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5.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6.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notesSlides/notesSlide7.xml" ContentType="application/vnd.openxmlformats-officedocument.presentationml.notesSlid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notesSlides/notesSlide8.xml" ContentType="application/vnd.openxmlformats-officedocument.presentationml.notesSlide+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notesSlides/notesSlide9.xml" ContentType="application/vnd.openxmlformats-officedocument.presentationml.notesSlide+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notesSlides/notesSlide10.xml" ContentType="application/vnd.openxmlformats-officedocument.presentationml.notesSlide+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9" r:id="rId1"/>
  </p:sldMasterIdLst>
  <p:notesMasterIdLst>
    <p:notesMasterId r:id="rId19"/>
  </p:notesMasterIdLst>
  <p:handoutMasterIdLst>
    <p:handoutMasterId r:id="rId20"/>
  </p:handoutMasterIdLst>
  <p:sldIdLst>
    <p:sldId id="445" r:id="rId2"/>
    <p:sldId id="460" r:id="rId3"/>
    <p:sldId id="461" r:id="rId4"/>
    <p:sldId id="256" r:id="rId5"/>
    <p:sldId id="464" r:id="rId6"/>
    <p:sldId id="463" r:id="rId7"/>
    <p:sldId id="465" r:id="rId8"/>
    <p:sldId id="467" r:id="rId9"/>
    <p:sldId id="468" r:id="rId10"/>
    <p:sldId id="466" r:id="rId11"/>
    <p:sldId id="469" r:id="rId12"/>
    <p:sldId id="470" r:id="rId13"/>
    <p:sldId id="472" r:id="rId14"/>
    <p:sldId id="471" r:id="rId15"/>
    <p:sldId id="459" r:id="rId16"/>
    <p:sldId id="441" r:id="rId17"/>
    <p:sldId id="473" r:id="rId18"/>
  </p:sldIdLst>
  <p:sldSz cx="12192000" cy="6858000"/>
  <p:notesSz cx="6858000" cy="9144000"/>
  <p:defaultTextStyle>
    <a:defPPr>
      <a:defRPr lang="zh-CN"/>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974" userDrawn="1">
          <p15:clr>
            <a:srgbClr val="A4A3A4"/>
          </p15:clr>
        </p15:guide>
        <p15:guide id="2" pos="506" userDrawn="1">
          <p15:clr>
            <a:srgbClr val="A4A3A4"/>
          </p15:clr>
        </p15:guide>
        <p15:guide id="3" pos="2411" userDrawn="1">
          <p15:clr>
            <a:srgbClr val="A4A3A4"/>
          </p15:clr>
        </p15:guide>
        <p15:guide id="4" pos="1005" userDrawn="1">
          <p15:clr>
            <a:srgbClr val="A4A3A4"/>
          </p15:clr>
        </p15:guide>
        <p15:guide id="5" orient="horz" pos="20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EEF9"/>
    <a:srgbClr val="3851EA"/>
    <a:srgbClr val="FBE6D7"/>
    <a:srgbClr val="74D275"/>
    <a:srgbClr val="FF9900"/>
    <a:srgbClr val="0070C0"/>
    <a:srgbClr val="4A7EBB"/>
    <a:srgbClr val="B5C6E7"/>
    <a:srgbClr val="BECCF0"/>
    <a:srgbClr val="AFB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61" autoAdjust="0"/>
    <p:restoredTop sz="72109" autoAdjust="0"/>
  </p:normalViewPr>
  <p:slideViewPr>
    <p:cSldViewPr>
      <p:cViewPr>
        <p:scale>
          <a:sx n="73" d="100"/>
          <a:sy n="73" d="100"/>
        </p:scale>
        <p:origin x="944" y="464"/>
      </p:cViewPr>
      <p:guideLst>
        <p:guide orient="horz" pos="3974"/>
        <p:guide pos="506"/>
        <p:guide pos="2411"/>
        <p:guide pos="1005"/>
        <p:guide orient="horz" pos="2047"/>
      </p:guideLst>
    </p:cSldViewPr>
  </p:slideViewPr>
  <p:outlineViewPr>
    <p:cViewPr>
      <p:scale>
        <a:sx n="33" d="100"/>
        <a:sy n="33" d="100"/>
      </p:scale>
      <p:origin x="0" y="-978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4" d="100"/>
          <a:sy n="64" d="100"/>
        </p:scale>
        <p:origin x="2875" y="58"/>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kumimoji="1" sz="1200">
                <a:latin typeface="Times New Roman" charset="0"/>
                <a:ea typeface="宋体" charset="0"/>
                <a:cs typeface="宋体" charset="0"/>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kumimoji="1" sz="1200"/>
            </a:lvl1pPr>
          </a:lstStyle>
          <a:p>
            <a:fld id="{3160FE5E-2C1C-4A70-AD98-512469337E0C}" type="datetime1">
              <a:rPr lang="zh-CN" altLang="en-US"/>
              <a:pPr/>
              <a:t>2024/10/12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kumimoji="1" sz="1200">
                <a:latin typeface="Times New Roman" charset="0"/>
                <a:ea typeface="宋体" charset="0"/>
                <a:cs typeface="宋体" charset="0"/>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kumimoji="1" sz="1200"/>
            </a:lvl1pPr>
          </a:lstStyle>
          <a:p>
            <a:fld id="{6B2268BC-EE60-4F76-BF05-1647A30F5475}" type="slidenum">
              <a:rPr lang="zh-CN" altLang="en-US"/>
              <a:pPr/>
              <a:t>‹#›</a:t>
            </a:fld>
            <a:endParaRPr lang="zh-CN" altLang="en-US"/>
          </a:p>
        </p:txBody>
      </p:sp>
    </p:spTree>
    <p:extLst>
      <p:ext uri="{BB962C8B-B14F-4D97-AF65-F5344CB8AC3E}">
        <p14:creationId xmlns:p14="http://schemas.microsoft.com/office/powerpoint/2010/main" val="4249549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Times New Roman" panose="02020603050405020304" pitchFamily="18" charset="0"/>
                <a:ea typeface="宋体" panose="02010600030101010101" pitchFamily="2" charset="-122"/>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CAEDDB33-BEE7-4CE7-8CC0-2A4DE3343D0E}" type="datetime1">
              <a:rPr lang="zh-CN" altLang="en-US"/>
              <a:pPr/>
              <a:t>2024/10/12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Times New Roman" panose="02020603050405020304" pitchFamily="18" charset="0"/>
                <a:ea typeface="宋体" panose="02010600030101010101" pitchFamily="2" charset="-122"/>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E316A7D9-4BF6-4AFE-A6AD-1E904EBCE4EF}" type="slidenum">
              <a:rPr lang="zh-CN" altLang="en-US"/>
              <a:pPr/>
              <a:t>‹#›</a:t>
            </a:fld>
            <a:endParaRPr lang="en-US" altLang="zh-CN"/>
          </a:p>
        </p:txBody>
      </p:sp>
    </p:spTree>
    <p:extLst>
      <p:ext uri="{BB962C8B-B14F-4D97-AF65-F5344CB8AC3E}">
        <p14:creationId xmlns:p14="http://schemas.microsoft.com/office/powerpoint/2010/main" val="310699582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mn-lt"/>
                <a:ea typeface="+mn-ea"/>
                <a:cs typeface="宋体" charset="0"/>
              </a:rPr>
              <a:t>Hello</a:t>
            </a:r>
            <a:r>
              <a:rPr kumimoji="1" lang="zh-CN" altLang="en-US" sz="1200" kern="1200" dirty="0">
                <a:solidFill>
                  <a:schemeClr val="tx1"/>
                </a:solidFill>
                <a:effectLst/>
                <a:latin typeface="+mn-lt"/>
                <a:ea typeface="+mn-ea"/>
                <a:cs typeface="宋体" charset="0"/>
              </a:rPr>
              <a:t>，</a:t>
            </a:r>
            <a:r>
              <a:rPr kumimoji="1" lang="en-US" altLang="zh-CN" sz="1200" kern="1200" dirty="0">
                <a:solidFill>
                  <a:schemeClr val="tx1"/>
                </a:solidFill>
                <a:effectLst/>
                <a:latin typeface="+mn-lt"/>
                <a:ea typeface="+mn-ea"/>
                <a:cs typeface="宋体" charset="0"/>
              </a:rPr>
              <a:t>everyone. </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mn-lt"/>
              <a:ea typeface="+mn-ea"/>
              <a:cs typeface="宋体"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mn-lt"/>
                <a:ea typeface="+mn-ea"/>
                <a:cs typeface="宋体" charset="0"/>
              </a:rPr>
              <a:t>This</a:t>
            </a:r>
            <a:r>
              <a:rPr kumimoji="1" lang="zh-CN" altLang="en-US" sz="1200" kern="1200" dirty="0">
                <a:solidFill>
                  <a:schemeClr val="tx1"/>
                </a:solidFill>
                <a:effectLst/>
                <a:latin typeface="+mn-lt"/>
                <a:ea typeface="+mn-ea"/>
                <a:cs typeface="宋体" charset="0"/>
              </a:rPr>
              <a:t> </a:t>
            </a:r>
            <a:r>
              <a:rPr kumimoji="1" lang="en-US" altLang="zh-CN" sz="1200" kern="1200" dirty="0">
                <a:solidFill>
                  <a:schemeClr val="tx1"/>
                </a:solidFill>
                <a:effectLst/>
                <a:latin typeface="+mn-lt"/>
                <a:ea typeface="+mn-ea"/>
                <a:cs typeface="宋体" charset="0"/>
              </a:rPr>
              <a:t>is Bin-Bin from</a:t>
            </a:r>
            <a:r>
              <a:rPr kumimoji="1" lang="zh-CN" altLang="en-US" sz="1200" kern="1200" dirty="0">
                <a:solidFill>
                  <a:schemeClr val="tx1"/>
                </a:solidFill>
                <a:effectLst/>
                <a:latin typeface="+mn-lt"/>
                <a:ea typeface="+mn-ea"/>
                <a:cs typeface="宋体" charset="0"/>
              </a:rPr>
              <a:t> </a:t>
            </a:r>
            <a:r>
              <a:rPr kumimoji="1" lang="en-US" altLang="zh-CN" sz="1200" kern="1200" dirty="0">
                <a:solidFill>
                  <a:schemeClr val="tx1"/>
                </a:solidFill>
                <a:effectLst/>
                <a:latin typeface="+mn-lt"/>
                <a:ea typeface="+mn-ea"/>
                <a:cs typeface="宋体" charset="0"/>
              </a:rPr>
              <a:t>Tencent</a:t>
            </a:r>
            <a:r>
              <a:rPr kumimoji="1" lang="zh-CN" altLang="en-US" sz="1200" kern="1200" dirty="0">
                <a:solidFill>
                  <a:schemeClr val="tx1"/>
                </a:solidFill>
                <a:effectLst/>
                <a:latin typeface="+mn-lt"/>
                <a:ea typeface="+mn-ea"/>
                <a:cs typeface="宋体" charset="0"/>
              </a:rPr>
              <a:t> </a:t>
            </a:r>
            <a:r>
              <a:rPr kumimoji="1" lang="en-US" altLang="zh-CN" sz="1200" kern="1200" dirty="0" err="1">
                <a:solidFill>
                  <a:schemeClr val="tx1"/>
                </a:solidFill>
                <a:effectLst/>
                <a:latin typeface="+mn-lt"/>
                <a:ea typeface="+mn-ea"/>
                <a:cs typeface="宋体" charset="0"/>
              </a:rPr>
              <a:t>YouTu</a:t>
            </a:r>
            <a:r>
              <a:rPr kumimoji="1" lang="zh-CN" altLang="en-US" sz="1200" kern="1200" dirty="0">
                <a:solidFill>
                  <a:schemeClr val="tx1"/>
                </a:solidFill>
                <a:effectLst/>
                <a:latin typeface="+mn-lt"/>
                <a:ea typeface="+mn-ea"/>
                <a:cs typeface="宋体" charset="0"/>
              </a:rPr>
              <a:t> </a:t>
            </a:r>
            <a:r>
              <a:rPr kumimoji="1" lang="en-US" altLang="zh-CN" sz="1200" kern="1200" dirty="0">
                <a:solidFill>
                  <a:schemeClr val="tx1"/>
                </a:solidFill>
                <a:effectLst/>
                <a:latin typeface="+mn-lt"/>
                <a:ea typeface="+mn-ea"/>
                <a:cs typeface="宋体" charset="0"/>
              </a:rPr>
              <a:t>Lab, China.</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mn-lt"/>
                <a:ea typeface="+mn-ea"/>
                <a:cs typeface="宋体" charset="0"/>
              </a:rPr>
              <a:t>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mn-lt"/>
                <a:ea typeface="+mn-ea"/>
                <a:cs typeface="宋体" charset="0"/>
              </a:rPr>
              <a:t>I will be</a:t>
            </a:r>
            <a:r>
              <a:rPr kumimoji="1" lang="zh-CN" altLang="en-US" sz="1200" kern="1200" dirty="0">
                <a:solidFill>
                  <a:schemeClr val="tx1"/>
                </a:solidFill>
                <a:effectLst/>
                <a:latin typeface="+mn-lt"/>
                <a:ea typeface="+mn-ea"/>
                <a:cs typeface="宋体" charset="0"/>
              </a:rPr>
              <a:t> </a:t>
            </a:r>
            <a:r>
              <a:rPr kumimoji="1" lang="en-US" altLang="zh-CN" sz="1200" kern="1200" dirty="0">
                <a:solidFill>
                  <a:schemeClr val="tx1"/>
                </a:solidFill>
                <a:effectLst/>
                <a:latin typeface="+mn-lt"/>
                <a:ea typeface="+mn-ea"/>
                <a:cs typeface="宋体" charset="0"/>
              </a:rPr>
              <a:t>presenting our ECCV </a:t>
            </a:r>
            <a:r>
              <a:rPr lang="en-US" altLang="zh-CN" sz="1200" kern="1200" dirty="0">
                <a:solidFill>
                  <a:schemeClr val="tx1"/>
                </a:solidFill>
                <a:effectLst/>
                <a:latin typeface="+mn-lt"/>
                <a:ea typeface="+mn-ea"/>
                <a:cs typeface="+mn-cs"/>
              </a:rPr>
              <a:t>twenty-twenty-four</a:t>
            </a:r>
            <a:r>
              <a:rPr kumimoji="1"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paper titled </a:t>
            </a:r>
            <a:r>
              <a:rPr lang="en-US" altLang="zh-CN" sz="1200" dirty="0"/>
              <a:t>Learning to Detect Multi-class Anomalies with Just One Normal Image Prompt.</a:t>
            </a:r>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1</a:t>
            </a:fld>
            <a:endParaRPr lang="en-US" altLang="zh-CN"/>
          </a:p>
        </p:txBody>
      </p:sp>
    </p:spTree>
    <p:extLst>
      <p:ext uri="{BB962C8B-B14F-4D97-AF65-F5344CB8AC3E}">
        <p14:creationId xmlns:p14="http://schemas.microsoft.com/office/powerpoint/2010/main" val="237717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300"/>
              </a:spcBef>
              <a:spcAft>
                <a:spcPts val="300"/>
              </a:spcAft>
            </a:pPr>
            <a:r>
              <a:rPr lang="en-US" sz="1800" b="0" i="0" spc="0" dirty="0">
                <a:solidFill>
                  <a:srgbClr val="333333"/>
                </a:solidFill>
                <a:effectLst/>
              </a:rPr>
              <a:t>For unsupervised restoration, we minimize mean square loss between the </a:t>
            </a:r>
            <a:r>
              <a:rPr lang="en-US" sz="1800" dirty="0">
                <a:solidFill>
                  <a:schemeClr val="tx1"/>
                </a:solidFill>
                <a:latin typeface="SFRM1000"/>
              </a:rPr>
              <a:t>restored</a:t>
            </a:r>
            <a:r>
              <a:rPr lang="en-US" sz="1800" b="0" i="0" spc="0" dirty="0">
                <a:solidFill>
                  <a:srgbClr val="333333"/>
                </a:solidFill>
                <a:effectLst/>
              </a:rPr>
              <a:t> pseudo anomaly tokens and the corresponding normal tokens.</a:t>
            </a:r>
          </a:p>
          <a:p>
            <a:pPr marL="0" marR="0" algn="just">
              <a:spcBef>
                <a:spcPts val="300"/>
              </a:spcBef>
              <a:spcAft>
                <a:spcPts val="300"/>
              </a:spcAft>
            </a:pPr>
            <a:endParaRPr lang="en-US" sz="1800" b="0" i="0" spc="0" dirty="0">
              <a:solidFill>
                <a:srgbClr val="333333"/>
              </a:solidFill>
              <a:effectLst/>
            </a:endParaRPr>
          </a:p>
          <a:p>
            <a:pPr marL="0" marR="0" algn="just">
              <a:spcBef>
                <a:spcPts val="300"/>
              </a:spcBef>
              <a:spcAft>
                <a:spcPts val="300"/>
              </a:spcAft>
            </a:pPr>
            <a:r>
              <a:rPr lang="en-US" sz="1200" dirty="0">
                <a:solidFill>
                  <a:schemeClr val="tx1"/>
                </a:solidFill>
                <a:latin typeface="Microsoft YaHei" panose="020B0503020204020204" pitchFamily="34" charset="-122"/>
                <a:ea typeface="Microsoft YaHei" panose="020B0503020204020204" pitchFamily="34" charset="-122"/>
              </a:rPr>
              <a:t>Here, the pseudo anomaly images are generated by </a:t>
            </a:r>
            <a:r>
              <a:rPr lang="en-US" sz="1200" dirty="0" err="1">
                <a:solidFill>
                  <a:schemeClr val="tx1"/>
                </a:solidFill>
                <a:latin typeface="Microsoft YaHei" panose="020B0503020204020204" pitchFamily="34" charset="-122"/>
                <a:ea typeface="Microsoft YaHei" panose="020B0503020204020204" pitchFamily="34" charset="-122"/>
              </a:rPr>
              <a:t>CutPaste</a:t>
            </a:r>
            <a:r>
              <a:rPr lang="en-US" sz="1200" dirty="0">
                <a:solidFill>
                  <a:schemeClr val="tx1"/>
                </a:solidFill>
                <a:latin typeface="Microsoft YaHei" panose="020B0503020204020204" pitchFamily="34" charset="-122"/>
                <a:ea typeface="Microsoft YaHei" panose="020B0503020204020204" pitchFamily="34" charset="-122"/>
              </a:rPr>
              <a:t> and DRAEM.</a:t>
            </a:r>
            <a:endParaRPr lang="en-US" dirty="0">
              <a:effectLst/>
            </a:endParaRPr>
          </a:p>
          <a:p>
            <a:endParaRPr lang="en-CN" dirty="0">
              <a:latin typeface="+mj-lt"/>
            </a:endParaRPr>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10</a:t>
            </a:fld>
            <a:endParaRPr lang="en-US" altLang="zh-CN"/>
          </a:p>
        </p:txBody>
      </p:sp>
    </p:spTree>
    <p:extLst>
      <p:ext uri="{BB962C8B-B14F-4D97-AF65-F5344CB8AC3E}">
        <p14:creationId xmlns:p14="http://schemas.microsoft.com/office/powerpoint/2010/main" val="2075578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algn="just">
              <a:spcBef>
                <a:spcPts val="300"/>
              </a:spcBef>
              <a:spcAft>
                <a:spcPts val="300"/>
              </a:spcAft>
            </a:pPr>
            <a:r>
              <a:rPr lang="en-US" sz="1800" b="0" i="0" spc="0" dirty="0">
                <a:solidFill>
                  <a:srgbClr val="333333"/>
                </a:solidFill>
                <a:effectLst/>
              </a:rPr>
              <a:t>We design a lightweight and pixel-level refiner for achieving more accurate anomaly segmentation.</a:t>
            </a:r>
          </a:p>
          <a:p>
            <a:pPr marL="0" marR="0" algn="just">
              <a:spcBef>
                <a:spcPts val="300"/>
              </a:spcBef>
              <a:spcAft>
                <a:spcPts val="300"/>
              </a:spcAft>
            </a:pPr>
            <a:endParaRPr lang="en-US" sz="1800" b="0" i="0" spc="0" dirty="0">
              <a:solidFill>
                <a:srgbClr val="333333"/>
              </a:solidFill>
              <a:effectLst/>
            </a:endParaRPr>
          </a:p>
          <a:p>
            <a:pPr marL="0" marR="0" algn="just">
              <a:spcBef>
                <a:spcPts val="300"/>
              </a:spcBef>
              <a:spcAft>
                <a:spcPts val="300"/>
              </a:spcAft>
            </a:pPr>
            <a:endParaRPr lang="en-US" dirty="0">
              <a:effectLst/>
            </a:endParaRPr>
          </a:p>
          <a:p>
            <a:r>
              <a:rPr lang="en-CN" dirty="0">
                <a:latin typeface="+mj-lt"/>
              </a:rPr>
              <a:t>We use dice loss for the supervised refiner.</a:t>
            </a:r>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11</a:t>
            </a:fld>
            <a:endParaRPr lang="en-US" altLang="zh-CN"/>
          </a:p>
        </p:txBody>
      </p:sp>
    </p:spTree>
    <p:extLst>
      <p:ext uri="{BB962C8B-B14F-4D97-AF65-F5344CB8AC3E}">
        <p14:creationId xmlns:p14="http://schemas.microsoft.com/office/powerpoint/2010/main" val="1590198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SFRM1000"/>
              </a:rPr>
              <a:t>Our </a:t>
            </a:r>
            <a:r>
              <a:rPr lang="en-US" sz="1800" dirty="0" err="1">
                <a:effectLst/>
                <a:latin typeface="SFRM1000"/>
              </a:rPr>
              <a:t>OneNIP</a:t>
            </a:r>
            <a:r>
              <a:rPr lang="en-US" sz="1800" dirty="0">
                <a:effectLst/>
                <a:latin typeface="SFRM1000"/>
              </a:rPr>
              <a:t> outperforms the state-of-the-art </a:t>
            </a:r>
            <a:r>
              <a:rPr lang="en-US" altLang="zh-CN" sz="1800" dirty="0">
                <a:effectLst/>
                <a:latin typeface="SFRM1000"/>
              </a:rPr>
              <a:t>methods</a:t>
            </a:r>
            <a:r>
              <a:rPr lang="zh-CN" altLang="en-US" sz="1800" dirty="0">
                <a:effectLst/>
                <a:latin typeface="SFRM1000"/>
              </a:rPr>
              <a:t> </a:t>
            </a:r>
            <a:r>
              <a:rPr lang="en-US" sz="1800" dirty="0">
                <a:effectLst/>
                <a:latin typeface="SFRM1000"/>
              </a:rPr>
              <a:t>by a large margin for pixel-level anomaly segmentation and image-level anomaly classification.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SFRM100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err="1">
                <a:effectLst/>
                <a:latin typeface="SFRM1000"/>
              </a:rPr>
              <a:t>OneNIP</a:t>
            </a:r>
            <a:r>
              <a:rPr lang="en-US" sz="1800" dirty="0">
                <a:effectLst/>
                <a:latin typeface="SFRM1000"/>
              </a:rPr>
              <a:t> also performs well when testing on more complex distributions and is also robust to different resolutions.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t>
            </a:r>
          </a:p>
          <a:p>
            <a:endParaRPr lang="en-CN" dirty="0">
              <a:latin typeface="+mj-lt"/>
            </a:endParaRPr>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12</a:t>
            </a:fld>
            <a:endParaRPr lang="en-US" altLang="zh-CN"/>
          </a:p>
        </p:txBody>
      </p:sp>
    </p:spTree>
    <p:extLst>
      <p:ext uri="{BB962C8B-B14F-4D97-AF65-F5344CB8AC3E}">
        <p14:creationId xmlns:p14="http://schemas.microsoft.com/office/powerpoint/2010/main" val="25733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j-lt"/>
              </a:rPr>
              <a:t>Compared to </a:t>
            </a:r>
            <a:r>
              <a:rPr lang="en-US" dirty="0" err="1">
                <a:latin typeface="+mj-lt"/>
              </a:rPr>
              <a:t>UniAD</a:t>
            </a:r>
            <a:r>
              <a:rPr lang="en-US" dirty="0">
                <a:latin typeface="+mj-lt"/>
              </a:rPr>
              <a:t>, </a:t>
            </a:r>
            <a:r>
              <a:rPr lang="en-US" dirty="0" err="1">
                <a:latin typeface="+mj-lt"/>
              </a:rPr>
              <a:t>OneNIP</a:t>
            </a:r>
            <a:r>
              <a:rPr lang="en-US" dirty="0">
                <a:latin typeface="+mj-lt"/>
              </a:rPr>
              <a:t> always gives more precise anomaly segmentation.</a:t>
            </a:r>
            <a:endParaRPr lang="en-CN" dirty="0">
              <a:latin typeface="+mj-lt"/>
            </a:endParaRPr>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13</a:t>
            </a:fld>
            <a:endParaRPr lang="en-US" altLang="zh-CN"/>
          </a:p>
        </p:txBody>
      </p:sp>
    </p:spTree>
    <p:extLst>
      <p:ext uri="{BB962C8B-B14F-4D97-AF65-F5344CB8AC3E}">
        <p14:creationId xmlns:p14="http://schemas.microsoft.com/office/powerpoint/2010/main" val="25164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latin typeface="+mj-lt"/>
              </a:rPr>
              <a:t>We conduct ablation studies to vertify the effectiveness of our OneNIP.</a:t>
            </a:r>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14</a:t>
            </a:fld>
            <a:endParaRPr lang="en-US" altLang="zh-CN"/>
          </a:p>
        </p:txBody>
      </p:sp>
    </p:spTree>
    <p:extLst>
      <p:ext uri="{BB962C8B-B14F-4D97-AF65-F5344CB8AC3E}">
        <p14:creationId xmlns:p14="http://schemas.microsoft.com/office/powerpoint/2010/main" val="3183789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algn="just" rtl="0">
              <a:spcBef>
                <a:spcPts val="0"/>
              </a:spcBef>
              <a:spcAft>
                <a:spcPts val="0"/>
              </a:spcAft>
            </a:pPr>
            <a:r>
              <a:rPr kumimoji="1" lang="en-US" altLang="zh-CN" dirty="0"/>
              <a:t>Last, I will give some conclusions.</a:t>
            </a:r>
          </a:p>
          <a:p>
            <a:pPr algn="just" rtl="0">
              <a:spcBef>
                <a:spcPts val="0"/>
              </a:spcBef>
              <a:spcAft>
                <a:spcPts val="0"/>
              </a:spcAft>
            </a:pPr>
            <a:endParaRPr kumimoji="1" lang="en-US" sz="1200" dirty="0">
              <a:effectLst/>
              <a:latin typeface="Microsoft YaHei" panose="020B0503020204020204" pitchFamily="34" charset="-122"/>
              <a:ea typeface="Microsoft YaHei" panose="020B0503020204020204" pitchFamily="34" charset="-122"/>
            </a:endParaRPr>
          </a:p>
          <a:p>
            <a:pPr algn="just" rtl="0">
              <a:spcBef>
                <a:spcPts val="0"/>
              </a:spcBef>
              <a:spcAft>
                <a:spcPts val="0"/>
              </a:spcAft>
            </a:pPr>
            <a:r>
              <a:rPr kumimoji="1" lang="en-US" sz="1200" dirty="0">
                <a:effectLst/>
                <a:latin typeface="Microsoft YaHei" panose="020B0503020204020204" pitchFamily="34" charset="-122"/>
                <a:ea typeface="Microsoft YaHei" panose="020B0503020204020204" pitchFamily="34" charset="-122"/>
              </a:rPr>
              <a:t>First, w</a:t>
            </a:r>
            <a:r>
              <a:rPr lang="en-US" sz="1200" dirty="0">
                <a:effectLst/>
                <a:latin typeface="Microsoft YaHei" panose="020B0503020204020204" pitchFamily="34" charset="-122"/>
                <a:ea typeface="Microsoft YaHei" panose="020B0503020204020204" pitchFamily="34" charset="-122"/>
              </a:rPr>
              <a:t>e propose a simple yet effective anomaly detection framework that learns to detect multi-class anomalies with one normal image prompt. </a:t>
            </a:r>
          </a:p>
          <a:p>
            <a:pPr algn="just" rtl="0">
              <a:spcBef>
                <a:spcPts val="0"/>
              </a:spcBef>
              <a:spcAft>
                <a:spcPts val="0"/>
              </a:spcAft>
            </a:pPr>
            <a:endParaRPr lang="en-US" sz="1200" dirty="0">
              <a:effectLst/>
              <a:latin typeface="Microsoft YaHei" panose="020B0503020204020204" pitchFamily="34" charset="-122"/>
              <a:ea typeface="Microsoft YaHei" panose="020B0503020204020204" pitchFamily="34" charset="-122"/>
            </a:endParaRPr>
          </a:p>
          <a:p>
            <a:pPr algn="just" rtl="0">
              <a:spcBef>
                <a:spcPts val="0"/>
              </a:spcBef>
              <a:spcAft>
                <a:spcPts val="0"/>
              </a:spcAft>
            </a:pPr>
            <a:r>
              <a:rPr lang="en-US" sz="1200" dirty="0">
                <a:effectLst/>
                <a:latin typeface="Microsoft YaHei" panose="020B0503020204020204" pitchFamily="34" charset="-122"/>
                <a:ea typeface="Microsoft YaHei" panose="020B0503020204020204" pitchFamily="34" charset="-122"/>
              </a:rPr>
              <a:t>Second, we propose a bidirectional decoder to dynamically update the prompt and </a:t>
            </a:r>
            <a:r>
              <a:rPr lang="en-US" sz="1200" dirty="0">
                <a:latin typeface="Microsoft YaHei" panose="020B0503020204020204" pitchFamily="34" charset="-122"/>
                <a:ea typeface="Microsoft YaHei" panose="020B0503020204020204" pitchFamily="34" charset="-122"/>
              </a:rPr>
              <a:t>query</a:t>
            </a:r>
            <a:r>
              <a:rPr lang="en-US" sz="1200" dirty="0">
                <a:effectLst/>
                <a:latin typeface="Microsoft YaHei" panose="020B0503020204020204" pitchFamily="34" charset="-122"/>
                <a:ea typeface="Microsoft YaHei" panose="020B0503020204020204" pitchFamily="34" charset="-122"/>
              </a:rPr>
              <a:t> tokens and promote their interaction. </a:t>
            </a:r>
          </a:p>
          <a:p>
            <a:pPr algn="just" rtl="0">
              <a:spcBef>
                <a:spcPts val="0"/>
              </a:spcBef>
              <a:spcAft>
                <a:spcPts val="0"/>
              </a:spcAft>
            </a:pPr>
            <a:endParaRPr lang="en-US" sz="1200" dirty="0">
              <a:effectLst/>
              <a:latin typeface="Microsoft YaHei" panose="020B0503020204020204" pitchFamily="34" charset="-122"/>
              <a:ea typeface="Microsoft YaHei" panose="020B0503020204020204" pitchFamily="34" charset="-122"/>
            </a:endParaRPr>
          </a:p>
          <a:p>
            <a:pPr marL="0" marR="0" lvl="0" indent="0" algn="just" defTabSz="914400" rtl="0" eaLnBrk="0" fontAlgn="base" latinLnBrk="0" hangingPunct="0">
              <a:lnSpc>
                <a:spcPct val="100000"/>
              </a:lnSpc>
              <a:spcBef>
                <a:spcPts val="0"/>
              </a:spcBef>
              <a:spcAft>
                <a:spcPts val="0"/>
              </a:spcAft>
              <a:buClrTx/>
              <a:buSzTx/>
              <a:buFontTx/>
              <a:buNone/>
              <a:tabLst/>
              <a:defRPr/>
            </a:pPr>
            <a:r>
              <a:rPr lang="en-US" sz="1200" dirty="0">
                <a:effectLst/>
                <a:latin typeface="Microsoft YaHei" panose="020B0503020204020204" pitchFamily="34" charset="-122"/>
                <a:ea typeface="Microsoft YaHei" panose="020B0503020204020204" pitchFamily="34" charset="-122"/>
              </a:rPr>
              <a:t>Third, t</a:t>
            </a:r>
            <a:r>
              <a:rPr lang="en-US" dirty="0">
                <a:effectLst/>
                <a:latin typeface="Microsoft YaHei" panose="020B0503020204020204" pitchFamily="34" charset="-122"/>
                <a:ea typeface="Microsoft YaHei" panose="020B0503020204020204" pitchFamily="34" charset="-122"/>
              </a:rPr>
              <a:t>o enhance the prompt guidance, we introduce pseudo anomaly images and propose an unsupervised restoration stream. </a:t>
            </a:r>
            <a:endParaRPr lang="en-US" dirty="0">
              <a:latin typeface="Microsoft YaHei" panose="020B0503020204020204" pitchFamily="34" charset="-122"/>
              <a:ea typeface="Microsoft YaHei" panose="020B0503020204020204" pitchFamily="34" charset="-122"/>
            </a:endParaRPr>
          </a:p>
          <a:p>
            <a:pPr algn="just" rtl="0">
              <a:spcBef>
                <a:spcPts val="0"/>
              </a:spcBef>
              <a:spcAft>
                <a:spcPts val="0"/>
              </a:spcAft>
            </a:pPr>
            <a:endParaRPr lang="en-US" sz="1200" dirty="0">
              <a:effectLst/>
              <a:latin typeface="Microsoft YaHei" panose="020B0503020204020204" pitchFamily="34" charset="-122"/>
              <a:ea typeface="Microsoft YaHei" panose="020B0503020204020204" pitchFamily="34" charset="-122"/>
            </a:endParaRPr>
          </a:p>
          <a:p>
            <a:pPr algn="just" rtl="0">
              <a:spcBef>
                <a:spcPts val="0"/>
              </a:spcBef>
              <a:spcAft>
                <a:spcPts val="0"/>
              </a:spcAft>
            </a:pPr>
            <a:r>
              <a:rPr lang="en-US" sz="1200" dirty="0">
                <a:effectLst/>
                <a:latin typeface="Microsoft YaHei" panose="020B0503020204020204" pitchFamily="34" charset="-122"/>
                <a:ea typeface="Microsoft YaHei" panose="020B0503020204020204" pitchFamily="34" charset="-122"/>
              </a:rPr>
              <a:t>Furthermore, we propose a </a:t>
            </a:r>
            <a:r>
              <a:rPr lang="en-US" sz="1200">
                <a:effectLst/>
                <a:latin typeface="Microsoft YaHei" panose="020B0503020204020204" pitchFamily="34" charset="-122"/>
                <a:ea typeface="Microsoft YaHei" panose="020B0503020204020204" pitchFamily="34" charset="-122"/>
              </a:rPr>
              <a:t>lightweight </a:t>
            </a:r>
            <a:r>
              <a:rPr lang="en-US">
                <a:effectLst/>
                <a:latin typeface="Microsoft YaHei" panose="020B0503020204020204" pitchFamily="34" charset="-122"/>
                <a:ea typeface="Microsoft YaHei" panose="020B0503020204020204" pitchFamily="34" charset="-122"/>
              </a:rPr>
              <a:t>and pixel-level </a:t>
            </a:r>
            <a:r>
              <a:rPr lang="en-US" sz="1200">
                <a:effectLst/>
                <a:latin typeface="Microsoft YaHei" panose="020B0503020204020204" pitchFamily="34" charset="-122"/>
                <a:ea typeface="Microsoft YaHei" panose="020B0503020204020204" pitchFamily="34" charset="-122"/>
              </a:rPr>
              <a:t>refiner</a:t>
            </a:r>
            <a:r>
              <a:rPr lang="en-US" sz="1200" dirty="0">
                <a:effectLst/>
                <a:latin typeface="Microsoft YaHei" panose="020B0503020204020204" pitchFamily="34" charset="-122"/>
                <a:ea typeface="Microsoft YaHei" panose="020B0503020204020204" pitchFamily="34" charset="-122"/>
              </a:rPr>
              <a:t>, which greatly boosts anomaly segmentation performance.</a:t>
            </a:r>
            <a:endParaRPr lang="en-US" altLang="zh-CN" sz="1200" dirty="0"/>
          </a:p>
          <a:p>
            <a:pPr algn="just" rtl="0">
              <a:spcBef>
                <a:spcPts val="0"/>
              </a:spcBef>
              <a:spcAft>
                <a:spcPts val="0"/>
              </a:spcAft>
            </a:pPr>
            <a:endParaRPr kumimoji="1" lang="zh-CN" altLang="en-US" dirty="0"/>
          </a:p>
        </p:txBody>
      </p:sp>
      <p:sp>
        <p:nvSpPr>
          <p:cNvPr id="4" name="灯片编号占位符 3"/>
          <p:cNvSpPr>
            <a:spLocks noGrp="1"/>
          </p:cNvSpPr>
          <p:nvPr>
            <p:ph type="sldNum" sz="quarter" idx="5"/>
          </p:nvPr>
        </p:nvSpPr>
        <p:spPr/>
        <p:txBody>
          <a:bodyPr/>
          <a:lstStyle/>
          <a:p>
            <a:fld id="{E316A7D9-4BF6-4AFE-A6AD-1E904EBCE4EF}" type="slidenum">
              <a:rPr lang="zh-CN" altLang="en-US" smtClean="0"/>
              <a:pPr/>
              <a:t>15</a:t>
            </a:fld>
            <a:endParaRPr lang="en-US" altLang="zh-CN"/>
          </a:p>
        </p:txBody>
      </p:sp>
    </p:spTree>
    <p:extLst>
      <p:ext uri="{BB962C8B-B14F-4D97-AF65-F5344CB8AC3E}">
        <p14:creationId xmlns:p14="http://schemas.microsoft.com/office/powerpoint/2010/main" val="3944202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800" b="0" i="0" u="none" strike="noStrike" dirty="0">
                <a:solidFill>
                  <a:srgbClr val="000000"/>
                </a:solidFill>
                <a:effectLst/>
                <a:latin typeface="Arial" panose="020B0604020202020204" pitchFamily="34" charset="0"/>
              </a:rPr>
              <a:t>Thanks for your attention and welcome to discuss with us.</a:t>
            </a:r>
          </a:p>
          <a:p>
            <a:endParaRPr lang="zh-CN" altLang="en-US" dirty="0"/>
          </a:p>
        </p:txBody>
      </p:sp>
      <p:sp>
        <p:nvSpPr>
          <p:cNvPr id="4" name="灯片编号占位符 3"/>
          <p:cNvSpPr>
            <a:spLocks noGrp="1"/>
          </p:cNvSpPr>
          <p:nvPr>
            <p:ph type="sldNum" sz="quarter" idx="10"/>
          </p:nvPr>
        </p:nvSpPr>
        <p:spPr/>
        <p:txBody>
          <a:bodyPr/>
          <a:lstStyle/>
          <a:p>
            <a:fld id="{E316A7D9-4BF6-4AFE-A6AD-1E904EBCE4EF}" type="slidenum">
              <a:rPr lang="zh-CN" altLang="en-US" smtClean="0"/>
              <a:pPr/>
              <a:t>16</a:t>
            </a:fld>
            <a:endParaRPr lang="en-US" altLang="zh-CN"/>
          </a:p>
        </p:txBody>
      </p:sp>
    </p:spTree>
    <p:extLst>
      <p:ext uri="{BB962C8B-B14F-4D97-AF65-F5344CB8AC3E}">
        <p14:creationId xmlns:p14="http://schemas.microsoft.com/office/powerpoint/2010/main" val="171989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dirty="0">
                <a:solidFill>
                  <a:srgbClr val="000000"/>
                </a:solidFill>
                <a:effectLst/>
                <a:latin typeface="Arial" panose="020B0604020202020204" pitchFamily="34" charset="0"/>
              </a:rPr>
              <a:t>Let's start with a brief introduction to Anomaly Detection. </a:t>
            </a:r>
          </a:p>
          <a:p>
            <a:endParaRPr lang="en-US" altLang="zh-CN" sz="1200" b="0" i="0" u="none" strike="noStrike" dirty="0">
              <a:solidFill>
                <a:srgbClr val="000000"/>
              </a:solidFill>
              <a:effectLst/>
              <a:latin typeface="Arial" panose="020B0604020202020204" pitchFamily="34" charset="0"/>
            </a:endParaRPr>
          </a:p>
          <a:p>
            <a:r>
              <a:rPr lang="en-US" i="0" dirty="0">
                <a:effectLst/>
                <a:latin typeface="Helvetica" pitchFamily="2" charset="0"/>
              </a:rPr>
              <a:t>Most </a:t>
            </a:r>
            <a:r>
              <a:rPr lang="en-US" sz="1200" b="0" i="0" u="none" strike="noStrike" dirty="0">
                <a:solidFill>
                  <a:srgbClr val="000000"/>
                </a:solidFill>
                <a:effectLst/>
                <a:latin typeface="Arial" panose="020B0604020202020204" pitchFamily="34" charset="0"/>
              </a:rPr>
              <a:t>a</a:t>
            </a:r>
            <a:r>
              <a:rPr lang="en-US" altLang="zh-CN" sz="1200" b="0" i="0" u="none" strike="noStrike" dirty="0">
                <a:solidFill>
                  <a:srgbClr val="000000"/>
                </a:solidFill>
                <a:effectLst/>
                <a:latin typeface="Arial" panose="020B0604020202020204" pitchFamily="34" charset="0"/>
              </a:rPr>
              <a:t>nomaly detection</a:t>
            </a:r>
            <a:r>
              <a:rPr lang="en-US" i="0" dirty="0">
                <a:effectLst/>
                <a:latin typeface="Helvetica" pitchFamily="2" charset="0"/>
              </a:rPr>
              <a:t> methods mainly focus on training separated models for different objects. </a:t>
            </a:r>
          </a:p>
          <a:p>
            <a:endParaRPr lang="en-US" i="0" dirty="0">
              <a:effectLst/>
              <a:latin typeface="Helvetica" pitchFamily="2" charset="0"/>
            </a:endParaRPr>
          </a:p>
          <a:p>
            <a:r>
              <a:rPr lang="en-US" i="0" dirty="0">
                <a:effectLst/>
                <a:latin typeface="Helvetica" pitchFamily="2" charset="0"/>
              </a:rPr>
              <a:t>However, this separated paradigm, that is one model for one class, it may be not practical, as it requires high memory consumption and storage burden.</a:t>
            </a:r>
          </a:p>
          <a:p>
            <a:endParaRPr lang="en-US" i="0" dirty="0">
              <a:effectLst/>
              <a:latin typeface="Helvetica" pitchFamily="2" charset="0"/>
            </a:endParaRPr>
          </a:p>
          <a:p>
            <a:r>
              <a:rPr lang="en-US" i="0" dirty="0">
                <a:effectLst/>
                <a:latin typeface="Helvetica" pitchFamily="2" charset="0"/>
              </a:rPr>
              <a:t>In contrast, unified paradigm, that is one model for all classes, it attempts to detect multi-class anomalies using a single model. </a:t>
            </a:r>
          </a:p>
          <a:p>
            <a:endParaRPr lang="en-US" i="0" dirty="0">
              <a:effectLst/>
              <a:latin typeface="Helvetica" pitchFamily="2" charset="0"/>
            </a:endParaRPr>
          </a:p>
          <a:p>
            <a:r>
              <a:rPr lang="en-US" i="0" dirty="0">
                <a:effectLst/>
                <a:latin typeface="Helvetica" pitchFamily="2" charset="0"/>
              </a:rPr>
              <a:t>Compared to the separated paradigm, the unified anomaly detection is more challenging as it requires handling more complex data distributions. </a:t>
            </a:r>
          </a:p>
          <a:p>
            <a:endParaRPr lang="en-US" i="0" dirty="0">
              <a:effectLst/>
              <a:latin typeface="Helvetica" pitchFamily="2" charset="0"/>
            </a:endParaRPr>
          </a:p>
          <a:p>
            <a:r>
              <a:rPr lang="en-US" i="0" dirty="0">
                <a:effectLst/>
                <a:latin typeface="Helvetica" pitchFamily="2" charset="0"/>
              </a:rPr>
              <a:t>So, our work focuses on unified anomaly detection.</a:t>
            </a:r>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2</a:t>
            </a:fld>
            <a:endParaRPr lang="en-US" altLang="zh-CN"/>
          </a:p>
        </p:txBody>
      </p:sp>
    </p:spTree>
    <p:extLst>
      <p:ext uri="{BB962C8B-B14F-4D97-AF65-F5344CB8AC3E}">
        <p14:creationId xmlns:p14="http://schemas.microsoft.com/office/powerpoint/2010/main" val="2387834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algn="just">
              <a:spcBef>
                <a:spcPts val="300"/>
              </a:spcBef>
              <a:spcAft>
                <a:spcPts val="300"/>
              </a:spcAft>
            </a:pPr>
            <a:r>
              <a:rPr lang="en-US" sz="1800" b="0" i="0" spc="0" dirty="0">
                <a:solidFill>
                  <a:srgbClr val="333333"/>
                </a:solidFill>
                <a:effectLst/>
              </a:rPr>
              <a:t>The common anomalies can be detected using their contextual information. </a:t>
            </a:r>
          </a:p>
          <a:p>
            <a:pPr marL="0" marR="0" algn="just">
              <a:spcBef>
                <a:spcPts val="300"/>
              </a:spcBef>
              <a:spcAft>
                <a:spcPts val="300"/>
              </a:spcAft>
            </a:pPr>
            <a:endParaRPr lang="en-US" sz="1800" b="0" i="0" spc="0" dirty="0">
              <a:solidFill>
                <a:srgbClr val="333333"/>
              </a:solidFill>
              <a:effectLst/>
            </a:endParaRPr>
          </a:p>
          <a:p>
            <a:pPr marL="0" marR="0" algn="just">
              <a:spcBef>
                <a:spcPts val="300"/>
              </a:spcBef>
              <a:spcAft>
                <a:spcPts val="300"/>
              </a:spcAft>
            </a:pPr>
            <a:r>
              <a:rPr lang="en-US" sz="1800" b="0" i="0" spc="0" dirty="0">
                <a:solidFill>
                  <a:srgbClr val="333333"/>
                </a:solidFill>
                <a:effectLst/>
              </a:rPr>
              <a:t>However, some anomalies, as shown in the right 3 images, we call them as camouflaged anomalies. </a:t>
            </a:r>
          </a:p>
          <a:p>
            <a:pPr marL="0" marR="0" algn="just">
              <a:spcBef>
                <a:spcPts val="300"/>
              </a:spcBef>
              <a:spcAft>
                <a:spcPts val="300"/>
              </a:spcAft>
            </a:pPr>
            <a:endParaRPr lang="en-US" sz="1800" b="0" i="0" spc="0" dirty="0">
              <a:solidFill>
                <a:srgbClr val="333333"/>
              </a:solidFill>
              <a:effectLst/>
            </a:endParaRPr>
          </a:p>
          <a:p>
            <a:pPr marL="0" marR="0" algn="just">
              <a:spcBef>
                <a:spcPts val="300"/>
              </a:spcBef>
              <a:spcAft>
                <a:spcPts val="300"/>
              </a:spcAft>
            </a:pPr>
            <a:r>
              <a:rPr lang="en-US" sz="1800" b="0" i="0" spc="0" dirty="0">
                <a:solidFill>
                  <a:srgbClr val="333333"/>
                </a:solidFill>
                <a:effectLst/>
              </a:rPr>
              <a:t>They are hard to detect if the corresponding normal image prompts are absent.</a:t>
            </a:r>
          </a:p>
          <a:p>
            <a:pPr marL="0" marR="0" algn="just">
              <a:spcBef>
                <a:spcPts val="300"/>
              </a:spcBef>
              <a:spcAft>
                <a:spcPts val="300"/>
              </a:spcAft>
            </a:pPr>
            <a:endParaRPr lang="en-US" sz="1800" b="0" i="0" spc="0" dirty="0">
              <a:solidFill>
                <a:srgbClr val="333333"/>
              </a:solidFill>
              <a:effectLst/>
            </a:endParaRPr>
          </a:p>
          <a:p>
            <a:pPr marL="0" marR="0" algn="just">
              <a:spcBef>
                <a:spcPts val="300"/>
              </a:spcBef>
              <a:spcAft>
                <a:spcPts val="300"/>
              </a:spcAft>
            </a:pPr>
            <a:endParaRPr lang="en-US" dirty="0">
              <a:effectLst/>
            </a:endParaRPr>
          </a:p>
          <a:p>
            <a:pPr marL="0" marR="0" algn="just">
              <a:spcBef>
                <a:spcPts val="300"/>
              </a:spcBef>
              <a:spcAft>
                <a:spcPts val="300"/>
              </a:spcAft>
            </a:pPr>
            <a:r>
              <a:rPr lang="en-US" sz="1800" b="0" i="0" spc="0" dirty="0">
                <a:solidFill>
                  <a:srgbClr val="333333"/>
                </a:solidFill>
                <a:effectLst/>
              </a:rPr>
              <a:t>We expect to effectively detect these two types of anomalies when the corresponding normal image prompts are provided.</a:t>
            </a:r>
          </a:p>
          <a:p>
            <a:pPr marL="0" marR="0" algn="just">
              <a:spcBef>
                <a:spcPts val="300"/>
              </a:spcBef>
              <a:spcAft>
                <a:spcPts val="300"/>
              </a:spcAft>
            </a:pPr>
            <a:endParaRPr lang="en-US" dirty="0">
              <a:effectLst/>
            </a:endParaRPr>
          </a:p>
          <a:p>
            <a:pPr marL="0" marR="0" algn="just">
              <a:spcBef>
                <a:spcPts val="300"/>
              </a:spcBef>
              <a:spcAft>
                <a:spcPts val="300"/>
              </a:spcAft>
            </a:pPr>
            <a:r>
              <a:rPr lang="en-US" sz="1800" b="0" i="0" spc="0" dirty="0">
                <a:solidFill>
                  <a:srgbClr val="333333"/>
                </a:solidFill>
                <a:effectLst/>
              </a:rPr>
              <a:t>So, a natural problem is that how to effectively utilize the normal image prompts?</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3</a:t>
            </a:fld>
            <a:endParaRPr lang="en-US" altLang="zh-CN"/>
          </a:p>
        </p:txBody>
      </p:sp>
    </p:spTree>
    <p:extLst>
      <p:ext uri="{BB962C8B-B14F-4D97-AF65-F5344CB8AC3E}">
        <p14:creationId xmlns:p14="http://schemas.microsoft.com/office/powerpoint/2010/main" val="23278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300"/>
              </a:spcBef>
              <a:spcAft>
                <a:spcPts val="300"/>
              </a:spcAft>
            </a:pPr>
            <a:r>
              <a:rPr lang="en-US" sz="1800" b="0" i="0" spc="0" dirty="0">
                <a:solidFill>
                  <a:srgbClr val="333333"/>
                </a:solidFill>
                <a:effectLst/>
              </a:rPr>
              <a:t>Our </a:t>
            </a:r>
            <a:r>
              <a:rPr lang="en-US" sz="1800" b="0" i="0" spc="0" dirty="0" err="1">
                <a:solidFill>
                  <a:srgbClr val="333333"/>
                </a:solidFill>
                <a:effectLst/>
              </a:rPr>
              <a:t>soultion</a:t>
            </a:r>
            <a:r>
              <a:rPr lang="en-US" sz="1800" b="0" i="0" spc="0" dirty="0">
                <a:solidFill>
                  <a:srgbClr val="333333"/>
                </a:solidFill>
                <a:effectLst/>
              </a:rPr>
              <a:t> is </a:t>
            </a:r>
            <a:r>
              <a:rPr lang="en-US" sz="1800" b="0" i="0" spc="0" dirty="0" err="1">
                <a:solidFill>
                  <a:srgbClr val="333333"/>
                </a:solidFill>
                <a:effectLst/>
              </a:rPr>
              <a:t>OneNIP</a:t>
            </a:r>
            <a:r>
              <a:rPr lang="en-US" sz="1800" b="0" i="0" spc="0" dirty="0">
                <a:solidFill>
                  <a:srgbClr val="333333"/>
                </a:solidFill>
                <a:effectLst/>
              </a:rPr>
              <a:t>.</a:t>
            </a:r>
          </a:p>
          <a:p>
            <a:pPr marL="0" marR="0" algn="just">
              <a:spcBef>
                <a:spcPts val="300"/>
              </a:spcBef>
              <a:spcAft>
                <a:spcPts val="300"/>
              </a:spcAft>
            </a:pPr>
            <a:endParaRPr lang="en-US" dirty="0">
              <a:effectLst/>
            </a:endParaRPr>
          </a:p>
          <a:p>
            <a:pPr marL="0" marR="0" algn="just">
              <a:spcBef>
                <a:spcPts val="300"/>
              </a:spcBef>
              <a:spcAft>
                <a:spcPts val="300"/>
              </a:spcAft>
            </a:pPr>
            <a:r>
              <a:rPr lang="en-US" sz="1800" b="0" i="0" spc="0" dirty="0" err="1">
                <a:solidFill>
                  <a:srgbClr val="333333"/>
                </a:solidFill>
                <a:effectLst/>
              </a:rPr>
              <a:t>OneNIP</a:t>
            </a:r>
            <a:r>
              <a:rPr lang="en-US" sz="1800" b="0" i="0" spc="0" dirty="0">
                <a:solidFill>
                  <a:srgbClr val="333333"/>
                </a:solidFill>
                <a:effectLst/>
              </a:rPr>
              <a:t> is built on the previous </a:t>
            </a:r>
            <a:r>
              <a:rPr lang="en-US" sz="1800" b="0" i="0" spc="0" dirty="0" err="1">
                <a:solidFill>
                  <a:srgbClr val="333333"/>
                </a:solidFill>
                <a:effectLst/>
              </a:rPr>
              <a:t>UniAD</a:t>
            </a:r>
            <a:r>
              <a:rPr lang="en-US" sz="1800" b="0" i="0" spc="0" dirty="0">
                <a:solidFill>
                  <a:srgbClr val="333333"/>
                </a:solidFill>
                <a:effectLst/>
              </a:rPr>
              <a:t>, which mainly consists of three components: unsupervised reconstruction, unsupervised restoration, and supervised refiner.</a:t>
            </a:r>
            <a:endParaRPr lang="en-US" dirty="0">
              <a:effectLst/>
            </a:endParaRPr>
          </a:p>
          <a:p>
            <a:endParaRPr lang="en-CN" dirty="0"/>
          </a:p>
          <a:p>
            <a:r>
              <a:rPr lang="en-CN" dirty="0"/>
              <a:t>Here, </a:t>
            </a:r>
            <a:r>
              <a:rPr lang="en-US" sz="1200" b="0" i="0" spc="0" dirty="0">
                <a:solidFill>
                  <a:srgbClr val="333333"/>
                </a:solidFill>
                <a:effectLst/>
              </a:rPr>
              <a:t>unsupervised reconstruction and unsupervised restoration share the same network architecture and weights.</a:t>
            </a:r>
          </a:p>
          <a:p>
            <a:endParaRPr lang="en-US" sz="1200" b="0" i="0" spc="0" dirty="0">
              <a:solidFill>
                <a:srgbClr val="333333"/>
              </a:solidFill>
              <a:effectLst/>
            </a:endParaRPr>
          </a:p>
          <a:p>
            <a:r>
              <a:rPr lang="en-US" sz="1200" b="0" i="0" spc="0" dirty="0">
                <a:solidFill>
                  <a:srgbClr val="333333"/>
                </a:solidFill>
                <a:effectLst/>
              </a:rPr>
              <a:t>Specifically, unsupervised reconstruction aims to reconstruct normal tokens, while unsupervised restoration aims to restore pseudo anomaly tokens to their corresponding normal tokens. The supervised refiner is used to refine the reconstruction errors for achieving more accurate anomaly segmentation.</a:t>
            </a:r>
            <a:endParaRPr lang="en-CN" dirty="0"/>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4</a:t>
            </a:fld>
            <a:endParaRPr lang="en-US" altLang="zh-CN"/>
          </a:p>
        </p:txBody>
      </p:sp>
    </p:spTree>
    <p:extLst>
      <p:ext uri="{BB962C8B-B14F-4D97-AF65-F5344CB8AC3E}">
        <p14:creationId xmlns:p14="http://schemas.microsoft.com/office/powerpoint/2010/main" val="72230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344854"/>
              </a:solidFill>
            </a:endParaRPr>
          </a:p>
          <a:p>
            <a:pPr marL="0" marR="0" algn="just">
              <a:spcBef>
                <a:spcPts val="300"/>
              </a:spcBef>
              <a:spcAft>
                <a:spcPts val="300"/>
              </a:spcAft>
            </a:pPr>
            <a:r>
              <a:rPr lang="en-US" sz="1800" b="0" i="0" spc="0" dirty="0">
                <a:solidFill>
                  <a:srgbClr val="333333"/>
                </a:solidFill>
                <a:effectLst/>
              </a:rPr>
              <a:t>We know that the </a:t>
            </a:r>
            <a:r>
              <a:rPr lang="en-US" sz="1800" b="0" i="0" spc="0" dirty="0" err="1">
                <a:solidFill>
                  <a:srgbClr val="333333"/>
                </a:solidFill>
                <a:effectLst/>
              </a:rPr>
              <a:t>UniAD</a:t>
            </a:r>
            <a:r>
              <a:rPr lang="en-US" sz="1800" b="0" i="0" spc="0" dirty="0">
                <a:solidFill>
                  <a:srgbClr val="333333"/>
                </a:solidFill>
                <a:effectLst/>
              </a:rPr>
              <a:t> is the first work to study multi-class anomaly detection using transformer-based reconstruction networks. </a:t>
            </a:r>
          </a:p>
          <a:p>
            <a:pPr marL="0" marR="0" algn="just">
              <a:spcBef>
                <a:spcPts val="300"/>
              </a:spcBef>
              <a:spcAft>
                <a:spcPts val="300"/>
              </a:spcAft>
            </a:pPr>
            <a:endParaRPr lang="en-US" sz="1800" b="0" i="0" spc="0" dirty="0">
              <a:solidFill>
                <a:srgbClr val="333333"/>
              </a:solidFill>
              <a:effectLst/>
            </a:endParaRPr>
          </a:p>
          <a:p>
            <a:pPr marL="0" marR="0" algn="just">
              <a:spcBef>
                <a:spcPts val="300"/>
              </a:spcBef>
              <a:spcAft>
                <a:spcPts val="300"/>
              </a:spcAft>
            </a:pPr>
            <a:r>
              <a:rPr lang="en-US" sz="1800" b="0" i="0" spc="0" dirty="0">
                <a:solidFill>
                  <a:srgbClr val="333333"/>
                </a:solidFill>
                <a:effectLst/>
              </a:rPr>
              <a:t>The layer-wised query decoder is one of key components.</a:t>
            </a:r>
            <a:endParaRPr lang="en-US" dirty="0">
              <a:effectLst/>
            </a:endParaRPr>
          </a:p>
          <a:p>
            <a:endParaRPr lang="en-CN" dirty="0"/>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5</a:t>
            </a:fld>
            <a:endParaRPr lang="en-US" altLang="zh-CN"/>
          </a:p>
        </p:txBody>
      </p:sp>
    </p:spTree>
    <p:extLst>
      <p:ext uri="{BB962C8B-B14F-4D97-AF65-F5344CB8AC3E}">
        <p14:creationId xmlns:p14="http://schemas.microsoft.com/office/powerpoint/2010/main" val="1839099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300"/>
              </a:spcBef>
              <a:spcAft>
                <a:spcPts val="300"/>
              </a:spcAft>
            </a:pPr>
            <a:r>
              <a:rPr lang="en-US" sz="1200" b="0" i="0" spc="0" dirty="0">
                <a:solidFill>
                  <a:srgbClr val="333333"/>
                </a:solidFill>
                <a:effectLst/>
              </a:rPr>
              <a:t>In the layer-wised query decoder, there are two important operations. </a:t>
            </a:r>
          </a:p>
          <a:p>
            <a:pPr marL="0" marR="0" algn="just">
              <a:spcBef>
                <a:spcPts val="300"/>
              </a:spcBef>
              <a:spcAft>
                <a:spcPts val="300"/>
              </a:spcAft>
            </a:pPr>
            <a:endParaRPr lang="en-US" sz="1200" b="0" i="0" spc="0" dirty="0">
              <a:solidFill>
                <a:srgbClr val="333333"/>
              </a:solidFill>
              <a:effectLst/>
            </a:endParaRPr>
          </a:p>
          <a:p>
            <a:pPr marL="0" marR="0" algn="just">
              <a:spcBef>
                <a:spcPts val="300"/>
              </a:spcBef>
              <a:spcAft>
                <a:spcPts val="300"/>
              </a:spcAft>
            </a:pPr>
            <a:r>
              <a:rPr lang="en-US" sz="1200" b="0" i="0" spc="0" dirty="0">
                <a:solidFill>
                  <a:srgbClr val="333333"/>
                </a:solidFill>
                <a:effectLst/>
              </a:rPr>
              <a:t>The first operation fuses a learnable query embedding, </a:t>
            </a:r>
            <a:r>
              <a:rPr lang="en-US" sz="1200" b="0" i="0" spc="0" dirty="0" err="1">
                <a:solidFill>
                  <a:srgbClr val="333333"/>
                </a:solidFill>
                <a:effectLst/>
              </a:rPr>
              <a:t>q_i</a:t>
            </a:r>
            <a:r>
              <a:rPr lang="en-US" sz="1200" b="0" i="0" spc="0" dirty="0">
                <a:solidFill>
                  <a:srgbClr val="333333"/>
                </a:solidFill>
                <a:effectLst/>
              </a:rPr>
              <a:t>, and query token </a:t>
            </a:r>
            <a:r>
              <a:rPr lang="en-US" sz="1200" b="0" i="0" spc="0" dirty="0" err="1">
                <a:solidFill>
                  <a:srgbClr val="333333"/>
                </a:solidFill>
                <a:effectLst/>
              </a:rPr>
              <a:t>x_e</a:t>
            </a:r>
            <a:r>
              <a:rPr lang="en-US" sz="1200" b="0" i="0" spc="0" dirty="0">
                <a:solidFill>
                  <a:srgbClr val="333333"/>
                </a:solidFill>
                <a:effectLst/>
              </a:rPr>
              <a:t>; </a:t>
            </a:r>
          </a:p>
          <a:p>
            <a:pPr marL="0" marR="0" algn="just">
              <a:spcBef>
                <a:spcPts val="300"/>
              </a:spcBef>
              <a:spcAft>
                <a:spcPts val="300"/>
              </a:spcAft>
            </a:pPr>
            <a:endParaRPr lang="en-US" sz="1200" b="0" i="0" spc="0" dirty="0">
              <a:solidFill>
                <a:srgbClr val="333333"/>
              </a:solidFill>
              <a:effectLst/>
            </a:endParaRPr>
          </a:p>
          <a:p>
            <a:pPr marL="0" marR="0" algn="just">
              <a:spcBef>
                <a:spcPts val="300"/>
              </a:spcBef>
              <a:spcAft>
                <a:spcPts val="300"/>
              </a:spcAft>
            </a:pPr>
            <a:r>
              <a:rPr lang="en-US" sz="1200" b="0" i="0" spc="0" dirty="0">
                <a:solidFill>
                  <a:srgbClr val="333333"/>
                </a:solidFill>
                <a:effectLst/>
              </a:rPr>
              <a:t>The second operation takes updated query embedding, q prime, and the query token </a:t>
            </a:r>
            <a:r>
              <a:rPr lang="en-US" sz="1200" b="0" i="0" spc="0" dirty="0" err="1">
                <a:solidFill>
                  <a:srgbClr val="333333"/>
                </a:solidFill>
                <a:effectLst/>
              </a:rPr>
              <a:t>x_d_i</a:t>
            </a:r>
            <a:r>
              <a:rPr lang="en-US" sz="1200" b="0" i="0" spc="0" dirty="0">
                <a:solidFill>
                  <a:srgbClr val="333333"/>
                </a:solidFill>
                <a:effectLst/>
              </a:rPr>
              <a:t> from the previous decoder layer.</a:t>
            </a:r>
            <a:endParaRPr lang="en-US" i="0" dirty="0">
              <a:effectLst/>
              <a:latin typeface="Helvetica" pitchFamily="2" charset="0"/>
            </a:endParaRPr>
          </a:p>
          <a:p>
            <a:endParaRPr lang="en-CN" dirty="0"/>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6</a:t>
            </a:fld>
            <a:endParaRPr lang="en-US" altLang="zh-CN"/>
          </a:p>
        </p:txBody>
      </p:sp>
    </p:spTree>
    <p:extLst>
      <p:ext uri="{BB962C8B-B14F-4D97-AF65-F5344CB8AC3E}">
        <p14:creationId xmlns:p14="http://schemas.microsoft.com/office/powerpoint/2010/main" val="219551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lgn="just">
              <a:spcBef>
                <a:spcPts val="300"/>
              </a:spcBef>
              <a:spcAft>
                <a:spcPts val="300"/>
              </a:spcAft>
            </a:pPr>
            <a:r>
              <a:rPr lang="en-US" sz="1800" b="0" i="0" spc="0" dirty="0">
                <a:solidFill>
                  <a:srgbClr val="333333"/>
                </a:solidFill>
                <a:effectLst/>
              </a:rPr>
              <a:t>Our question is how to utilize normal image prompt.</a:t>
            </a:r>
          </a:p>
          <a:p>
            <a:pPr marL="0" marR="0" algn="just">
              <a:spcBef>
                <a:spcPts val="300"/>
              </a:spcBef>
              <a:spcAft>
                <a:spcPts val="300"/>
              </a:spcAft>
            </a:pPr>
            <a:endParaRPr lang="en-US" sz="1800" b="0" i="0" spc="0" dirty="0">
              <a:solidFill>
                <a:srgbClr val="333333"/>
              </a:solidFill>
              <a:effectLst/>
            </a:endParaRPr>
          </a:p>
          <a:p>
            <a:pPr marL="0" marR="0" algn="just">
              <a:spcBef>
                <a:spcPts val="300"/>
              </a:spcBef>
              <a:spcAft>
                <a:spcPts val="300"/>
              </a:spcAft>
            </a:pPr>
            <a:r>
              <a:rPr lang="en-US" sz="1800" b="0" i="0" spc="0" dirty="0">
                <a:solidFill>
                  <a:srgbClr val="333333"/>
                </a:solidFill>
                <a:effectLst/>
              </a:rPr>
              <a:t>A simple and naive manner is to replace the learnable query embedding with the normal image prompt token. </a:t>
            </a:r>
          </a:p>
          <a:p>
            <a:pPr marL="0" marR="0" algn="just">
              <a:spcBef>
                <a:spcPts val="300"/>
              </a:spcBef>
              <a:spcAft>
                <a:spcPts val="300"/>
              </a:spcAft>
            </a:pPr>
            <a:endParaRPr lang="en-US" sz="1800" b="0" i="0" spc="0" dirty="0">
              <a:solidFill>
                <a:srgbClr val="333333"/>
              </a:solidFill>
              <a:effectLst/>
            </a:endParaRPr>
          </a:p>
          <a:p>
            <a:pPr marL="0" marR="0" algn="just">
              <a:spcBef>
                <a:spcPts val="300"/>
              </a:spcBef>
              <a:spcAft>
                <a:spcPts val="300"/>
              </a:spcAft>
            </a:pPr>
            <a:r>
              <a:rPr lang="en-US" sz="1800" b="0" i="0" spc="0" dirty="0">
                <a:solidFill>
                  <a:srgbClr val="333333"/>
                </a:solidFill>
                <a:effectLst/>
              </a:rPr>
              <a:t>Therefore, it enable the interaction between the prompt and query tokens. </a:t>
            </a:r>
          </a:p>
          <a:p>
            <a:pPr marL="0" marR="0" algn="just">
              <a:spcBef>
                <a:spcPts val="300"/>
              </a:spcBef>
              <a:spcAft>
                <a:spcPts val="300"/>
              </a:spcAft>
            </a:pPr>
            <a:endParaRPr lang="en-US" sz="1800" b="0" i="0" spc="0" dirty="0">
              <a:solidFill>
                <a:srgbClr val="333333"/>
              </a:solidFill>
              <a:effectLst/>
            </a:endParaRPr>
          </a:p>
          <a:p>
            <a:pPr marL="0" marR="0" algn="just">
              <a:spcBef>
                <a:spcPts val="300"/>
              </a:spcBef>
              <a:spcAft>
                <a:spcPts val="300"/>
              </a:spcAft>
            </a:pPr>
            <a:r>
              <a:rPr lang="en-US" sz="1800" b="0" i="0" spc="0" dirty="0">
                <a:solidFill>
                  <a:srgbClr val="333333"/>
                </a:solidFill>
                <a:effectLst/>
              </a:rPr>
              <a:t>Here, we call it as un-directional decoder because normal image tokens are static.</a:t>
            </a:r>
            <a:endParaRPr lang="en-US" sz="1200" dirty="0">
              <a:solidFill>
                <a:schemeClr val="tx1"/>
              </a:solidFill>
              <a:effectLst/>
              <a:latin typeface="Microsoft YaHei" panose="020B0503020204020204" pitchFamily="34" charset="-122"/>
              <a:ea typeface="Microsoft YaHei" panose="020B0503020204020204" pitchFamily="34" charset="-122"/>
            </a:endParaRPr>
          </a:p>
          <a:p>
            <a:endParaRPr lang="en-US" dirty="0"/>
          </a:p>
          <a:p>
            <a:pPr marL="0" marR="0" algn="just">
              <a:spcBef>
                <a:spcPts val="300"/>
              </a:spcBef>
              <a:spcAft>
                <a:spcPts val="300"/>
              </a:spcAft>
            </a:pPr>
            <a:r>
              <a:rPr lang="en-US" sz="1800" b="0" i="0" spc="0" dirty="0">
                <a:solidFill>
                  <a:srgbClr val="333333"/>
                </a:solidFill>
                <a:effectLst/>
              </a:rPr>
              <a:t>However, the static prompt may be not</a:t>
            </a:r>
            <a:r>
              <a:rPr lang="zh-CN" altLang="en-US" sz="1800" b="0" i="0" spc="0" dirty="0">
                <a:solidFill>
                  <a:srgbClr val="333333"/>
                </a:solidFill>
                <a:effectLst/>
              </a:rPr>
              <a:t> </a:t>
            </a:r>
            <a:r>
              <a:rPr lang="en-US" sz="1800" b="0" i="0" spc="0" dirty="0">
                <a:solidFill>
                  <a:srgbClr val="333333"/>
                </a:solidFill>
                <a:effectLst/>
              </a:rPr>
              <a:t>flexible enough and fail to align with the updated query tokens.</a:t>
            </a:r>
            <a:endParaRPr lang="en-CN" dirty="0">
              <a:latin typeface="+mj-lt"/>
            </a:endParaRPr>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7</a:t>
            </a:fld>
            <a:endParaRPr lang="en-US" altLang="zh-CN"/>
          </a:p>
        </p:txBody>
      </p:sp>
    </p:spTree>
    <p:extLst>
      <p:ext uri="{BB962C8B-B14F-4D97-AF65-F5344CB8AC3E}">
        <p14:creationId xmlns:p14="http://schemas.microsoft.com/office/powerpoint/2010/main" val="3775390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algn="just">
              <a:spcBef>
                <a:spcPts val="300"/>
              </a:spcBef>
              <a:spcAft>
                <a:spcPts val="300"/>
              </a:spcAft>
            </a:pPr>
            <a:r>
              <a:rPr lang="en-US" sz="1200" b="0" i="0" spc="0" dirty="0">
                <a:solidFill>
                  <a:schemeClr val="tx1"/>
                </a:solidFill>
                <a:effectLst/>
              </a:rPr>
              <a:t>So, </a:t>
            </a:r>
            <a:r>
              <a:rPr lang="en-US" sz="1800" b="0" i="0" spc="0" dirty="0">
                <a:solidFill>
                  <a:srgbClr val="333333"/>
                </a:solidFill>
                <a:effectLst/>
              </a:rPr>
              <a:t>we hope to update both prompt and query tokens dynamically. </a:t>
            </a:r>
          </a:p>
          <a:p>
            <a:pPr marL="0" marR="0" algn="just">
              <a:spcBef>
                <a:spcPts val="300"/>
              </a:spcBef>
              <a:spcAft>
                <a:spcPts val="300"/>
              </a:spcAft>
            </a:pPr>
            <a:endParaRPr lang="en-US" sz="1800" b="0" i="0" spc="0" dirty="0">
              <a:solidFill>
                <a:srgbClr val="333333"/>
              </a:solidFill>
              <a:effectLst/>
            </a:endParaRPr>
          </a:p>
          <a:p>
            <a:pPr marL="0" marR="0" algn="just">
              <a:spcBef>
                <a:spcPts val="300"/>
              </a:spcBef>
              <a:spcAft>
                <a:spcPts val="300"/>
              </a:spcAft>
            </a:pPr>
            <a:r>
              <a:rPr lang="en-US" sz="1800" b="0" i="0" spc="0" dirty="0">
                <a:solidFill>
                  <a:srgbClr val="333333"/>
                </a:solidFill>
                <a:effectLst/>
              </a:rPr>
              <a:t>Therefore, we further propose a bi-directional decoder.</a:t>
            </a:r>
            <a:endParaRPr lang="en-US" dirty="0">
              <a:effectLst/>
            </a:endParaRPr>
          </a:p>
          <a:p>
            <a:endParaRPr lang="en-US" dirty="0"/>
          </a:p>
          <a:p>
            <a:pPr marL="0" marR="0" algn="just">
              <a:spcBef>
                <a:spcPts val="300"/>
              </a:spcBef>
              <a:spcAft>
                <a:spcPts val="300"/>
              </a:spcAft>
            </a:pPr>
            <a:r>
              <a:rPr lang="en-US" sz="1800" b="0" i="0" spc="0" dirty="0">
                <a:solidFill>
                  <a:srgbClr val="333333"/>
                </a:solidFill>
                <a:effectLst/>
              </a:rPr>
              <a:t>The bi-directional decoder models two-directional feature interactions including prompt-to-feature and feature-to-prompt. </a:t>
            </a:r>
          </a:p>
          <a:p>
            <a:pPr marL="0" marR="0" algn="just">
              <a:spcBef>
                <a:spcPts val="300"/>
              </a:spcBef>
              <a:spcAft>
                <a:spcPts val="300"/>
              </a:spcAft>
            </a:pPr>
            <a:endParaRPr lang="en-US" sz="1800" b="0" i="0" spc="0" dirty="0">
              <a:solidFill>
                <a:srgbClr val="333333"/>
              </a:solidFill>
              <a:effectLst/>
            </a:endParaRPr>
          </a:p>
          <a:p>
            <a:pPr marL="0" marR="0" algn="just">
              <a:spcBef>
                <a:spcPts val="300"/>
              </a:spcBef>
              <a:spcAft>
                <a:spcPts val="300"/>
              </a:spcAft>
            </a:pPr>
            <a:r>
              <a:rPr lang="en-US" sz="1800" b="0" i="0" spc="0" dirty="0">
                <a:solidFill>
                  <a:srgbClr val="333333"/>
                </a:solidFill>
                <a:effectLst/>
              </a:rPr>
              <a:t>In this way, the query token reconstruction not only utilizes its contextual information but also leverages the corresponding normal prompt.</a:t>
            </a:r>
            <a:endParaRPr lang="en-CN" sz="1200" dirty="0">
              <a:solidFill>
                <a:srgbClr val="344854"/>
              </a:solidFill>
              <a:latin typeface="Microsoft YaHei" panose="020B0503020204020204" pitchFamily="34" charset="-122"/>
              <a:ea typeface="Microsoft YaHei" panose="020B0503020204020204" pitchFamily="34" charset="-122"/>
            </a:endParaRPr>
          </a:p>
          <a:p>
            <a:endParaRPr lang="en-US" i="0" dirty="0">
              <a:effectLst/>
              <a:latin typeface="Helvetica" pitchFamily="2"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CN" sz="1200" dirty="0">
              <a:latin typeface="微软雅黑" panose="020B0503020204020204" pitchFamily="34" charset="-122"/>
              <a:ea typeface="微软雅黑" panose="020B0503020204020204" pitchFamily="34" charset="-122"/>
              <a:cs typeface="Verdana" panose="020B060403050404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CN" sz="1200" dirty="0">
              <a:latin typeface="微软雅黑" panose="020B0503020204020204" pitchFamily="34" charset="-122"/>
              <a:ea typeface="微软雅黑" panose="020B0503020204020204" pitchFamily="34" charset="-122"/>
              <a:cs typeface="Verdana" panose="020B060403050404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CN" sz="1200" dirty="0">
                <a:latin typeface="微软雅黑" panose="020B0503020204020204" pitchFamily="34" charset="-122"/>
                <a:ea typeface="微软雅黑" panose="020B0503020204020204" pitchFamily="34" charset="-122"/>
                <a:cs typeface="Verdana" panose="020B0604030504040204" pitchFamily="34" charset="0"/>
              </a:rPr>
              <a:t> </a:t>
            </a:r>
            <a:endParaRPr lang="en-CN" sz="1200" dirty="0">
              <a:solidFill>
                <a:schemeClr val="tx1"/>
              </a:solidFill>
              <a:latin typeface="+mj-lt"/>
              <a:ea typeface="Microsoft YaHei"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sz="1200" dirty="0">
              <a:solidFill>
                <a:schemeClr val="tx1"/>
              </a:solidFill>
              <a:latin typeface="+mj-lt"/>
              <a:ea typeface="Microsoft YaHei"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latin typeface="Microsoft YaHei" panose="020B0503020204020204" pitchFamily="34" charset="-122"/>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8</a:t>
            </a:fld>
            <a:endParaRPr lang="en-US" altLang="zh-CN"/>
          </a:p>
        </p:txBody>
      </p:sp>
    </p:spTree>
    <p:extLst>
      <p:ext uri="{BB962C8B-B14F-4D97-AF65-F5344CB8AC3E}">
        <p14:creationId xmlns:p14="http://schemas.microsoft.com/office/powerpoint/2010/main" val="1737950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300"/>
              </a:spcBef>
              <a:spcAft>
                <a:spcPts val="300"/>
              </a:spcAft>
            </a:pPr>
            <a:r>
              <a:rPr lang="en-US" sz="1800" b="0" i="0" spc="0" dirty="0">
                <a:solidFill>
                  <a:srgbClr val="333333"/>
                </a:solidFill>
                <a:effectLst/>
              </a:rPr>
              <a:t>For unsupervised reconstruction, we minimize mean square loss between the reconstructed normal </a:t>
            </a:r>
            <a:r>
              <a:rPr lang="en-US" altLang="zh-CN" sz="1800" b="0" i="0" spc="0" dirty="0">
                <a:solidFill>
                  <a:srgbClr val="333333"/>
                </a:solidFill>
                <a:effectLst/>
              </a:rPr>
              <a:t>tokens</a:t>
            </a:r>
            <a:r>
              <a:rPr lang="en-US" sz="1800" b="0" i="0" spc="0" dirty="0">
                <a:solidFill>
                  <a:srgbClr val="333333"/>
                </a:solidFill>
                <a:effectLst/>
              </a:rPr>
              <a:t> and original normal </a:t>
            </a:r>
            <a:r>
              <a:rPr lang="en-US" altLang="zh-CN" sz="1800" b="0" i="0" spc="0" dirty="0">
                <a:solidFill>
                  <a:srgbClr val="333333"/>
                </a:solidFill>
                <a:effectLst/>
              </a:rPr>
              <a:t>tokens</a:t>
            </a:r>
            <a:r>
              <a:rPr lang="en-US" sz="1800" b="0" i="0" spc="0" dirty="0">
                <a:solidFill>
                  <a:srgbClr val="333333"/>
                </a:solidFill>
                <a:effectLst/>
              </a:rPr>
              <a:t>. </a:t>
            </a:r>
            <a:endParaRPr lang="en-US" dirty="0">
              <a:effectLst/>
            </a:endParaRPr>
          </a:p>
          <a:p>
            <a:endParaRPr lang="en-CN" dirty="0">
              <a:latin typeface="+mj-lt"/>
            </a:endParaRPr>
          </a:p>
        </p:txBody>
      </p:sp>
      <p:sp>
        <p:nvSpPr>
          <p:cNvPr id="4" name="Slide Number Placeholder 3"/>
          <p:cNvSpPr>
            <a:spLocks noGrp="1"/>
          </p:cNvSpPr>
          <p:nvPr>
            <p:ph type="sldNum" sz="quarter" idx="5"/>
          </p:nvPr>
        </p:nvSpPr>
        <p:spPr/>
        <p:txBody>
          <a:bodyPr/>
          <a:lstStyle/>
          <a:p>
            <a:fld id="{E316A7D9-4BF6-4AFE-A6AD-1E904EBCE4EF}" type="slidenum">
              <a:rPr lang="zh-CN" altLang="en-US" smtClean="0"/>
              <a:pPr/>
              <a:t>9</a:t>
            </a:fld>
            <a:endParaRPr lang="en-US" altLang="zh-CN"/>
          </a:p>
        </p:txBody>
      </p:sp>
    </p:spTree>
    <p:extLst>
      <p:ext uri="{BB962C8B-B14F-4D97-AF65-F5344CB8AC3E}">
        <p14:creationId xmlns:p14="http://schemas.microsoft.com/office/powerpoint/2010/main" val="3587709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4" name="AutoShape 6" descr="http://www.nju.edu.cn/cps/site/NJU/njuc/xxgk/images/p001-06.jpg"/>
          <p:cNvSpPr>
            <a:spLocks noChangeAspect="1" noChangeArrowheads="1"/>
          </p:cNvSpPr>
          <p:nvPr/>
        </p:nvSpPr>
        <p:spPr bwMode="auto">
          <a:xfrm>
            <a:off x="5899151" y="3281363"/>
            <a:ext cx="395816" cy="296862"/>
          </a:xfrm>
          <a:prstGeom prst="rect">
            <a:avLst/>
          </a:prstGeom>
          <a:noFill/>
          <a:ln>
            <a:noFill/>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defRPr/>
            </a:pPr>
            <a:endParaRPr lang="en-US" altLang="zh-CN" sz="2400"/>
          </a:p>
        </p:txBody>
      </p:sp>
      <p:sp>
        <p:nvSpPr>
          <p:cNvPr id="21" name="Rectangle 2"/>
          <p:cNvSpPr>
            <a:spLocks noGrp="1" noChangeArrowheads="1"/>
          </p:cNvSpPr>
          <p:nvPr>
            <p:ph type="ctrTitle"/>
          </p:nvPr>
        </p:nvSpPr>
        <p:spPr>
          <a:xfrm>
            <a:off x="1116112" y="1286272"/>
            <a:ext cx="9959776" cy="990600"/>
          </a:xfrm>
        </p:spPr>
        <p:txBody>
          <a:bodyPr/>
          <a:lstStyle>
            <a:lvl1pPr algn="ctr">
              <a:defRPr kumimoji="0" lang="zh-CN" altLang="en-US" sz="3600" kern="1200" dirty="0">
                <a:solidFill>
                  <a:srgbClr val="0070C0"/>
                </a:solidFill>
                <a:effectLst>
                  <a:outerShdw blurRad="38100" dist="38100" dir="2700000" algn="tl">
                    <a:srgbClr val="000000">
                      <a:alpha val="43137"/>
                    </a:srgbClr>
                  </a:outerShdw>
                </a:effectLst>
                <a:latin typeface="Comic Sans MS" pitchFamily="66" charset="0"/>
                <a:ea typeface="宋体" panose="02010600030101010101" pitchFamily="2" charset="-122"/>
                <a:cs typeface="+mn-cs"/>
              </a:defRPr>
            </a:lvl1pPr>
          </a:lstStyle>
          <a:p>
            <a:r>
              <a:rPr lang="en-US" altLang="zh-CN" dirty="0"/>
              <a:t>Click to edit Master title style</a:t>
            </a:r>
            <a:endParaRPr lang="zh-CN" altLang="en-US" dirty="0"/>
          </a:p>
        </p:txBody>
      </p:sp>
      <p:sp>
        <p:nvSpPr>
          <p:cNvPr id="3" name="矩形 2">
            <a:extLst>
              <a:ext uri="{FF2B5EF4-FFF2-40B4-BE49-F238E27FC236}">
                <a16:creationId xmlns:a16="http://schemas.microsoft.com/office/drawing/2014/main" id="{317FE632-BAD2-91B5-06A3-9B72B64C5296}"/>
              </a:ext>
            </a:extLst>
          </p:cNvPr>
          <p:cNvSpPr/>
          <p:nvPr userDrawn="1"/>
        </p:nvSpPr>
        <p:spPr bwMode="auto">
          <a:xfrm>
            <a:off x="-2323" y="6484254"/>
            <a:ext cx="12194323" cy="365126"/>
          </a:xfrm>
          <a:prstGeom prst="rect">
            <a:avLst/>
          </a:prstGeom>
          <a:solidFill>
            <a:srgbClr val="4A7EB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5" name="矩形 4">
            <a:extLst>
              <a:ext uri="{FF2B5EF4-FFF2-40B4-BE49-F238E27FC236}">
                <a16:creationId xmlns:a16="http://schemas.microsoft.com/office/drawing/2014/main" id="{8A1BE782-F803-A3BE-8434-BACE72C92D84}"/>
              </a:ext>
            </a:extLst>
          </p:cNvPr>
          <p:cNvSpPr/>
          <p:nvPr userDrawn="1"/>
        </p:nvSpPr>
        <p:spPr>
          <a:xfrm>
            <a:off x="184592" y="6536380"/>
            <a:ext cx="11576037" cy="276999"/>
          </a:xfrm>
          <a:prstGeom prst="rect">
            <a:avLst/>
          </a:prstGeom>
        </p:spPr>
        <p:txBody>
          <a:bodyPr wrap="square">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Learning to Detect Multi-class Anomalies with Just One Normal Image Prompt (ECCV</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2024)</a:t>
            </a:r>
          </a:p>
        </p:txBody>
      </p:sp>
      <p:sp>
        <p:nvSpPr>
          <p:cNvPr id="6" name="AutoShape 2" descr="ECCV Logo">
            <a:extLst>
              <a:ext uri="{FF2B5EF4-FFF2-40B4-BE49-F238E27FC236}">
                <a16:creationId xmlns:a16="http://schemas.microsoft.com/office/drawing/2014/main" id="{30089E08-CCE5-E933-FBEE-C7C23BC99148}"/>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10" name="Graphic 9">
            <a:extLst>
              <a:ext uri="{FF2B5EF4-FFF2-40B4-BE49-F238E27FC236}">
                <a16:creationId xmlns:a16="http://schemas.microsoft.com/office/drawing/2014/main" id="{A8B04860-503C-0DCB-C752-E730BCB10A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135" y="8620"/>
            <a:ext cx="1667954" cy="900000"/>
          </a:xfrm>
          <a:prstGeom prst="rect">
            <a:avLst/>
          </a:prstGeom>
        </p:spPr>
      </p:pic>
      <p:pic>
        <p:nvPicPr>
          <p:cNvPr id="11" name="Picture 4">
            <a:extLst>
              <a:ext uri="{FF2B5EF4-FFF2-40B4-BE49-F238E27FC236}">
                <a16:creationId xmlns:a16="http://schemas.microsoft.com/office/drawing/2014/main" id="{F2DA4A39-DAE9-B86E-9096-AEA7237BBA2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516380" y="-80182"/>
            <a:ext cx="2628000" cy="1314000"/>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 2">
            <a:extLst>
              <a:ext uri="{FF2B5EF4-FFF2-40B4-BE49-F238E27FC236}">
                <a16:creationId xmlns:a16="http://schemas.microsoft.com/office/drawing/2014/main" id="{880E14E7-961C-1B28-6637-303EB81B8AD1}"/>
              </a:ext>
            </a:extLst>
          </p:cNvPr>
          <p:cNvSpPr>
            <a:spLocks noGrp="1"/>
          </p:cNvSpPr>
          <p:nvPr>
            <p:ph type="subTitle" idx="1" hasCustomPrompt="1"/>
          </p:nvPr>
        </p:nvSpPr>
        <p:spPr>
          <a:xfrm>
            <a:off x="1522838" y="3008963"/>
            <a:ext cx="9144000" cy="1371600"/>
          </a:xfrm>
        </p:spPr>
        <p:txBody>
          <a:bodyPr/>
          <a:lstStyle>
            <a:lvl1pPr marL="0" indent="0" algn="ctr">
              <a:buNone/>
              <a:defRPr/>
            </a:lvl1pPr>
          </a:lstStyle>
          <a:p>
            <a:pPr algn="ctr" rtl="0">
              <a:spcBef>
                <a:spcPts val="800"/>
              </a:spcBef>
              <a:spcAft>
                <a:spcPts val="400"/>
              </a:spcAft>
            </a:pPr>
            <a:r>
              <a:rPr lang="en-US" altLang="zh-CN" sz="1800" b="1" i="0" u="none" strike="noStrike" dirty="0">
                <a:solidFill>
                  <a:srgbClr val="000000"/>
                </a:solidFill>
                <a:effectLst/>
                <a:latin typeface="Comic Sans MS" panose="030F0902030302020204" pitchFamily="66" charset="0"/>
              </a:rPr>
              <a:t>Bin-Bin Gao</a:t>
            </a:r>
            <a:r>
              <a:rPr lang="en-US" altLang="zh-CN" sz="1800" b="1" i="0" u="none" strike="noStrike" baseline="30000" dirty="0">
                <a:solidFill>
                  <a:srgbClr val="000000"/>
                </a:solidFill>
                <a:effectLst/>
                <a:latin typeface="Comic Sans MS" panose="030F0902030302020204" pitchFamily="66" charset="0"/>
              </a:rPr>
              <a:t>1</a:t>
            </a:r>
            <a:r>
              <a:rPr lang="en-US" altLang="zh-CN" sz="1800" b="0" i="0" u="none" strike="noStrike" dirty="0">
                <a:solidFill>
                  <a:srgbClr val="000000"/>
                </a:solidFill>
                <a:effectLst/>
                <a:latin typeface="Comic Sans MS" panose="030F0902030302020204" pitchFamily="66" charset="0"/>
              </a:rPr>
              <a:t>, </a:t>
            </a:r>
            <a:r>
              <a:rPr lang="en-US" altLang="zh-CN" sz="1800" b="0" i="0" u="none" strike="noStrike" dirty="0" err="1">
                <a:solidFill>
                  <a:srgbClr val="000000"/>
                </a:solidFill>
                <a:effectLst/>
                <a:latin typeface="Comic Sans MS" panose="030F0902030302020204" pitchFamily="66" charset="0"/>
              </a:rPr>
              <a:t>Xiaochen</a:t>
            </a:r>
            <a:r>
              <a:rPr lang="en-US" altLang="zh-CN" sz="1800" b="0" i="0" u="none" strike="noStrike" dirty="0">
                <a:solidFill>
                  <a:srgbClr val="000000"/>
                </a:solidFill>
                <a:effectLst/>
                <a:latin typeface="Comic Sans MS" panose="030F0902030302020204" pitchFamily="66" charset="0"/>
              </a:rPr>
              <a:t> Chen</a:t>
            </a:r>
            <a:r>
              <a:rPr lang="en-US" altLang="zh-CN" sz="1800" b="0" i="0" u="none" strike="noStrike" baseline="30000" dirty="0">
                <a:solidFill>
                  <a:srgbClr val="000000"/>
                </a:solidFill>
                <a:effectLst/>
                <a:latin typeface="Comic Sans MS" panose="030F0902030302020204" pitchFamily="66" charset="0"/>
              </a:rPr>
              <a:t>1</a:t>
            </a:r>
            <a:r>
              <a:rPr lang="en-US" altLang="zh-CN" sz="1800" b="0" i="0" u="none" strike="noStrike" dirty="0">
                <a:solidFill>
                  <a:srgbClr val="000000"/>
                </a:solidFill>
                <a:effectLst/>
                <a:latin typeface="Comic Sans MS" panose="030F0902030302020204" pitchFamily="66" charset="0"/>
              </a:rPr>
              <a:t>, </a:t>
            </a:r>
            <a:r>
              <a:rPr lang="en-US" altLang="zh-CN" sz="1800" b="0" i="0" u="none" strike="noStrike" dirty="0" err="1">
                <a:solidFill>
                  <a:srgbClr val="000000"/>
                </a:solidFill>
                <a:effectLst/>
                <a:latin typeface="Comic Sans MS" panose="030F0902030302020204" pitchFamily="66" charset="0"/>
              </a:rPr>
              <a:t>Zhongyi</a:t>
            </a:r>
            <a:r>
              <a:rPr lang="en-US" altLang="zh-CN" sz="1800" b="0" i="0" u="none" strike="noStrike" dirty="0">
                <a:solidFill>
                  <a:srgbClr val="000000"/>
                </a:solidFill>
                <a:effectLst/>
                <a:latin typeface="Comic Sans MS" panose="030F0902030302020204" pitchFamily="66" charset="0"/>
              </a:rPr>
              <a:t> Huang</a:t>
            </a:r>
            <a:r>
              <a:rPr lang="en-US" altLang="zh-CN" sz="1800" b="0" i="0" u="none" strike="noStrike" baseline="30000" dirty="0">
                <a:solidFill>
                  <a:srgbClr val="000000"/>
                </a:solidFill>
                <a:effectLst/>
                <a:latin typeface="Comic Sans MS" panose="030F0902030302020204" pitchFamily="66" charset="0"/>
              </a:rPr>
              <a:t>1</a:t>
            </a:r>
            <a:r>
              <a:rPr lang="en-US" altLang="zh-CN" sz="1800" b="0" i="0" u="none" strike="noStrike" dirty="0">
                <a:solidFill>
                  <a:srgbClr val="000000"/>
                </a:solidFill>
                <a:effectLst/>
                <a:latin typeface="Comic Sans MS" panose="030F0902030302020204" pitchFamily="66" charset="0"/>
              </a:rPr>
              <a:t>, and </a:t>
            </a:r>
            <a:r>
              <a:rPr lang="en-US" altLang="zh-CN" sz="1800" b="0" i="0" u="none" strike="noStrike" dirty="0" err="1">
                <a:solidFill>
                  <a:srgbClr val="000000"/>
                </a:solidFill>
                <a:effectLst/>
                <a:latin typeface="Comic Sans MS" panose="030F0902030302020204" pitchFamily="66" charset="0"/>
              </a:rPr>
              <a:t>Chengjie</a:t>
            </a:r>
            <a:r>
              <a:rPr lang="en-US" altLang="zh-CN" sz="1800" b="0" i="0" u="none" strike="noStrike" dirty="0">
                <a:solidFill>
                  <a:srgbClr val="000000"/>
                </a:solidFill>
                <a:effectLst/>
                <a:latin typeface="Comic Sans MS" panose="030F0902030302020204" pitchFamily="66" charset="0"/>
              </a:rPr>
              <a:t> Wang</a:t>
            </a:r>
            <a:r>
              <a:rPr lang="en-US" altLang="zh-CN" sz="1800" b="0" i="0" u="none" strike="noStrike" baseline="30000" dirty="0">
                <a:solidFill>
                  <a:srgbClr val="000000"/>
                </a:solidFill>
                <a:effectLst/>
                <a:latin typeface="Comic Sans MS" panose="030F0902030302020204" pitchFamily="66" charset="0"/>
              </a:rPr>
              <a:t>1</a:t>
            </a:r>
            <a:endParaRPr lang="en-US" altLang="zh-CN" sz="1800" b="0" dirty="0">
              <a:effectLst/>
            </a:endParaRPr>
          </a:p>
          <a:p>
            <a:pPr algn="ctr" rtl="0">
              <a:spcBef>
                <a:spcPts val="800"/>
              </a:spcBef>
              <a:spcAft>
                <a:spcPts val="400"/>
              </a:spcAft>
            </a:pPr>
            <a:br>
              <a:rPr lang="en-US" altLang="zh-CN" dirty="0"/>
            </a:br>
            <a:r>
              <a:rPr lang="en-US" altLang="zh-CN" sz="1800" b="0" i="0" u="none" strike="noStrike" baseline="30000" dirty="0">
                <a:solidFill>
                  <a:srgbClr val="000000"/>
                </a:solidFill>
                <a:effectLst/>
                <a:latin typeface="Microsoft YaHei" panose="020B0503020204020204" pitchFamily="34" charset="-122"/>
                <a:ea typeface="Microsoft YaHei" panose="020B0503020204020204" pitchFamily="34" charset="-122"/>
              </a:rPr>
              <a:t>1</a:t>
            </a:r>
            <a:r>
              <a:rPr lang="en-US" altLang="zh-CN" sz="1800" b="0" i="0" u="none" strike="noStrike" dirty="0">
                <a:solidFill>
                  <a:srgbClr val="000000"/>
                </a:solidFill>
                <a:effectLst/>
                <a:latin typeface="Microsoft YaHei" panose="020B0503020204020204" pitchFamily="34" charset="-122"/>
                <a:ea typeface="Microsoft YaHei" panose="020B0503020204020204" pitchFamily="34" charset="-122"/>
              </a:rPr>
              <a:t>Tencent </a:t>
            </a:r>
            <a:r>
              <a:rPr lang="en-US" altLang="zh-CN" sz="1800" b="0" i="0" u="none" strike="noStrike" dirty="0" err="1">
                <a:solidFill>
                  <a:srgbClr val="000000"/>
                </a:solidFill>
                <a:effectLst/>
                <a:latin typeface="Microsoft YaHei" panose="020B0503020204020204" pitchFamily="34" charset="-122"/>
                <a:ea typeface="Microsoft YaHei" panose="020B0503020204020204" pitchFamily="34" charset="-122"/>
              </a:rPr>
              <a:t>YouTu</a:t>
            </a:r>
            <a:r>
              <a:rPr lang="en-US" altLang="zh-CN" sz="1800" b="0" i="0" u="none" strike="noStrike" dirty="0">
                <a:solidFill>
                  <a:srgbClr val="000000"/>
                </a:solidFill>
                <a:effectLst/>
                <a:latin typeface="Microsoft YaHei" panose="020B0503020204020204" pitchFamily="34" charset="-122"/>
                <a:ea typeface="Microsoft YaHei" panose="020B0503020204020204" pitchFamily="34" charset="-122"/>
              </a:rPr>
              <a:t> Lab, </a:t>
            </a:r>
            <a:r>
              <a:rPr lang="en-US" altLang="zh-CN" sz="1800" b="0" i="0" u="none" strike="noStrike" baseline="30000" dirty="0">
                <a:solidFill>
                  <a:srgbClr val="000000"/>
                </a:solidFill>
                <a:effectLst/>
                <a:latin typeface="Microsoft YaHei" panose="020B0503020204020204" pitchFamily="34" charset="-122"/>
                <a:ea typeface="Microsoft YaHei" panose="020B0503020204020204" pitchFamily="34" charset="-122"/>
              </a:rPr>
              <a:t>2</a:t>
            </a:r>
            <a:r>
              <a:rPr lang="en-US" altLang="zh-CN" sz="1800" b="0" i="0" u="none" strike="noStrike" dirty="0">
                <a:solidFill>
                  <a:srgbClr val="000000"/>
                </a:solidFill>
                <a:effectLst/>
                <a:latin typeface="Microsoft YaHei" panose="020B0503020204020204" pitchFamily="34" charset="-122"/>
                <a:ea typeface="Microsoft YaHei" panose="020B0503020204020204" pitchFamily="34" charset="-122"/>
              </a:rPr>
              <a:t>CATL</a:t>
            </a:r>
            <a:endParaRPr lang="en-US" altLang="zh-CN" b="0" dirty="0">
              <a:effectLst/>
              <a:latin typeface="Microsoft YaHei" panose="020B0503020204020204" pitchFamily="34" charset="-122"/>
              <a:ea typeface="Microsoft YaHei" panose="020B0503020204020204" pitchFamily="34" charset="-122"/>
            </a:endParaRPr>
          </a:p>
          <a:p>
            <a:br>
              <a:rPr lang="en-US" altLang="zh-CN" b="0" dirty="0">
                <a:effectLst/>
              </a:rPr>
            </a:br>
            <a:endParaRPr lang="en-US" altLang="zh-CN" sz="1700" dirty="0"/>
          </a:p>
          <a:p>
            <a:r>
              <a:rPr lang="en-US" altLang="zh-CN" b="1" dirty="0">
                <a:solidFill>
                  <a:srgbClr val="FF9900"/>
                </a:solidFill>
              </a:rPr>
              <a:t>Sep. 28 — Oct.</a:t>
            </a:r>
            <a:r>
              <a:rPr lang="zh-CN" altLang="en-US" b="1" dirty="0">
                <a:solidFill>
                  <a:srgbClr val="FF9900"/>
                </a:solidFill>
              </a:rPr>
              <a:t> </a:t>
            </a:r>
            <a:r>
              <a:rPr lang="en-US" altLang="zh-CN" b="1" dirty="0">
                <a:solidFill>
                  <a:srgbClr val="FF9900"/>
                </a:solidFill>
              </a:rPr>
              <a:t>4, 2024 </a:t>
            </a:r>
          </a:p>
          <a:p>
            <a:endParaRPr lang="en-US" altLang="zh-CN" b="1" dirty="0">
              <a:solidFill>
                <a:srgbClr val="FF9900"/>
              </a:solidFill>
            </a:endParaRPr>
          </a:p>
          <a:p>
            <a:endParaRPr lang="en-US" altLang="zh-CN" sz="1700" dirty="0"/>
          </a:p>
          <a:p>
            <a:endParaRPr lang="zh-CN" altLang="en-US" sz="1700" dirty="0"/>
          </a:p>
        </p:txBody>
      </p:sp>
    </p:spTree>
    <p:extLst>
      <p:ext uri="{BB962C8B-B14F-4D97-AF65-F5344CB8AC3E}">
        <p14:creationId xmlns:p14="http://schemas.microsoft.com/office/powerpoint/2010/main" val="32470454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a:xfrm>
            <a:off x="10944540" y="6489343"/>
            <a:ext cx="912101" cy="365125"/>
          </a:xfrm>
          <a:prstGeom prst="rect">
            <a:avLst/>
          </a:prstGeom>
        </p:spPr>
        <p:txBody>
          <a:bodyPr/>
          <a:lstStyle>
            <a:lvl1pPr algn="ctr">
              <a:defRPr sz="2000"/>
            </a:lvl1pPr>
          </a:lstStyle>
          <a:p>
            <a:fld id="{71296DC4-A542-4FA6-93A4-D8837072381A}" type="slidenum">
              <a:rPr lang="zh-CN" altLang="en-US" smtClean="0"/>
              <a:pPr/>
              <a:t>‹#›</a:t>
            </a:fld>
            <a:endParaRPr lang="zh-CN" altLang="en-US" dirty="0"/>
          </a:p>
        </p:txBody>
      </p:sp>
      <p:sp>
        <p:nvSpPr>
          <p:cNvPr id="6" name="标题 5"/>
          <p:cNvSpPr>
            <a:spLocks noGrp="1"/>
          </p:cNvSpPr>
          <p:nvPr>
            <p:ph type="title" hasCustomPrompt="1"/>
          </p:nvPr>
        </p:nvSpPr>
        <p:spPr>
          <a:xfrm>
            <a:off x="191346" y="118562"/>
            <a:ext cx="9313961" cy="730250"/>
          </a:xfrm>
        </p:spPr>
        <p:txBody>
          <a:bodyPr/>
          <a:lstStyle>
            <a:lvl1pPr>
              <a:defRPr b="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1pPr>
          </a:lstStyle>
          <a:p>
            <a:r>
              <a:rPr lang="en-US" altLang="zh-CN" dirty="0"/>
              <a:t>Click to edit Master title style</a:t>
            </a:r>
            <a:endParaRPr lang="zh-CN" altLang="en-US" dirty="0"/>
          </a:p>
        </p:txBody>
      </p:sp>
      <p:sp>
        <p:nvSpPr>
          <p:cNvPr id="7" name="文本框 6"/>
          <p:cNvSpPr txBox="1"/>
          <p:nvPr userDrawn="1"/>
        </p:nvSpPr>
        <p:spPr>
          <a:xfrm>
            <a:off x="431372" y="1664807"/>
            <a:ext cx="11041227" cy="830997"/>
          </a:xfrm>
          <a:prstGeom prst="rect">
            <a:avLst/>
          </a:prstGeom>
          <a:noFill/>
        </p:spPr>
        <p:txBody>
          <a:bodyPr wrap="square" rtlCol="0">
            <a:spAutoFit/>
          </a:bodyPr>
          <a:lstStyle/>
          <a:p>
            <a:pPr marL="342900" indent="-342900">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p:txBody>
      </p:sp>
      <p:sp>
        <p:nvSpPr>
          <p:cNvPr id="8" name="Content Placeholder 2"/>
          <p:cNvSpPr>
            <a:spLocks noGrp="1"/>
          </p:cNvSpPr>
          <p:nvPr>
            <p:ph idx="1"/>
          </p:nvPr>
        </p:nvSpPr>
        <p:spPr>
          <a:xfrm>
            <a:off x="431372" y="836712"/>
            <a:ext cx="11329259" cy="5436604"/>
          </a:xfrm>
        </p:spPr>
        <p:txBody>
          <a:bodyPr/>
          <a:lstStyle>
            <a:lvl1pPr>
              <a:defRPr sz="2400">
                <a:solidFill>
                  <a:srgbClr val="FF9900"/>
                </a:solidFill>
                <a:latin typeface="微软雅黑" panose="020B0503020204020204" pitchFamily="34" charset="-122"/>
                <a:ea typeface="微软雅黑" panose="020B0503020204020204" pitchFamily="34" charset="-122"/>
                <a:cs typeface="Verdana" panose="020B0604030504040204" pitchFamily="34" charset="0"/>
              </a:defRPr>
            </a:lvl1pPr>
            <a:lvl2pPr>
              <a:defRPr sz="2000">
                <a:latin typeface="微软雅黑" panose="020B0503020204020204" pitchFamily="34" charset="-122"/>
                <a:ea typeface="微软雅黑" panose="020B0503020204020204" pitchFamily="34" charset="-122"/>
                <a:cs typeface="Verdana" panose="020B0604030504040204" pitchFamily="34" charset="0"/>
              </a:defRPr>
            </a:lvl2pPr>
            <a:lvl3pPr>
              <a:defRPr sz="1800">
                <a:latin typeface="微软雅黑" panose="020B0503020204020204" pitchFamily="34" charset="-122"/>
                <a:ea typeface="微软雅黑" panose="020B0503020204020204" pitchFamily="34" charset="-122"/>
                <a:cs typeface="Verdana" panose="020B0604030504040204" pitchFamily="34" charset="0"/>
              </a:defRPr>
            </a:lvl3pPr>
            <a:lvl4pPr>
              <a:defRPr sz="1600">
                <a:latin typeface="微软雅黑" panose="020B0503020204020204" pitchFamily="34" charset="-122"/>
                <a:ea typeface="微软雅黑" panose="020B0503020204020204" pitchFamily="34" charset="-122"/>
                <a:cs typeface="Verdana" panose="020B0604030504040204" pitchFamily="34" charset="0"/>
              </a:defRPr>
            </a:lvl4pPr>
            <a:lvl5pPr>
              <a:defRPr sz="1200">
                <a:latin typeface="微软雅黑" panose="020B0503020204020204" pitchFamily="34" charset="-122"/>
                <a:ea typeface="微软雅黑" panose="020B0503020204020204" pitchFamily="34" charset="-122"/>
                <a:cs typeface="Verdana" panose="020B060403050404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96793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标题 5"/>
          <p:cNvSpPr>
            <a:spLocks noGrp="1"/>
          </p:cNvSpPr>
          <p:nvPr>
            <p:ph type="title" hasCustomPrompt="1"/>
          </p:nvPr>
        </p:nvSpPr>
        <p:spPr>
          <a:xfrm>
            <a:off x="173578" y="118562"/>
            <a:ext cx="9313961" cy="730250"/>
          </a:xfrm>
        </p:spPr>
        <p:txBody>
          <a:bodyPr/>
          <a:lstStyle>
            <a:lvl1pPr>
              <a:defRPr b="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1pPr>
          </a:lstStyle>
          <a:p>
            <a:r>
              <a:rPr lang="en-US" altLang="zh-CN" dirty="0"/>
              <a:t>Click to edit Master title style</a:t>
            </a:r>
            <a:endParaRPr lang="zh-CN" altLang="en-US" dirty="0"/>
          </a:p>
        </p:txBody>
      </p:sp>
      <p:sp>
        <p:nvSpPr>
          <p:cNvPr id="7" name="文本框 6"/>
          <p:cNvSpPr txBox="1"/>
          <p:nvPr userDrawn="1"/>
        </p:nvSpPr>
        <p:spPr>
          <a:xfrm>
            <a:off x="431372" y="1664807"/>
            <a:ext cx="11041227" cy="830997"/>
          </a:xfrm>
          <a:prstGeom prst="rect">
            <a:avLst/>
          </a:prstGeom>
          <a:noFill/>
        </p:spPr>
        <p:txBody>
          <a:bodyPr wrap="square" rtlCol="0">
            <a:spAutoFit/>
          </a:bodyPr>
          <a:lstStyle/>
          <a:p>
            <a:pPr marL="342900" indent="-342900">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n-US" altLang="zh-CN" sz="2400" dirty="0">
              <a:latin typeface="Verdana" panose="020B0604030504040204" pitchFamily="34" charset="0"/>
              <a:cs typeface="Verdana" panose="020B0604030504040204" pitchFamily="34" charset="0"/>
            </a:endParaRPr>
          </a:p>
        </p:txBody>
      </p:sp>
      <p:sp>
        <p:nvSpPr>
          <p:cNvPr id="8" name="Content Placeholder 2"/>
          <p:cNvSpPr>
            <a:spLocks noGrp="1"/>
          </p:cNvSpPr>
          <p:nvPr>
            <p:ph idx="1"/>
          </p:nvPr>
        </p:nvSpPr>
        <p:spPr>
          <a:xfrm>
            <a:off x="359907" y="848812"/>
            <a:ext cx="11496732" cy="5460508"/>
          </a:xfrm>
        </p:spPr>
        <p:txBody>
          <a:bodyPr/>
          <a:lstStyle>
            <a:lvl1pPr>
              <a:defRPr sz="2800">
                <a:solidFill>
                  <a:srgbClr val="FF9900"/>
                </a:solidFill>
                <a:latin typeface="微软雅黑" panose="020B0503020204020204" pitchFamily="34" charset="-122"/>
                <a:ea typeface="微软雅黑" panose="020B0503020204020204" pitchFamily="34" charset="-122"/>
                <a:cs typeface="Verdana" panose="020B0604030504040204" pitchFamily="34" charset="0"/>
              </a:defRPr>
            </a:lvl1pPr>
            <a:lvl2pPr>
              <a:defRPr sz="2400">
                <a:latin typeface="微软雅黑" panose="020B0503020204020204" pitchFamily="34" charset="-122"/>
                <a:ea typeface="微软雅黑" panose="020B0503020204020204" pitchFamily="34" charset="-122"/>
                <a:cs typeface="Verdana" panose="020B0604030504040204" pitchFamily="34" charset="0"/>
              </a:defRPr>
            </a:lvl2pPr>
            <a:lvl3pPr>
              <a:defRPr sz="2000">
                <a:latin typeface="微软雅黑" panose="020B0503020204020204" pitchFamily="34" charset="-122"/>
                <a:ea typeface="微软雅黑" panose="020B0503020204020204" pitchFamily="34" charset="-122"/>
                <a:cs typeface="Verdana" panose="020B0604030504040204" pitchFamily="34" charset="0"/>
              </a:defRPr>
            </a:lvl3pPr>
            <a:lvl4pPr>
              <a:defRPr sz="1800">
                <a:latin typeface="微软雅黑" panose="020B0503020204020204" pitchFamily="34" charset="-122"/>
                <a:ea typeface="微软雅黑" panose="020B0503020204020204" pitchFamily="34" charset="-122"/>
                <a:cs typeface="Verdana" panose="020B0604030504040204" pitchFamily="34" charset="0"/>
              </a:defRPr>
            </a:lvl4pPr>
            <a:lvl5pPr>
              <a:defRPr sz="1600">
                <a:latin typeface="微软雅黑" panose="020B0503020204020204" pitchFamily="34" charset="-122"/>
                <a:ea typeface="微软雅黑" panose="020B0503020204020204" pitchFamily="34" charset="-122"/>
                <a:cs typeface="Verdana" panose="020B060403050404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灯片编号占位符 4"/>
          <p:cNvSpPr>
            <a:spLocks noGrp="1"/>
          </p:cNvSpPr>
          <p:nvPr>
            <p:ph type="sldNum" sz="quarter" idx="11"/>
          </p:nvPr>
        </p:nvSpPr>
        <p:spPr>
          <a:xfrm>
            <a:off x="10944540" y="6484258"/>
            <a:ext cx="912101" cy="365125"/>
          </a:xfrm>
          <a:prstGeom prst="rect">
            <a:avLst/>
          </a:prstGeom>
        </p:spPr>
        <p:txBody>
          <a:bodyPr/>
          <a:lstStyle>
            <a:lvl1pPr algn="ctr">
              <a:defRPr sz="2000"/>
            </a:lvl1pPr>
          </a:lstStyle>
          <a:p>
            <a:fld id="{71296DC4-A542-4FA6-93A4-D8837072381A}" type="slidenum">
              <a:rPr lang="zh-CN" altLang="en-US" smtClean="0"/>
              <a:pPr/>
              <a:t>‹#›</a:t>
            </a:fld>
            <a:endParaRPr lang="zh-CN" altLang="en-US" dirty="0"/>
          </a:p>
        </p:txBody>
      </p:sp>
    </p:spTree>
    <p:extLst>
      <p:ext uri="{BB962C8B-B14F-4D97-AF65-F5344CB8AC3E}">
        <p14:creationId xmlns:p14="http://schemas.microsoft.com/office/powerpoint/2010/main" val="25509689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19" y="152636"/>
            <a:ext cx="9265956" cy="730250"/>
          </a:xfrm>
        </p:spPr>
        <p:txBody>
          <a:bodyPr/>
          <a:lstStyle>
            <a:lvl1pPr>
              <a:defRPr>
                <a:latin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p:cNvSpPr>
            <a:spLocks noGrp="1"/>
          </p:cNvSpPr>
          <p:nvPr>
            <p:ph sz="half" idx="1"/>
          </p:nvPr>
        </p:nvSpPr>
        <p:spPr>
          <a:xfrm>
            <a:off x="334435" y="980728"/>
            <a:ext cx="5721351" cy="5328592"/>
          </a:xfrm>
        </p:spPr>
        <p:txBody>
          <a:bodyPr/>
          <a:lstStyle>
            <a:lvl1pPr>
              <a:defRPr sz="2800">
                <a:latin typeface="Palatino Linotype" panose="02040502050505030304" pitchFamily="18" charset="0"/>
                <a:cs typeface="Verdana" panose="020B0604030504040204" pitchFamily="34" charset="0"/>
              </a:defRPr>
            </a:lvl1pPr>
            <a:lvl2pPr>
              <a:defRPr sz="2400">
                <a:latin typeface="Palatino Linotype" panose="02040502050505030304" pitchFamily="18" charset="0"/>
                <a:cs typeface="Verdana" panose="020B0604030504040204" pitchFamily="34" charset="0"/>
              </a:defRPr>
            </a:lvl2pPr>
            <a:lvl3pPr>
              <a:defRPr sz="2000">
                <a:latin typeface="Palatino Linotype" panose="02040502050505030304" pitchFamily="18" charset="0"/>
                <a:cs typeface="Verdana" panose="020B0604030504040204" pitchFamily="34" charset="0"/>
              </a:defRPr>
            </a:lvl3pPr>
            <a:lvl4pPr>
              <a:defRPr sz="1800">
                <a:latin typeface="Palatino Linotype" panose="02040502050505030304" pitchFamily="18" charset="0"/>
                <a:cs typeface="Verdana" panose="020B0604030504040204" pitchFamily="34" charset="0"/>
              </a:defRPr>
            </a:lvl4pPr>
            <a:lvl5pPr>
              <a:defRPr sz="1800">
                <a:latin typeface="Palatino Linotype" panose="02040502050505030304" pitchFamily="18" charset="0"/>
                <a:cs typeface="Verdana" panose="020B060403050404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2012" y="980728"/>
            <a:ext cx="5723467" cy="5328592"/>
          </a:xfrm>
        </p:spPr>
        <p:txBody>
          <a:bodyPr/>
          <a:lstStyle>
            <a:lvl1pPr>
              <a:defRPr sz="2800">
                <a:latin typeface="Palatino Linotype" panose="02040502050505030304" pitchFamily="18" charset="0"/>
                <a:cs typeface="Verdana" panose="020B0604030504040204" pitchFamily="34" charset="0"/>
              </a:defRPr>
            </a:lvl1pPr>
            <a:lvl2pPr>
              <a:defRPr sz="2400">
                <a:latin typeface="Palatino Linotype" panose="02040502050505030304" pitchFamily="18" charset="0"/>
                <a:cs typeface="Verdana" panose="020B0604030504040204" pitchFamily="34" charset="0"/>
              </a:defRPr>
            </a:lvl2pPr>
            <a:lvl3pPr>
              <a:defRPr sz="2000">
                <a:latin typeface="Palatino Linotype" panose="02040502050505030304" pitchFamily="18" charset="0"/>
                <a:cs typeface="Verdana" panose="020B0604030504040204" pitchFamily="34" charset="0"/>
              </a:defRPr>
            </a:lvl3pPr>
            <a:lvl4pPr>
              <a:defRPr sz="1800">
                <a:latin typeface="Palatino Linotype" panose="02040502050505030304" pitchFamily="18" charset="0"/>
                <a:cs typeface="Verdana" panose="020B0604030504040204" pitchFamily="34" charset="0"/>
              </a:defRPr>
            </a:lvl4pPr>
            <a:lvl5pPr>
              <a:defRPr sz="1800">
                <a:latin typeface="Palatino Linotype" panose="02040502050505030304" pitchFamily="18" charset="0"/>
                <a:cs typeface="Verdana" panose="020B060403050404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灯片编号占位符 4">
            <a:extLst>
              <a:ext uri="{FF2B5EF4-FFF2-40B4-BE49-F238E27FC236}">
                <a16:creationId xmlns:a16="http://schemas.microsoft.com/office/drawing/2014/main" id="{0ADB07E6-49A3-818F-1CE6-048E13CD176B}"/>
              </a:ext>
            </a:extLst>
          </p:cNvPr>
          <p:cNvSpPr>
            <a:spLocks noGrp="1"/>
          </p:cNvSpPr>
          <p:nvPr>
            <p:ph type="sldNum" sz="quarter" idx="11"/>
          </p:nvPr>
        </p:nvSpPr>
        <p:spPr>
          <a:xfrm>
            <a:off x="11040551" y="6484258"/>
            <a:ext cx="912101" cy="365125"/>
          </a:xfrm>
          <a:prstGeom prst="rect">
            <a:avLst/>
          </a:prstGeom>
        </p:spPr>
        <p:txBody>
          <a:bodyPr/>
          <a:lstStyle>
            <a:lvl1pPr algn="ctr">
              <a:defRPr sz="2000"/>
            </a:lvl1pPr>
          </a:lstStyle>
          <a:p>
            <a:fld id="{71296DC4-A542-4FA6-93A4-D8837072381A}" type="slidenum">
              <a:rPr lang="zh-CN" altLang="en-US" smtClean="0"/>
              <a:pPr/>
              <a:t>‹#›</a:t>
            </a:fld>
            <a:endParaRPr lang="zh-CN" altLang="en-US" dirty="0"/>
          </a:p>
        </p:txBody>
      </p:sp>
    </p:spTree>
    <p:extLst>
      <p:ext uri="{BB962C8B-B14F-4D97-AF65-F5344CB8AC3E}">
        <p14:creationId xmlns:p14="http://schemas.microsoft.com/office/powerpoint/2010/main" val="1874789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1"/>
          </a:xfrm>
        </p:spPr>
        <p:txBody>
          <a:bodyPr anchor="b"/>
          <a:lstStyle>
            <a:lvl1pPr algn="ctr">
              <a:defRPr sz="2835"/>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134"/>
            </a:lvl1pPr>
            <a:lvl2pPr marL="216027" indent="0" algn="ctr">
              <a:buNone/>
              <a:defRPr sz="945"/>
            </a:lvl2pPr>
            <a:lvl3pPr marL="432054" indent="0" algn="ctr">
              <a:buNone/>
              <a:defRPr sz="851"/>
            </a:lvl3pPr>
            <a:lvl4pPr marL="648081" indent="0" algn="ctr">
              <a:buNone/>
              <a:defRPr sz="756"/>
            </a:lvl4pPr>
            <a:lvl5pPr marL="864108" indent="0" algn="ctr">
              <a:buNone/>
              <a:defRPr sz="756"/>
            </a:lvl5pPr>
            <a:lvl6pPr marL="1080135" indent="0" algn="ctr">
              <a:buNone/>
              <a:defRPr sz="756"/>
            </a:lvl6pPr>
            <a:lvl7pPr marL="1296162" indent="0" algn="ctr">
              <a:buNone/>
              <a:defRPr sz="756"/>
            </a:lvl7pPr>
            <a:lvl8pPr marL="1512189" indent="0" algn="ctr">
              <a:buNone/>
              <a:defRPr sz="756"/>
            </a:lvl8pPr>
            <a:lvl9pPr marL="1728216" indent="0" algn="ctr">
              <a:buNone/>
              <a:defRPr sz="75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DC617B9-8296-EB4A-9574-824760603391}" type="datetimeFigureOut">
              <a:rPr kumimoji="1" lang="zh-CN" altLang="en-US" smtClean="0"/>
              <a:t>2024/10/12</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30B040A-4910-9648-B92A-B729800F38E3}" type="slidenum">
              <a:rPr kumimoji="1" lang="zh-CN" altLang="en-US" smtClean="0"/>
              <a:t>‹#›</a:t>
            </a:fld>
            <a:endParaRPr kumimoji="1" lang="zh-CN" altLang="en-US"/>
          </a:p>
        </p:txBody>
      </p:sp>
    </p:spTree>
    <p:extLst>
      <p:ext uri="{BB962C8B-B14F-4D97-AF65-F5344CB8AC3E}">
        <p14:creationId xmlns:p14="http://schemas.microsoft.com/office/powerpoint/2010/main" val="1035095312"/>
      </p:ext>
    </p:extLst>
  </p:cSld>
  <p:clrMapOvr>
    <a:masterClrMapping/>
  </p:clrMapOvr>
  <p:extLst>
    <p:ext uri="{DCECCB84-F9BA-43D5-87BE-67443E8EF086}">
      <p15:sldGuideLst xmlns:p15="http://schemas.microsoft.com/office/powerpoint/2012/main">
        <p15:guide id="1" orient="horz" pos="1021">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2323" y="6491468"/>
            <a:ext cx="12194323" cy="365126"/>
          </a:xfrm>
          <a:prstGeom prst="rect">
            <a:avLst/>
          </a:prstGeom>
          <a:solidFill>
            <a:srgbClr val="4A7EB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3074" name="Rectangle 2"/>
          <p:cNvSpPr>
            <a:spLocks noGrp="1" noChangeArrowheads="1"/>
          </p:cNvSpPr>
          <p:nvPr>
            <p:ph type="title"/>
          </p:nvPr>
        </p:nvSpPr>
        <p:spPr bwMode="auto">
          <a:xfrm>
            <a:off x="239351" y="142466"/>
            <a:ext cx="8257117" cy="730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334436" y="924560"/>
            <a:ext cx="11523133" cy="549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Line 4"/>
          <p:cNvSpPr>
            <a:spLocks noChangeShapeType="1"/>
          </p:cNvSpPr>
          <p:nvPr/>
        </p:nvSpPr>
        <p:spPr bwMode="auto">
          <a:xfrm>
            <a:off x="334433" y="836712"/>
            <a:ext cx="7393517" cy="0"/>
          </a:xfrm>
          <a:prstGeom prst="line">
            <a:avLst/>
          </a:prstGeom>
          <a:noFill/>
          <a:ln w="50800">
            <a:solidFill>
              <a:srgbClr val="4A7EBB"/>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 name="灯片编号占位符 4"/>
          <p:cNvSpPr>
            <a:spLocks noGrp="1"/>
          </p:cNvSpPr>
          <p:nvPr>
            <p:ph type="sldNum" sz="quarter" idx="4"/>
          </p:nvPr>
        </p:nvSpPr>
        <p:spPr>
          <a:xfrm>
            <a:off x="10944540" y="6484258"/>
            <a:ext cx="912101" cy="365125"/>
          </a:xfrm>
          <a:prstGeom prst="rect">
            <a:avLst/>
          </a:prstGeom>
        </p:spPr>
        <p:txBody>
          <a:bodyPr/>
          <a:lstStyle>
            <a:lvl1pPr algn="ctr">
              <a:defRPr sz="2000">
                <a:solidFill>
                  <a:schemeClr val="bg1"/>
                </a:solidFill>
              </a:defRPr>
            </a:lvl1pPr>
          </a:lstStyle>
          <a:p>
            <a:fld id="{71296DC4-A542-4FA6-93A4-D8837072381A}" type="slidenum">
              <a:rPr lang="zh-CN" altLang="en-US" smtClean="0"/>
              <a:pPr/>
              <a:t>‹#›</a:t>
            </a:fld>
            <a:endParaRPr lang="zh-CN" altLang="en-US" dirty="0"/>
          </a:p>
        </p:txBody>
      </p:sp>
      <p:sp>
        <p:nvSpPr>
          <p:cNvPr id="15" name="矩形 14"/>
          <p:cNvSpPr/>
          <p:nvPr userDrawn="1"/>
        </p:nvSpPr>
        <p:spPr>
          <a:xfrm>
            <a:off x="184593" y="6536380"/>
            <a:ext cx="10903963" cy="276999"/>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1200" dirty="0">
                <a:solidFill>
                  <a:schemeClr val="bg1"/>
                </a:solidFill>
                <a:latin typeface="微软雅黑" panose="020B0503020204020204" pitchFamily="34" charset="-122"/>
                <a:ea typeface="微软雅黑" panose="020B0503020204020204" pitchFamily="34" charset="-122"/>
              </a:rPr>
              <a:t>Learning to Detect Multi-class Anomalies with Just One Normal Image Prompt (ECCV</a:t>
            </a:r>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2024)</a:t>
            </a:r>
          </a:p>
        </p:txBody>
      </p:sp>
      <p:pic>
        <p:nvPicPr>
          <p:cNvPr id="4" name="Picture 4">
            <a:extLst>
              <a:ext uri="{FF2B5EF4-FFF2-40B4-BE49-F238E27FC236}">
                <a16:creationId xmlns:a16="http://schemas.microsoft.com/office/drawing/2014/main" id="{B86C27EA-A99B-3153-C660-0CD0F46788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135659" y="-80181"/>
            <a:ext cx="1905794" cy="95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908372"/>
      </p:ext>
    </p:extLst>
  </p:cSld>
  <p:clrMap bg1="lt1" tx1="dk1" bg2="lt2" tx2="dk2" accent1="accent1" accent2="accent2" accent3="accent3" accent4="accent4" accent5="accent5" accent6="accent6" hlink="hlink" folHlink="folHlink"/>
  <p:sldLayoutIdLst>
    <p:sldLayoutId id="2147484220" r:id="rId1"/>
    <p:sldLayoutId id="2147484221" r:id="rId2"/>
    <p:sldLayoutId id="2147484223" r:id="rId3"/>
    <p:sldLayoutId id="2147484225" r:id="rId4"/>
    <p:sldLayoutId id="2147484226" r:id="rId5"/>
  </p:sldLayoutIdLst>
  <p:hf hdr="0" ftr="0" dt="0"/>
  <p:txStyles>
    <p:titleStyle>
      <a:lvl1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Verdana" panose="020B0604030504040204" pitchFamily="34" charset="0"/>
        </a:defRPr>
      </a:lvl1pPr>
      <a:lvl2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2pPr>
      <a:lvl3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3pPr>
      <a:lvl4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4pPr>
      <a:lvl5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5pPr>
      <a:lvl6pPr marL="4572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6pPr>
      <a:lvl7pPr marL="9144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7pPr>
      <a:lvl8pPr marL="13716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8pPr>
      <a:lvl9pPr marL="18288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9pPr>
    </p:titleStyle>
    <p:bodyStyle>
      <a:lvl1pPr marL="342900" indent="-342900" algn="l" rtl="0" eaLnBrk="0" fontAlgn="base" hangingPunct="0">
        <a:spcBef>
          <a:spcPct val="20000"/>
        </a:spcBef>
        <a:spcAft>
          <a:spcPct val="0"/>
        </a:spcAft>
        <a:buChar char="•"/>
        <a:defRPr kumimoji="1" sz="28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rtl="0" eaLnBrk="0" fontAlgn="base" hangingPunct="0">
        <a:spcBef>
          <a:spcPct val="20000"/>
        </a:spcBef>
        <a:spcAft>
          <a:spcPct val="0"/>
        </a:spcAft>
        <a:buChar char="–"/>
        <a:defRPr kumimoji="1" sz="24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kumimoji="1" sz="20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kumimoji="1" sz="18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kumimoji="1" sz="1600">
          <a:solidFill>
            <a:schemeClr val="tx1"/>
          </a:solidFill>
          <a:latin typeface="微软雅黑" panose="020B0503020204020204" pitchFamily="34" charset="-122"/>
          <a:ea typeface="微软雅黑" panose="020B0503020204020204" pitchFamily="34" charset="-122"/>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3" Type="http://schemas.openxmlformats.org/officeDocument/2006/relationships/tags" Target="../tags/tag588.xml"/><Relationship Id="rId18" Type="http://schemas.openxmlformats.org/officeDocument/2006/relationships/tags" Target="../tags/tag593.xml"/><Relationship Id="rId26" Type="http://schemas.openxmlformats.org/officeDocument/2006/relationships/tags" Target="../tags/tag601.xml"/><Relationship Id="rId39" Type="http://schemas.openxmlformats.org/officeDocument/2006/relationships/tags" Target="../tags/tag614.xml"/><Relationship Id="rId21" Type="http://schemas.openxmlformats.org/officeDocument/2006/relationships/tags" Target="../tags/tag596.xml"/><Relationship Id="rId34" Type="http://schemas.openxmlformats.org/officeDocument/2006/relationships/tags" Target="../tags/tag609.xml"/><Relationship Id="rId42" Type="http://schemas.openxmlformats.org/officeDocument/2006/relationships/tags" Target="../tags/tag617.xml"/><Relationship Id="rId47" Type="http://schemas.openxmlformats.org/officeDocument/2006/relationships/tags" Target="../tags/tag622.xml"/><Relationship Id="rId50" Type="http://schemas.openxmlformats.org/officeDocument/2006/relationships/notesSlide" Target="../notesSlides/notesSlide10.xml"/><Relationship Id="rId7" Type="http://schemas.openxmlformats.org/officeDocument/2006/relationships/tags" Target="../tags/tag582.xml"/><Relationship Id="rId2" Type="http://schemas.openxmlformats.org/officeDocument/2006/relationships/tags" Target="../tags/tag577.xml"/><Relationship Id="rId16" Type="http://schemas.openxmlformats.org/officeDocument/2006/relationships/tags" Target="../tags/tag591.xml"/><Relationship Id="rId29" Type="http://schemas.openxmlformats.org/officeDocument/2006/relationships/tags" Target="../tags/tag604.xml"/><Relationship Id="rId11" Type="http://schemas.openxmlformats.org/officeDocument/2006/relationships/tags" Target="../tags/tag586.xml"/><Relationship Id="rId24" Type="http://schemas.openxmlformats.org/officeDocument/2006/relationships/tags" Target="../tags/tag599.xml"/><Relationship Id="rId32" Type="http://schemas.openxmlformats.org/officeDocument/2006/relationships/tags" Target="../tags/tag607.xml"/><Relationship Id="rId37" Type="http://schemas.openxmlformats.org/officeDocument/2006/relationships/tags" Target="../tags/tag612.xml"/><Relationship Id="rId40" Type="http://schemas.openxmlformats.org/officeDocument/2006/relationships/tags" Target="../tags/tag615.xml"/><Relationship Id="rId45" Type="http://schemas.openxmlformats.org/officeDocument/2006/relationships/tags" Target="../tags/tag620.xml"/><Relationship Id="rId5" Type="http://schemas.openxmlformats.org/officeDocument/2006/relationships/tags" Target="../tags/tag580.xml"/><Relationship Id="rId15" Type="http://schemas.openxmlformats.org/officeDocument/2006/relationships/tags" Target="../tags/tag590.xml"/><Relationship Id="rId23" Type="http://schemas.openxmlformats.org/officeDocument/2006/relationships/tags" Target="../tags/tag598.xml"/><Relationship Id="rId28" Type="http://schemas.openxmlformats.org/officeDocument/2006/relationships/tags" Target="../tags/tag603.xml"/><Relationship Id="rId36" Type="http://schemas.openxmlformats.org/officeDocument/2006/relationships/tags" Target="../tags/tag611.xml"/><Relationship Id="rId49" Type="http://schemas.openxmlformats.org/officeDocument/2006/relationships/slideLayout" Target="../slideLayouts/slideLayout2.xml"/><Relationship Id="rId10" Type="http://schemas.openxmlformats.org/officeDocument/2006/relationships/tags" Target="../tags/tag585.xml"/><Relationship Id="rId19" Type="http://schemas.openxmlformats.org/officeDocument/2006/relationships/tags" Target="../tags/tag594.xml"/><Relationship Id="rId31" Type="http://schemas.openxmlformats.org/officeDocument/2006/relationships/tags" Target="../tags/tag606.xml"/><Relationship Id="rId44" Type="http://schemas.openxmlformats.org/officeDocument/2006/relationships/tags" Target="../tags/tag619.xml"/><Relationship Id="rId4" Type="http://schemas.openxmlformats.org/officeDocument/2006/relationships/tags" Target="../tags/tag579.xml"/><Relationship Id="rId9" Type="http://schemas.openxmlformats.org/officeDocument/2006/relationships/tags" Target="../tags/tag584.xml"/><Relationship Id="rId14" Type="http://schemas.openxmlformats.org/officeDocument/2006/relationships/tags" Target="../tags/tag589.xml"/><Relationship Id="rId22" Type="http://schemas.openxmlformats.org/officeDocument/2006/relationships/tags" Target="../tags/tag597.xml"/><Relationship Id="rId27" Type="http://schemas.openxmlformats.org/officeDocument/2006/relationships/tags" Target="../tags/tag602.xml"/><Relationship Id="rId30" Type="http://schemas.openxmlformats.org/officeDocument/2006/relationships/tags" Target="../tags/tag605.xml"/><Relationship Id="rId35" Type="http://schemas.openxmlformats.org/officeDocument/2006/relationships/tags" Target="../tags/tag610.xml"/><Relationship Id="rId43" Type="http://schemas.openxmlformats.org/officeDocument/2006/relationships/tags" Target="../tags/tag618.xml"/><Relationship Id="rId48" Type="http://schemas.openxmlformats.org/officeDocument/2006/relationships/tags" Target="../tags/tag623.xml"/><Relationship Id="rId8" Type="http://schemas.openxmlformats.org/officeDocument/2006/relationships/tags" Target="../tags/tag583.xml"/><Relationship Id="rId3" Type="http://schemas.openxmlformats.org/officeDocument/2006/relationships/tags" Target="../tags/tag578.xml"/><Relationship Id="rId12" Type="http://schemas.openxmlformats.org/officeDocument/2006/relationships/tags" Target="../tags/tag587.xml"/><Relationship Id="rId17" Type="http://schemas.openxmlformats.org/officeDocument/2006/relationships/tags" Target="../tags/tag592.xml"/><Relationship Id="rId25" Type="http://schemas.openxmlformats.org/officeDocument/2006/relationships/tags" Target="../tags/tag600.xml"/><Relationship Id="rId33" Type="http://schemas.openxmlformats.org/officeDocument/2006/relationships/tags" Target="../tags/tag608.xml"/><Relationship Id="rId38" Type="http://schemas.openxmlformats.org/officeDocument/2006/relationships/tags" Target="../tags/tag613.xml"/><Relationship Id="rId46" Type="http://schemas.openxmlformats.org/officeDocument/2006/relationships/tags" Target="../tags/tag621.xml"/><Relationship Id="rId20" Type="http://schemas.openxmlformats.org/officeDocument/2006/relationships/tags" Target="../tags/tag595.xml"/><Relationship Id="rId41" Type="http://schemas.openxmlformats.org/officeDocument/2006/relationships/tags" Target="../tags/tag616.xml"/><Relationship Id="rId1" Type="http://schemas.openxmlformats.org/officeDocument/2006/relationships/tags" Target="../tags/tag576.xml"/><Relationship Id="rId6" Type="http://schemas.openxmlformats.org/officeDocument/2006/relationships/tags" Target="../tags/tag581.xml"/></Relationships>
</file>

<file path=ppt/slides/_rels/slide11.xml.rels><?xml version="1.0" encoding="UTF-8" standalone="yes"?>
<Relationships xmlns="http://schemas.openxmlformats.org/package/2006/relationships"><Relationship Id="rId26" Type="http://schemas.openxmlformats.org/officeDocument/2006/relationships/tags" Target="../tags/tag649.xml"/><Relationship Id="rId21" Type="http://schemas.openxmlformats.org/officeDocument/2006/relationships/tags" Target="../tags/tag644.xml"/><Relationship Id="rId42" Type="http://schemas.openxmlformats.org/officeDocument/2006/relationships/tags" Target="../tags/tag665.xml"/><Relationship Id="rId47" Type="http://schemas.openxmlformats.org/officeDocument/2006/relationships/tags" Target="../tags/tag670.xml"/><Relationship Id="rId63" Type="http://schemas.openxmlformats.org/officeDocument/2006/relationships/tags" Target="../tags/tag686.xml"/><Relationship Id="rId68" Type="http://schemas.openxmlformats.org/officeDocument/2006/relationships/tags" Target="../tags/tag691.xml"/><Relationship Id="rId84" Type="http://schemas.openxmlformats.org/officeDocument/2006/relationships/tags" Target="../tags/tag707.xml"/><Relationship Id="rId89" Type="http://schemas.openxmlformats.org/officeDocument/2006/relationships/slideLayout" Target="../slideLayouts/slideLayout2.xml"/><Relationship Id="rId16" Type="http://schemas.openxmlformats.org/officeDocument/2006/relationships/tags" Target="../tags/tag639.xml"/><Relationship Id="rId11" Type="http://schemas.openxmlformats.org/officeDocument/2006/relationships/tags" Target="../tags/tag634.xml"/><Relationship Id="rId32" Type="http://schemas.openxmlformats.org/officeDocument/2006/relationships/tags" Target="../tags/tag655.xml"/><Relationship Id="rId37" Type="http://schemas.openxmlformats.org/officeDocument/2006/relationships/tags" Target="../tags/tag660.xml"/><Relationship Id="rId53" Type="http://schemas.openxmlformats.org/officeDocument/2006/relationships/tags" Target="../tags/tag676.xml"/><Relationship Id="rId58" Type="http://schemas.openxmlformats.org/officeDocument/2006/relationships/tags" Target="../tags/tag681.xml"/><Relationship Id="rId74" Type="http://schemas.openxmlformats.org/officeDocument/2006/relationships/tags" Target="../tags/tag697.xml"/><Relationship Id="rId79" Type="http://schemas.openxmlformats.org/officeDocument/2006/relationships/tags" Target="../tags/tag702.xml"/><Relationship Id="rId5" Type="http://schemas.openxmlformats.org/officeDocument/2006/relationships/tags" Target="../tags/tag628.xml"/><Relationship Id="rId90" Type="http://schemas.openxmlformats.org/officeDocument/2006/relationships/notesSlide" Target="../notesSlides/notesSlide11.xml"/><Relationship Id="rId22" Type="http://schemas.openxmlformats.org/officeDocument/2006/relationships/tags" Target="../tags/tag645.xml"/><Relationship Id="rId27" Type="http://schemas.openxmlformats.org/officeDocument/2006/relationships/tags" Target="../tags/tag650.xml"/><Relationship Id="rId43" Type="http://schemas.openxmlformats.org/officeDocument/2006/relationships/tags" Target="../tags/tag666.xml"/><Relationship Id="rId48" Type="http://schemas.openxmlformats.org/officeDocument/2006/relationships/tags" Target="../tags/tag671.xml"/><Relationship Id="rId64" Type="http://schemas.openxmlformats.org/officeDocument/2006/relationships/tags" Target="../tags/tag687.xml"/><Relationship Id="rId69" Type="http://schemas.openxmlformats.org/officeDocument/2006/relationships/tags" Target="../tags/tag692.xml"/><Relationship Id="rId8" Type="http://schemas.openxmlformats.org/officeDocument/2006/relationships/tags" Target="../tags/tag631.xml"/><Relationship Id="rId51" Type="http://schemas.openxmlformats.org/officeDocument/2006/relationships/tags" Target="../tags/tag674.xml"/><Relationship Id="rId72" Type="http://schemas.openxmlformats.org/officeDocument/2006/relationships/tags" Target="../tags/tag695.xml"/><Relationship Id="rId80" Type="http://schemas.openxmlformats.org/officeDocument/2006/relationships/tags" Target="../tags/tag703.xml"/><Relationship Id="rId85" Type="http://schemas.openxmlformats.org/officeDocument/2006/relationships/tags" Target="../tags/tag708.xml"/><Relationship Id="rId93" Type="http://schemas.openxmlformats.org/officeDocument/2006/relationships/image" Target="../media/image45.png"/><Relationship Id="rId3" Type="http://schemas.openxmlformats.org/officeDocument/2006/relationships/tags" Target="../tags/tag626.xml"/><Relationship Id="rId12" Type="http://schemas.openxmlformats.org/officeDocument/2006/relationships/tags" Target="../tags/tag635.xml"/><Relationship Id="rId17" Type="http://schemas.openxmlformats.org/officeDocument/2006/relationships/tags" Target="../tags/tag640.xml"/><Relationship Id="rId25" Type="http://schemas.openxmlformats.org/officeDocument/2006/relationships/tags" Target="../tags/tag648.xml"/><Relationship Id="rId33" Type="http://schemas.openxmlformats.org/officeDocument/2006/relationships/tags" Target="../tags/tag656.xml"/><Relationship Id="rId38" Type="http://schemas.openxmlformats.org/officeDocument/2006/relationships/tags" Target="../tags/tag661.xml"/><Relationship Id="rId46" Type="http://schemas.openxmlformats.org/officeDocument/2006/relationships/tags" Target="../tags/tag669.xml"/><Relationship Id="rId59" Type="http://schemas.openxmlformats.org/officeDocument/2006/relationships/tags" Target="../tags/tag682.xml"/><Relationship Id="rId67" Type="http://schemas.openxmlformats.org/officeDocument/2006/relationships/tags" Target="../tags/tag690.xml"/><Relationship Id="rId20" Type="http://schemas.openxmlformats.org/officeDocument/2006/relationships/tags" Target="../tags/tag643.xml"/><Relationship Id="rId41" Type="http://schemas.openxmlformats.org/officeDocument/2006/relationships/tags" Target="../tags/tag664.xml"/><Relationship Id="rId54" Type="http://schemas.openxmlformats.org/officeDocument/2006/relationships/tags" Target="../tags/tag677.xml"/><Relationship Id="rId62" Type="http://schemas.openxmlformats.org/officeDocument/2006/relationships/tags" Target="../tags/tag685.xml"/><Relationship Id="rId70" Type="http://schemas.openxmlformats.org/officeDocument/2006/relationships/tags" Target="../tags/tag693.xml"/><Relationship Id="rId75" Type="http://schemas.openxmlformats.org/officeDocument/2006/relationships/tags" Target="../tags/tag698.xml"/><Relationship Id="rId83" Type="http://schemas.openxmlformats.org/officeDocument/2006/relationships/tags" Target="../tags/tag706.xml"/><Relationship Id="rId88" Type="http://schemas.openxmlformats.org/officeDocument/2006/relationships/tags" Target="../tags/tag711.xml"/><Relationship Id="rId91" Type="http://schemas.openxmlformats.org/officeDocument/2006/relationships/image" Target="../media/image42.png"/><Relationship Id="rId1" Type="http://schemas.openxmlformats.org/officeDocument/2006/relationships/tags" Target="../tags/tag624.xml"/><Relationship Id="rId6" Type="http://schemas.openxmlformats.org/officeDocument/2006/relationships/tags" Target="../tags/tag629.xml"/><Relationship Id="rId15" Type="http://schemas.openxmlformats.org/officeDocument/2006/relationships/tags" Target="../tags/tag638.xml"/><Relationship Id="rId23" Type="http://schemas.openxmlformats.org/officeDocument/2006/relationships/tags" Target="../tags/tag646.xml"/><Relationship Id="rId28" Type="http://schemas.openxmlformats.org/officeDocument/2006/relationships/tags" Target="../tags/tag651.xml"/><Relationship Id="rId36" Type="http://schemas.openxmlformats.org/officeDocument/2006/relationships/tags" Target="../tags/tag659.xml"/><Relationship Id="rId49" Type="http://schemas.openxmlformats.org/officeDocument/2006/relationships/tags" Target="../tags/tag672.xml"/><Relationship Id="rId57" Type="http://schemas.openxmlformats.org/officeDocument/2006/relationships/tags" Target="../tags/tag680.xml"/><Relationship Id="rId10" Type="http://schemas.openxmlformats.org/officeDocument/2006/relationships/tags" Target="../tags/tag633.xml"/><Relationship Id="rId31" Type="http://schemas.openxmlformats.org/officeDocument/2006/relationships/tags" Target="../tags/tag654.xml"/><Relationship Id="rId44" Type="http://schemas.openxmlformats.org/officeDocument/2006/relationships/tags" Target="../tags/tag667.xml"/><Relationship Id="rId52" Type="http://schemas.openxmlformats.org/officeDocument/2006/relationships/tags" Target="../tags/tag675.xml"/><Relationship Id="rId60" Type="http://schemas.openxmlformats.org/officeDocument/2006/relationships/tags" Target="../tags/tag683.xml"/><Relationship Id="rId65" Type="http://schemas.openxmlformats.org/officeDocument/2006/relationships/tags" Target="../tags/tag688.xml"/><Relationship Id="rId73" Type="http://schemas.openxmlformats.org/officeDocument/2006/relationships/tags" Target="../tags/tag696.xml"/><Relationship Id="rId78" Type="http://schemas.openxmlformats.org/officeDocument/2006/relationships/tags" Target="../tags/tag701.xml"/><Relationship Id="rId81" Type="http://schemas.openxmlformats.org/officeDocument/2006/relationships/tags" Target="../tags/tag704.xml"/><Relationship Id="rId86" Type="http://schemas.openxmlformats.org/officeDocument/2006/relationships/tags" Target="../tags/tag709.xml"/><Relationship Id="rId94" Type="http://schemas.openxmlformats.org/officeDocument/2006/relationships/image" Target="../media/image46.png"/><Relationship Id="rId4" Type="http://schemas.openxmlformats.org/officeDocument/2006/relationships/tags" Target="../tags/tag627.xml"/><Relationship Id="rId9" Type="http://schemas.openxmlformats.org/officeDocument/2006/relationships/tags" Target="../tags/tag632.xml"/><Relationship Id="rId13" Type="http://schemas.openxmlformats.org/officeDocument/2006/relationships/tags" Target="../tags/tag636.xml"/><Relationship Id="rId18" Type="http://schemas.openxmlformats.org/officeDocument/2006/relationships/tags" Target="../tags/tag641.xml"/><Relationship Id="rId39" Type="http://schemas.openxmlformats.org/officeDocument/2006/relationships/tags" Target="../tags/tag662.xml"/><Relationship Id="rId34" Type="http://schemas.openxmlformats.org/officeDocument/2006/relationships/tags" Target="../tags/tag657.xml"/><Relationship Id="rId50" Type="http://schemas.openxmlformats.org/officeDocument/2006/relationships/tags" Target="../tags/tag673.xml"/><Relationship Id="rId55" Type="http://schemas.openxmlformats.org/officeDocument/2006/relationships/tags" Target="../tags/tag678.xml"/><Relationship Id="rId76" Type="http://schemas.openxmlformats.org/officeDocument/2006/relationships/tags" Target="../tags/tag699.xml"/><Relationship Id="rId7" Type="http://schemas.openxmlformats.org/officeDocument/2006/relationships/tags" Target="../tags/tag630.xml"/><Relationship Id="rId71" Type="http://schemas.openxmlformats.org/officeDocument/2006/relationships/tags" Target="../tags/tag694.xml"/><Relationship Id="rId92" Type="http://schemas.openxmlformats.org/officeDocument/2006/relationships/image" Target="../media/image43.png"/><Relationship Id="rId2" Type="http://schemas.openxmlformats.org/officeDocument/2006/relationships/tags" Target="../tags/tag625.xml"/><Relationship Id="rId29" Type="http://schemas.openxmlformats.org/officeDocument/2006/relationships/tags" Target="../tags/tag652.xml"/><Relationship Id="rId24" Type="http://schemas.openxmlformats.org/officeDocument/2006/relationships/tags" Target="../tags/tag647.xml"/><Relationship Id="rId40" Type="http://schemas.openxmlformats.org/officeDocument/2006/relationships/tags" Target="../tags/tag663.xml"/><Relationship Id="rId45" Type="http://schemas.openxmlformats.org/officeDocument/2006/relationships/tags" Target="../tags/tag668.xml"/><Relationship Id="rId66" Type="http://schemas.openxmlformats.org/officeDocument/2006/relationships/tags" Target="../tags/tag689.xml"/><Relationship Id="rId87" Type="http://schemas.openxmlformats.org/officeDocument/2006/relationships/tags" Target="../tags/tag710.xml"/><Relationship Id="rId61" Type="http://schemas.openxmlformats.org/officeDocument/2006/relationships/tags" Target="../tags/tag684.xml"/><Relationship Id="rId82" Type="http://schemas.openxmlformats.org/officeDocument/2006/relationships/tags" Target="../tags/tag705.xml"/><Relationship Id="rId19" Type="http://schemas.openxmlformats.org/officeDocument/2006/relationships/tags" Target="../tags/tag642.xml"/><Relationship Id="rId14" Type="http://schemas.openxmlformats.org/officeDocument/2006/relationships/tags" Target="../tags/tag637.xml"/><Relationship Id="rId30" Type="http://schemas.openxmlformats.org/officeDocument/2006/relationships/tags" Target="../tags/tag653.xml"/><Relationship Id="rId35" Type="http://schemas.openxmlformats.org/officeDocument/2006/relationships/tags" Target="../tags/tag658.xml"/><Relationship Id="rId56" Type="http://schemas.openxmlformats.org/officeDocument/2006/relationships/tags" Target="../tags/tag679.xml"/><Relationship Id="rId77" Type="http://schemas.openxmlformats.org/officeDocument/2006/relationships/tags" Target="../tags/tag700.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4.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12" Type="http://schemas.openxmlformats.org/officeDocument/2006/relationships/image" Target="../media/image46.png"/><Relationship Id="rId16" Type="http://schemas.openxmlformats.org/officeDocument/2006/relationships/tags" Target="../tags/tag16.xml"/><Relationship Id="rId107" Type="http://schemas.openxmlformats.org/officeDocument/2006/relationships/image" Target="../media/image41.svg"/><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slideLayout" Target="../slideLayouts/slideLayout5.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0" Type="http://schemas.openxmlformats.org/officeDocument/2006/relationships/tags" Target="../tags/tag80.xml"/><Relationship Id="rId85" Type="http://schemas.openxmlformats.org/officeDocument/2006/relationships/tags" Target="../tags/tag85.xml"/><Relationship Id="rId12" Type="http://schemas.openxmlformats.org/officeDocument/2006/relationships/tags" Target="../tags/tag12.xml"/><Relationship Id="rId17" Type="http://schemas.openxmlformats.org/officeDocument/2006/relationships/tags" Target="../tags/tag17.xml"/><Relationship Id="rId33" Type="http://schemas.openxmlformats.org/officeDocument/2006/relationships/tags" Target="../tags/tag33.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notesSlide" Target="../notesSlides/notesSlide4.xml"/><Relationship Id="rId108" Type="http://schemas.openxmlformats.org/officeDocument/2006/relationships/image" Target="../media/image42.png"/><Relationship Id="rId54" Type="http://schemas.openxmlformats.org/officeDocument/2006/relationships/tags" Target="../tags/tag54.xml"/><Relationship Id="rId70" Type="http://schemas.openxmlformats.org/officeDocument/2006/relationships/tags" Target="../tags/tag70.xml"/><Relationship Id="rId75" Type="http://schemas.openxmlformats.org/officeDocument/2006/relationships/tags" Target="../tags/tag75.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6" Type="http://schemas.openxmlformats.org/officeDocument/2006/relationships/image" Target="../media/image40.png"/><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image" Target="../media/image43.png"/><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image" Target="../media/image38.png"/><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image" Target="../media/image44.png"/><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image" Target="../media/image39.png"/><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3" Type="http://schemas.openxmlformats.org/officeDocument/2006/relationships/tags" Target="../tags/tag3.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88" Type="http://schemas.openxmlformats.org/officeDocument/2006/relationships/tags" Target="../tags/tag88.xml"/><Relationship Id="rId111" Type="http://schemas.openxmlformats.org/officeDocument/2006/relationships/image" Target="../media/image45.png"/></Relationships>
</file>

<file path=ppt/slides/_rels/slide5.xml.rels><?xml version="1.0" encoding="UTF-8" standalone="yes"?>
<Relationships xmlns="http://schemas.openxmlformats.org/package/2006/relationships"><Relationship Id="rId13" Type="http://schemas.openxmlformats.org/officeDocument/2006/relationships/tags" Target="../tags/tag114.xml"/><Relationship Id="rId18" Type="http://schemas.openxmlformats.org/officeDocument/2006/relationships/tags" Target="../tags/tag119.xml"/><Relationship Id="rId26" Type="http://schemas.openxmlformats.org/officeDocument/2006/relationships/tags" Target="../tags/tag127.xml"/><Relationship Id="rId21" Type="http://schemas.openxmlformats.org/officeDocument/2006/relationships/tags" Target="../tags/tag122.xml"/><Relationship Id="rId34" Type="http://schemas.openxmlformats.org/officeDocument/2006/relationships/notesSlide" Target="../notesSlides/notesSlide5.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tags" Target="../tags/tag118.xml"/><Relationship Id="rId25" Type="http://schemas.openxmlformats.org/officeDocument/2006/relationships/tags" Target="../tags/tag126.xml"/><Relationship Id="rId33" Type="http://schemas.openxmlformats.org/officeDocument/2006/relationships/slideLayout" Target="../slideLayouts/slideLayout2.xml"/><Relationship Id="rId38" Type="http://schemas.openxmlformats.org/officeDocument/2006/relationships/image" Target="../media/image41.svg"/><Relationship Id="rId2" Type="http://schemas.openxmlformats.org/officeDocument/2006/relationships/tags" Target="../tags/tag103.xml"/><Relationship Id="rId16" Type="http://schemas.openxmlformats.org/officeDocument/2006/relationships/tags" Target="../tags/tag117.xml"/><Relationship Id="rId20" Type="http://schemas.openxmlformats.org/officeDocument/2006/relationships/tags" Target="../tags/tag121.xml"/><Relationship Id="rId29" Type="http://schemas.openxmlformats.org/officeDocument/2006/relationships/tags" Target="../tags/tag130.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24" Type="http://schemas.openxmlformats.org/officeDocument/2006/relationships/tags" Target="../tags/tag125.xml"/><Relationship Id="rId32" Type="http://schemas.openxmlformats.org/officeDocument/2006/relationships/tags" Target="../tags/tag133.xml"/><Relationship Id="rId37" Type="http://schemas.openxmlformats.org/officeDocument/2006/relationships/image" Target="../media/image40.png"/><Relationship Id="rId5" Type="http://schemas.openxmlformats.org/officeDocument/2006/relationships/tags" Target="../tags/tag106.xml"/><Relationship Id="rId15" Type="http://schemas.openxmlformats.org/officeDocument/2006/relationships/tags" Target="../tags/tag116.xml"/><Relationship Id="rId23" Type="http://schemas.openxmlformats.org/officeDocument/2006/relationships/tags" Target="../tags/tag124.xml"/><Relationship Id="rId28" Type="http://schemas.openxmlformats.org/officeDocument/2006/relationships/tags" Target="../tags/tag129.xml"/><Relationship Id="rId36" Type="http://schemas.openxmlformats.org/officeDocument/2006/relationships/image" Target="../media/image39.png"/><Relationship Id="rId10" Type="http://schemas.openxmlformats.org/officeDocument/2006/relationships/tags" Target="../tags/tag111.xml"/><Relationship Id="rId19" Type="http://schemas.openxmlformats.org/officeDocument/2006/relationships/tags" Target="../tags/tag120.xml"/><Relationship Id="rId31" Type="http://schemas.openxmlformats.org/officeDocument/2006/relationships/tags" Target="../tags/tag132.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 Id="rId22" Type="http://schemas.openxmlformats.org/officeDocument/2006/relationships/tags" Target="../tags/tag123.xml"/><Relationship Id="rId27" Type="http://schemas.openxmlformats.org/officeDocument/2006/relationships/tags" Target="../tags/tag128.xml"/><Relationship Id="rId30" Type="http://schemas.openxmlformats.org/officeDocument/2006/relationships/tags" Target="../tags/tag131.xml"/><Relationship Id="rId35" Type="http://schemas.openxmlformats.org/officeDocument/2006/relationships/image" Target="../media/image45.png"/><Relationship Id="rId8" Type="http://schemas.openxmlformats.org/officeDocument/2006/relationships/tags" Target="../tags/tag109.xml"/><Relationship Id="rId3" Type="http://schemas.openxmlformats.org/officeDocument/2006/relationships/tags" Target="../tags/tag104.xml"/></Relationships>
</file>

<file path=ppt/slides/_rels/slide6.xml.rels><?xml version="1.0" encoding="UTF-8" standalone="yes"?>
<Relationships xmlns="http://schemas.openxmlformats.org/package/2006/relationships"><Relationship Id="rId26" Type="http://schemas.openxmlformats.org/officeDocument/2006/relationships/tags" Target="../tags/tag159.xml"/><Relationship Id="rId21" Type="http://schemas.openxmlformats.org/officeDocument/2006/relationships/tags" Target="../tags/tag154.xml"/><Relationship Id="rId42" Type="http://schemas.openxmlformats.org/officeDocument/2006/relationships/tags" Target="../tags/tag175.xml"/><Relationship Id="rId47" Type="http://schemas.openxmlformats.org/officeDocument/2006/relationships/tags" Target="../tags/tag180.xml"/><Relationship Id="rId63" Type="http://schemas.openxmlformats.org/officeDocument/2006/relationships/tags" Target="../tags/tag196.xml"/><Relationship Id="rId68" Type="http://schemas.openxmlformats.org/officeDocument/2006/relationships/tags" Target="../tags/tag201.xml"/><Relationship Id="rId16" Type="http://schemas.openxmlformats.org/officeDocument/2006/relationships/tags" Target="../tags/tag149.xml"/><Relationship Id="rId11" Type="http://schemas.openxmlformats.org/officeDocument/2006/relationships/tags" Target="../tags/tag144.xml"/><Relationship Id="rId24" Type="http://schemas.openxmlformats.org/officeDocument/2006/relationships/tags" Target="../tags/tag157.xml"/><Relationship Id="rId32" Type="http://schemas.openxmlformats.org/officeDocument/2006/relationships/tags" Target="../tags/tag165.xml"/><Relationship Id="rId37" Type="http://schemas.openxmlformats.org/officeDocument/2006/relationships/tags" Target="../tags/tag170.xml"/><Relationship Id="rId40" Type="http://schemas.openxmlformats.org/officeDocument/2006/relationships/tags" Target="../tags/tag173.xml"/><Relationship Id="rId45" Type="http://schemas.openxmlformats.org/officeDocument/2006/relationships/tags" Target="../tags/tag178.xml"/><Relationship Id="rId53" Type="http://schemas.openxmlformats.org/officeDocument/2006/relationships/tags" Target="../tags/tag186.xml"/><Relationship Id="rId58" Type="http://schemas.openxmlformats.org/officeDocument/2006/relationships/tags" Target="../tags/tag191.xml"/><Relationship Id="rId66" Type="http://schemas.openxmlformats.org/officeDocument/2006/relationships/tags" Target="../tags/tag199.xml"/><Relationship Id="rId74" Type="http://schemas.openxmlformats.org/officeDocument/2006/relationships/tags" Target="../tags/tag207.xml"/><Relationship Id="rId5" Type="http://schemas.openxmlformats.org/officeDocument/2006/relationships/tags" Target="../tags/tag138.xml"/><Relationship Id="rId61" Type="http://schemas.openxmlformats.org/officeDocument/2006/relationships/tags" Target="../tags/tag194.xml"/><Relationship Id="rId19" Type="http://schemas.openxmlformats.org/officeDocument/2006/relationships/tags" Target="../tags/tag152.xml"/><Relationship Id="rId14" Type="http://schemas.openxmlformats.org/officeDocument/2006/relationships/tags" Target="../tags/tag147.xml"/><Relationship Id="rId22" Type="http://schemas.openxmlformats.org/officeDocument/2006/relationships/tags" Target="../tags/tag155.xml"/><Relationship Id="rId27" Type="http://schemas.openxmlformats.org/officeDocument/2006/relationships/tags" Target="../tags/tag160.xml"/><Relationship Id="rId30" Type="http://schemas.openxmlformats.org/officeDocument/2006/relationships/tags" Target="../tags/tag163.xml"/><Relationship Id="rId35" Type="http://schemas.openxmlformats.org/officeDocument/2006/relationships/tags" Target="../tags/tag168.xml"/><Relationship Id="rId43" Type="http://schemas.openxmlformats.org/officeDocument/2006/relationships/tags" Target="../tags/tag176.xml"/><Relationship Id="rId48" Type="http://schemas.openxmlformats.org/officeDocument/2006/relationships/tags" Target="../tags/tag181.xml"/><Relationship Id="rId56" Type="http://schemas.openxmlformats.org/officeDocument/2006/relationships/tags" Target="../tags/tag189.xml"/><Relationship Id="rId64" Type="http://schemas.openxmlformats.org/officeDocument/2006/relationships/tags" Target="../tags/tag197.xml"/><Relationship Id="rId69" Type="http://schemas.openxmlformats.org/officeDocument/2006/relationships/tags" Target="../tags/tag202.xml"/><Relationship Id="rId77" Type="http://schemas.openxmlformats.org/officeDocument/2006/relationships/image" Target="../media/image40.png"/><Relationship Id="rId8" Type="http://schemas.openxmlformats.org/officeDocument/2006/relationships/tags" Target="../tags/tag141.xml"/><Relationship Id="rId51" Type="http://schemas.openxmlformats.org/officeDocument/2006/relationships/tags" Target="../tags/tag184.xml"/><Relationship Id="rId72" Type="http://schemas.openxmlformats.org/officeDocument/2006/relationships/tags" Target="../tags/tag205.xml"/><Relationship Id="rId3" Type="http://schemas.openxmlformats.org/officeDocument/2006/relationships/tags" Target="../tags/tag136.xml"/><Relationship Id="rId12" Type="http://schemas.openxmlformats.org/officeDocument/2006/relationships/tags" Target="../tags/tag145.xml"/><Relationship Id="rId17" Type="http://schemas.openxmlformats.org/officeDocument/2006/relationships/tags" Target="../tags/tag150.xml"/><Relationship Id="rId25" Type="http://schemas.openxmlformats.org/officeDocument/2006/relationships/tags" Target="../tags/tag158.xml"/><Relationship Id="rId33" Type="http://schemas.openxmlformats.org/officeDocument/2006/relationships/tags" Target="../tags/tag166.xml"/><Relationship Id="rId38" Type="http://schemas.openxmlformats.org/officeDocument/2006/relationships/tags" Target="../tags/tag171.xml"/><Relationship Id="rId46" Type="http://schemas.openxmlformats.org/officeDocument/2006/relationships/tags" Target="../tags/tag179.xml"/><Relationship Id="rId59" Type="http://schemas.openxmlformats.org/officeDocument/2006/relationships/tags" Target="../tags/tag192.xml"/><Relationship Id="rId67" Type="http://schemas.openxmlformats.org/officeDocument/2006/relationships/tags" Target="../tags/tag200.xml"/><Relationship Id="rId20" Type="http://schemas.openxmlformats.org/officeDocument/2006/relationships/tags" Target="../tags/tag153.xml"/><Relationship Id="rId41" Type="http://schemas.openxmlformats.org/officeDocument/2006/relationships/tags" Target="../tags/tag174.xml"/><Relationship Id="rId54" Type="http://schemas.openxmlformats.org/officeDocument/2006/relationships/tags" Target="../tags/tag187.xml"/><Relationship Id="rId62" Type="http://schemas.openxmlformats.org/officeDocument/2006/relationships/tags" Target="../tags/tag195.xml"/><Relationship Id="rId70" Type="http://schemas.openxmlformats.org/officeDocument/2006/relationships/tags" Target="../tags/tag203.xml"/><Relationship Id="rId75" Type="http://schemas.openxmlformats.org/officeDocument/2006/relationships/slideLayout" Target="../slideLayouts/slideLayout2.xml"/><Relationship Id="rId1" Type="http://schemas.openxmlformats.org/officeDocument/2006/relationships/tags" Target="../tags/tag134.xml"/><Relationship Id="rId6" Type="http://schemas.openxmlformats.org/officeDocument/2006/relationships/tags" Target="../tags/tag139.xml"/><Relationship Id="rId15" Type="http://schemas.openxmlformats.org/officeDocument/2006/relationships/tags" Target="../tags/tag148.xml"/><Relationship Id="rId23" Type="http://schemas.openxmlformats.org/officeDocument/2006/relationships/tags" Target="../tags/tag156.xml"/><Relationship Id="rId28" Type="http://schemas.openxmlformats.org/officeDocument/2006/relationships/tags" Target="../tags/tag161.xml"/><Relationship Id="rId36" Type="http://schemas.openxmlformats.org/officeDocument/2006/relationships/tags" Target="../tags/tag169.xml"/><Relationship Id="rId49" Type="http://schemas.openxmlformats.org/officeDocument/2006/relationships/tags" Target="../tags/tag182.xml"/><Relationship Id="rId57" Type="http://schemas.openxmlformats.org/officeDocument/2006/relationships/tags" Target="../tags/tag190.xml"/><Relationship Id="rId10" Type="http://schemas.openxmlformats.org/officeDocument/2006/relationships/tags" Target="../tags/tag143.xml"/><Relationship Id="rId31" Type="http://schemas.openxmlformats.org/officeDocument/2006/relationships/tags" Target="../tags/tag164.xml"/><Relationship Id="rId44" Type="http://schemas.openxmlformats.org/officeDocument/2006/relationships/tags" Target="../tags/tag177.xml"/><Relationship Id="rId52" Type="http://schemas.openxmlformats.org/officeDocument/2006/relationships/tags" Target="../tags/tag185.xml"/><Relationship Id="rId60" Type="http://schemas.openxmlformats.org/officeDocument/2006/relationships/tags" Target="../tags/tag193.xml"/><Relationship Id="rId65" Type="http://schemas.openxmlformats.org/officeDocument/2006/relationships/tags" Target="../tags/tag198.xml"/><Relationship Id="rId73" Type="http://schemas.openxmlformats.org/officeDocument/2006/relationships/tags" Target="../tags/tag206.xml"/><Relationship Id="rId78" Type="http://schemas.openxmlformats.org/officeDocument/2006/relationships/image" Target="../media/image41.svg"/><Relationship Id="rId4" Type="http://schemas.openxmlformats.org/officeDocument/2006/relationships/tags" Target="../tags/tag137.xml"/><Relationship Id="rId9" Type="http://schemas.openxmlformats.org/officeDocument/2006/relationships/tags" Target="../tags/tag142.xml"/><Relationship Id="rId13" Type="http://schemas.openxmlformats.org/officeDocument/2006/relationships/tags" Target="../tags/tag146.xml"/><Relationship Id="rId18" Type="http://schemas.openxmlformats.org/officeDocument/2006/relationships/tags" Target="../tags/tag151.xml"/><Relationship Id="rId39" Type="http://schemas.openxmlformats.org/officeDocument/2006/relationships/tags" Target="../tags/tag172.xml"/><Relationship Id="rId34" Type="http://schemas.openxmlformats.org/officeDocument/2006/relationships/tags" Target="../tags/tag167.xml"/><Relationship Id="rId50" Type="http://schemas.openxmlformats.org/officeDocument/2006/relationships/tags" Target="../tags/tag183.xml"/><Relationship Id="rId55" Type="http://schemas.openxmlformats.org/officeDocument/2006/relationships/tags" Target="../tags/tag188.xml"/><Relationship Id="rId76" Type="http://schemas.openxmlformats.org/officeDocument/2006/relationships/notesSlide" Target="../notesSlides/notesSlide6.xml"/><Relationship Id="rId7" Type="http://schemas.openxmlformats.org/officeDocument/2006/relationships/tags" Target="../tags/tag140.xml"/><Relationship Id="rId71" Type="http://schemas.openxmlformats.org/officeDocument/2006/relationships/tags" Target="../tags/tag204.xml"/><Relationship Id="rId2" Type="http://schemas.openxmlformats.org/officeDocument/2006/relationships/tags" Target="../tags/tag135.xml"/><Relationship Id="rId29" Type="http://schemas.openxmlformats.org/officeDocument/2006/relationships/tags" Target="../tags/tag162.xml"/></Relationships>
</file>

<file path=ppt/slides/_rels/slide7.xml.rels><?xml version="1.0" encoding="UTF-8" standalone="yes"?>
<Relationships xmlns="http://schemas.openxmlformats.org/package/2006/relationships"><Relationship Id="rId26" Type="http://schemas.openxmlformats.org/officeDocument/2006/relationships/tags" Target="../tags/tag233.xml"/><Relationship Id="rId117" Type="http://schemas.openxmlformats.org/officeDocument/2006/relationships/tags" Target="../tags/tag324.xml"/><Relationship Id="rId21" Type="http://schemas.openxmlformats.org/officeDocument/2006/relationships/tags" Target="../tags/tag228.xml"/><Relationship Id="rId42" Type="http://schemas.openxmlformats.org/officeDocument/2006/relationships/tags" Target="../tags/tag249.xml"/><Relationship Id="rId47" Type="http://schemas.openxmlformats.org/officeDocument/2006/relationships/tags" Target="../tags/tag254.xml"/><Relationship Id="rId63" Type="http://schemas.openxmlformats.org/officeDocument/2006/relationships/tags" Target="../tags/tag270.xml"/><Relationship Id="rId68" Type="http://schemas.openxmlformats.org/officeDocument/2006/relationships/tags" Target="../tags/tag275.xml"/><Relationship Id="rId84" Type="http://schemas.openxmlformats.org/officeDocument/2006/relationships/tags" Target="../tags/tag291.xml"/><Relationship Id="rId89" Type="http://schemas.openxmlformats.org/officeDocument/2006/relationships/tags" Target="../tags/tag296.xml"/><Relationship Id="rId112" Type="http://schemas.openxmlformats.org/officeDocument/2006/relationships/tags" Target="../tags/tag319.xml"/><Relationship Id="rId16" Type="http://schemas.openxmlformats.org/officeDocument/2006/relationships/tags" Target="../tags/tag223.xml"/><Relationship Id="rId107" Type="http://schemas.openxmlformats.org/officeDocument/2006/relationships/tags" Target="../tags/tag314.xml"/><Relationship Id="rId11" Type="http://schemas.openxmlformats.org/officeDocument/2006/relationships/tags" Target="../tags/tag218.xml"/><Relationship Id="rId32" Type="http://schemas.openxmlformats.org/officeDocument/2006/relationships/tags" Target="../tags/tag239.xml"/><Relationship Id="rId37" Type="http://schemas.openxmlformats.org/officeDocument/2006/relationships/tags" Target="../tags/tag244.xml"/><Relationship Id="rId53" Type="http://schemas.openxmlformats.org/officeDocument/2006/relationships/tags" Target="../tags/tag260.xml"/><Relationship Id="rId58" Type="http://schemas.openxmlformats.org/officeDocument/2006/relationships/tags" Target="../tags/tag265.xml"/><Relationship Id="rId74" Type="http://schemas.openxmlformats.org/officeDocument/2006/relationships/tags" Target="../tags/tag281.xml"/><Relationship Id="rId79" Type="http://schemas.openxmlformats.org/officeDocument/2006/relationships/tags" Target="../tags/tag286.xml"/><Relationship Id="rId102" Type="http://schemas.openxmlformats.org/officeDocument/2006/relationships/tags" Target="../tags/tag309.xml"/><Relationship Id="rId123" Type="http://schemas.openxmlformats.org/officeDocument/2006/relationships/notesSlide" Target="../notesSlides/notesSlide7.xml"/><Relationship Id="rId5" Type="http://schemas.openxmlformats.org/officeDocument/2006/relationships/tags" Target="../tags/tag212.xml"/><Relationship Id="rId90" Type="http://schemas.openxmlformats.org/officeDocument/2006/relationships/tags" Target="../tags/tag297.xml"/><Relationship Id="rId95" Type="http://schemas.openxmlformats.org/officeDocument/2006/relationships/tags" Target="../tags/tag302.xml"/><Relationship Id="rId22" Type="http://schemas.openxmlformats.org/officeDocument/2006/relationships/tags" Target="../tags/tag229.xml"/><Relationship Id="rId27" Type="http://schemas.openxmlformats.org/officeDocument/2006/relationships/tags" Target="../tags/tag234.xml"/><Relationship Id="rId43" Type="http://schemas.openxmlformats.org/officeDocument/2006/relationships/tags" Target="../tags/tag250.xml"/><Relationship Id="rId48" Type="http://schemas.openxmlformats.org/officeDocument/2006/relationships/tags" Target="../tags/tag255.xml"/><Relationship Id="rId64" Type="http://schemas.openxmlformats.org/officeDocument/2006/relationships/tags" Target="../tags/tag271.xml"/><Relationship Id="rId69" Type="http://schemas.openxmlformats.org/officeDocument/2006/relationships/tags" Target="../tags/tag276.xml"/><Relationship Id="rId113" Type="http://schemas.openxmlformats.org/officeDocument/2006/relationships/tags" Target="../tags/tag320.xml"/><Relationship Id="rId118" Type="http://schemas.openxmlformats.org/officeDocument/2006/relationships/tags" Target="../tags/tag325.xml"/><Relationship Id="rId80" Type="http://schemas.openxmlformats.org/officeDocument/2006/relationships/tags" Target="../tags/tag287.xml"/><Relationship Id="rId85" Type="http://schemas.openxmlformats.org/officeDocument/2006/relationships/tags" Target="../tags/tag292.xml"/><Relationship Id="rId12" Type="http://schemas.openxmlformats.org/officeDocument/2006/relationships/tags" Target="../tags/tag219.xml"/><Relationship Id="rId17" Type="http://schemas.openxmlformats.org/officeDocument/2006/relationships/tags" Target="../tags/tag224.xml"/><Relationship Id="rId33" Type="http://schemas.openxmlformats.org/officeDocument/2006/relationships/tags" Target="../tags/tag240.xml"/><Relationship Id="rId38" Type="http://schemas.openxmlformats.org/officeDocument/2006/relationships/tags" Target="../tags/tag245.xml"/><Relationship Id="rId59" Type="http://schemas.openxmlformats.org/officeDocument/2006/relationships/tags" Target="../tags/tag266.xml"/><Relationship Id="rId103" Type="http://schemas.openxmlformats.org/officeDocument/2006/relationships/tags" Target="../tags/tag310.xml"/><Relationship Id="rId108" Type="http://schemas.openxmlformats.org/officeDocument/2006/relationships/tags" Target="../tags/tag315.xml"/><Relationship Id="rId54" Type="http://schemas.openxmlformats.org/officeDocument/2006/relationships/tags" Target="../tags/tag261.xml"/><Relationship Id="rId70" Type="http://schemas.openxmlformats.org/officeDocument/2006/relationships/tags" Target="../tags/tag277.xml"/><Relationship Id="rId75" Type="http://schemas.openxmlformats.org/officeDocument/2006/relationships/tags" Target="../tags/tag282.xml"/><Relationship Id="rId91" Type="http://schemas.openxmlformats.org/officeDocument/2006/relationships/tags" Target="../tags/tag298.xml"/><Relationship Id="rId96" Type="http://schemas.openxmlformats.org/officeDocument/2006/relationships/tags" Target="../tags/tag303.xml"/><Relationship Id="rId1" Type="http://schemas.openxmlformats.org/officeDocument/2006/relationships/tags" Target="../tags/tag208.xml"/><Relationship Id="rId6" Type="http://schemas.openxmlformats.org/officeDocument/2006/relationships/tags" Target="../tags/tag213.xml"/><Relationship Id="rId23" Type="http://schemas.openxmlformats.org/officeDocument/2006/relationships/tags" Target="../tags/tag230.xml"/><Relationship Id="rId28" Type="http://schemas.openxmlformats.org/officeDocument/2006/relationships/tags" Target="../tags/tag235.xml"/><Relationship Id="rId49" Type="http://schemas.openxmlformats.org/officeDocument/2006/relationships/tags" Target="../tags/tag256.xml"/><Relationship Id="rId114" Type="http://schemas.openxmlformats.org/officeDocument/2006/relationships/tags" Target="../tags/tag321.xml"/><Relationship Id="rId119" Type="http://schemas.openxmlformats.org/officeDocument/2006/relationships/tags" Target="../tags/tag326.xml"/><Relationship Id="rId44" Type="http://schemas.openxmlformats.org/officeDocument/2006/relationships/tags" Target="../tags/tag251.xml"/><Relationship Id="rId60" Type="http://schemas.openxmlformats.org/officeDocument/2006/relationships/tags" Target="../tags/tag267.xml"/><Relationship Id="rId65" Type="http://schemas.openxmlformats.org/officeDocument/2006/relationships/tags" Target="../tags/tag272.xml"/><Relationship Id="rId81" Type="http://schemas.openxmlformats.org/officeDocument/2006/relationships/tags" Target="../tags/tag288.xml"/><Relationship Id="rId86" Type="http://schemas.openxmlformats.org/officeDocument/2006/relationships/tags" Target="../tags/tag293.xml"/><Relationship Id="rId4" Type="http://schemas.openxmlformats.org/officeDocument/2006/relationships/tags" Target="../tags/tag211.xml"/><Relationship Id="rId9" Type="http://schemas.openxmlformats.org/officeDocument/2006/relationships/tags" Target="../tags/tag216.xml"/><Relationship Id="rId13" Type="http://schemas.openxmlformats.org/officeDocument/2006/relationships/tags" Target="../tags/tag220.xml"/><Relationship Id="rId18" Type="http://schemas.openxmlformats.org/officeDocument/2006/relationships/tags" Target="../tags/tag225.xml"/><Relationship Id="rId39" Type="http://schemas.openxmlformats.org/officeDocument/2006/relationships/tags" Target="../tags/tag246.xml"/><Relationship Id="rId109" Type="http://schemas.openxmlformats.org/officeDocument/2006/relationships/tags" Target="../tags/tag316.xml"/><Relationship Id="rId34" Type="http://schemas.openxmlformats.org/officeDocument/2006/relationships/tags" Target="../tags/tag241.xml"/><Relationship Id="rId50" Type="http://schemas.openxmlformats.org/officeDocument/2006/relationships/tags" Target="../tags/tag257.xml"/><Relationship Id="rId55" Type="http://schemas.openxmlformats.org/officeDocument/2006/relationships/tags" Target="../tags/tag262.xml"/><Relationship Id="rId76" Type="http://schemas.openxmlformats.org/officeDocument/2006/relationships/tags" Target="../tags/tag283.xml"/><Relationship Id="rId97" Type="http://schemas.openxmlformats.org/officeDocument/2006/relationships/tags" Target="../tags/tag304.xml"/><Relationship Id="rId104" Type="http://schemas.openxmlformats.org/officeDocument/2006/relationships/tags" Target="../tags/tag311.xml"/><Relationship Id="rId120" Type="http://schemas.openxmlformats.org/officeDocument/2006/relationships/tags" Target="../tags/tag327.xml"/><Relationship Id="rId7" Type="http://schemas.openxmlformats.org/officeDocument/2006/relationships/tags" Target="../tags/tag214.xml"/><Relationship Id="rId71" Type="http://schemas.openxmlformats.org/officeDocument/2006/relationships/tags" Target="../tags/tag278.xml"/><Relationship Id="rId92" Type="http://schemas.openxmlformats.org/officeDocument/2006/relationships/tags" Target="../tags/tag299.xml"/><Relationship Id="rId2" Type="http://schemas.openxmlformats.org/officeDocument/2006/relationships/tags" Target="../tags/tag209.xml"/><Relationship Id="rId29" Type="http://schemas.openxmlformats.org/officeDocument/2006/relationships/tags" Target="../tags/tag236.xml"/><Relationship Id="rId24" Type="http://schemas.openxmlformats.org/officeDocument/2006/relationships/tags" Target="../tags/tag231.xml"/><Relationship Id="rId40" Type="http://schemas.openxmlformats.org/officeDocument/2006/relationships/tags" Target="../tags/tag247.xml"/><Relationship Id="rId45" Type="http://schemas.openxmlformats.org/officeDocument/2006/relationships/tags" Target="../tags/tag252.xml"/><Relationship Id="rId66" Type="http://schemas.openxmlformats.org/officeDocument/2006/relationships/tags" Target="../tags/tag273.xml"/><Relationship Id="rId87" Type="http://schemas.openxmlformats.org/officeDocument/2006/relationships/tags" Target="../tags/tag294.xml"/><Relationship Id="rId110" Type="http://schemas.openxmlformats.org/officeDocument/2006/relationships/tags" Target="../tags/tag317.xml"/><Relationship Id="rId115" Type="http://schemas.openxmlformats.org/officeDocument/2006/relationships/tags" Target="../tags/tag322.xml"/><Relationship Id="rId61" Type="http://schemas.openxmlformats.org/officeDocument/2006/relationships/tags" Target="../tags/tag268.xml"/><Relationship Id="rId82" Type="http://schemas.openxmlformats.org/officeDocument/2006/relationships/tags" Target="../tags/tag289.xml"/><Relationship Id="rId19" Type="http://schemas.openxmlformats.org/officeDocument/2006/relationships/tags" Target="../tags/tag226.xml"/><Relationship Id="rId14" Type="http://schemas.openxmlformats.org/officeDocument/2006/relationships/tags" Target="../tags/tag221.xml"/><Relationship Id="rId30" Type="http://schemas.openxmlformats.org/officeDocument/2006/relationships/tags" Target="../tags/tag237.xml"/><Relationship Id="rId35" Type="http://schemas.openxmlformats.org/officeDocument/2006/relationships/tags" Target="../tags/tag242.xml"/><Relationship Id="rId56" Type="http://schemas.openxmlformats.org/officeDocument/2006/relationships/tags" Target="../tags/tag263.xml"/><Relationship Id="rId77" Type="http://schemas.openxmlformats.org/officeDocument/2006/relationships/tags" Target="../tags/tag284.xml"/><Relationship Id="rId100" Type="http://schemas.openxmlformats.org/officeDocument/2006/relationships/tags" Target="../tags/tag307.xml"/><Relationship Id="rId105" Type="http://schemas.openxmlformats.org/officeDocument/2006/relationships/tags" Target="../tags/tag312.xml"/><Relationship Id="rId8" Type="http://schemas.openxmlformats.org/officeDocument/2006/relationships/tags" Target="../tags/tag215.xml"/><Relationship Id="rId51" Type="http://schemas.openxmlformats.org/officeDocument/2006/relationships/tags" Target="../tags/tag258.xml"/><Relationship Id="rId72" Type="http://schemas.openxmlformats.org/officeDocument/2006/relationships/tags" Target="../tags/tag279.xml"/><Relationship Id="rId93" Type="http://schemas.openxmlformats.org/officeDocument/2006/relationships/tags" Target="../tags/tag300.xml"/><Relationship Id="rId98" Type="http://schemas.openxmlformats.org/officeDocument/2006/relationships/tags" Target="../tags/tag305.xml"/><Relationship Id="rId121" Type="http://schemas.openxmlformats.org/officeDocument/2006/relationships/tags" Target="../tags/tag328.xml"/><Relationship Id="rId3" Type="http://schemas.openxmlformats.org/officeDocument/2006/relationships/tags" Target="../tags/tag210.xml"/><Relationship Id="rId25" Type="http://schemas.openxmlformats.org/officeDocument/2006/relationships/tags" Target="../tags/tag232.xml"/><Relationship Id="rId46" Type="http://schemas.openxmlformats.org/officeDocument/2006/relationships/tags" Target="../tags/tag253.xml"/><Relationship Id="rId67" Type="http://schemas.openxmlformats.org/officeDocument/2006/relationships/tags" Target="../tags/tag274.xml"/><Relationship Id="rId116" Type="http://schemas.openxmlformats.org/officeDocument/2006/relationships/tags" Target="../tags/tag323.xml"/><Relationship Id="rId20" Type="http://schemas.openxmlformats.org/officeDocument/2006/relationships/tags" Target="../tags/tag227.xml"/><Relationship Id="rId41" Type="http://schemas.openxmlformats.org/officeDocument/2006/relationships/tags" Target="../tags/tag248.xml"/><Relationship Id="rId62" Type="http://schemas.openxmlformats.org/officeDocument/2006/relationships/tags" Target="../tags/tag269.xml"/><Relationship Id="rId83" Type="http://schemas.openxmlformats.org/officeDocument/2006/relationships/tags" Target="../tags/tag290.xml"/><Relationship Id="rId88" Type="http://schemas.openxmlformats.org/officeDocument/2006/relationships/tags" Target="../tags/tag295.xml"/><Relationship Id="rId111" Type="http://schemas.openxmlformats.org/officeDocument/2006/relationships/tags" Target="../tags/tag318.xml"/><Relationship Id="rId15" Type="http://schemas.openxmlformats.org/officeDocument/2006/relationships/tags" Target="../tags/tag222.xml"/><Relationship Id="rId36" Type="http://schemas.openxmlformats.org/officeDocument/2006/relationships/tags" Target="../tags/tag243.xml"/><Relationship Id="rId57" Type="http://schemas.openxmlformats.org/officeDocument/2006/relationships/tags" Target="../tags/tag264.xml"/><Relationship Id="rId106" Type="http://schemas.openxmlformats.org/officeDocument/2006/relationships/tags" Target="../tags/tag313.xml"/><Relationship Id="rId10" Type="http://schemas.openxmlformats.org/officeDocument/2006/relationships/tags" Target="../tags/tag217.xml"/><Relationship Id="rId31" Type="http://schemas.openxmlformats.org/officeDocument/2006/relationships/tags" Target="../tags/tag238.xml"/><Relationship Id="rId52" Type="http://schemas.openxmlformats.org/officeDocument/2006/relationships/tags" Target="../tags/tag259.xml"/><Relationship Id="rId73" Type="http://schemas.openxmlformats.org/officeDocument/2006/relationships/tags" Target="../tags/tag280.xml"/><Relationship Id="rId78" Type="http://schemas.openxmlformats.org/officeDocument/2006/relationships/tags" Target="../tags/tag285.xml"/><Relationship Id="rId94" Type="http://schemas.openxmlformats.org/officeDocument/2006/relationships/tags" Target="../tags/tag301.xml"/><Relationship Id="rId99" Type="http://schemas.openxmlformats.org/officeDocument/2006/relationships/tags" Target="../tags/tag306.xml"/><Relationship Id="rId101" Type="http://schemas.openxmlformats.org/officeDocument/2006/relationships/tags" Target="../tags/tag308.xml"/><Relationship Id="rId12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7" Type="http://schemas.openxmlformats.org/officeDocument/2006/relationships/tags" Target="../tags/tag445.xml"/><Relationship Id="rId21" Type="http://schemas.openxmlformats.org/officeDocument/2006/relationships/tags" Target="../tags/tag349.xml"/><Relationship Id="rId42" Type="http://schemas.openxmlformats.org/officeDocument/2006/relationships/tags" Target="../tags/tag370.xml"/><Relationship Id="rId63" Type="http://schemas.openxmlformats.org/officeDocument/2006/relationships/tags" Target="../tags/tag391.xml"/><Relationship Id="rId84" Type="http://schemas.openxmlformats.org/officeDocument/2006/relationships/tags" Target="../tags/tag412.xml"/><Relationship Id="rId138" Type="http://schemas.openxmlformats.org/officeDocument/2006/relationships/tags" Target="../tags/tag466.xml"/><Relationship Id="rId159" Type="http://schemas.openxmlformats.org/officeDocument/2006/relationships/tags" Target="../tags/tag487.xml"/><Relationship Id="rId170" Type="http://schemas.openxmlformats.org/officeDocument/2006/relationships/tags" Target="../tags/tag498.xml"/><Relationship Id="rId191" Type="http://schemas.openxmlformats.org/officeDocument/2006/relationships/tags" Target="../tags/tag519.xml"/><Relationship Id="rId107" Type="http://schemas.openxmlformats.org/officeDocument/2006/relationships/tags" Target="../tags/tag435.xml"/><Relationship Id="rId11" Type="http://schemas.openxmlformats.org/officeDocument/2006/relationships/tags" Target="../tags/tag339.xml"/><Relationship Id="rId32" Type="http://schemas.openxmlformats.org/officeDocument/2006/relationships/tags" Target="../tags/tag360.xml"/><Relationship Id="rId53" Type="http://schemas.openxmlformats.org/officeDocument/2006/relationships/tags" Target="../tags/tag381.xml"/><Relationship Id="rId74" Type="http://schemas.openxmlformats.org/officeDocument/2006/relationships/tags" Target="../tags/tag402.xml"/><Relationship Id="rId128" Type="http://schemas.openxmlformats.org/officeDocument/2006/relationships/tags" Target="../tags/tag456.xml"/><Relationship Id="rId149" Type="http://schemas.openxmlformats.org/officeDocument/2006/relationships/tags" Target="../tags/tag477.xml"/><Relationship Id="rId5" Type="http://schemas.openxmlformats.org/officeDocument/2006/relationships/tags" Target="../tags/tag333.xml"/><Relationship Id="rId95" Type="http://schemas.openxmlformats.org/officeDocument/2006/relationships/tags" Target="../tags/tag423.xml"/><Relationship Id="rId160" Type="http://schemas.openxmlformats.org/officeDocument/2006/relationships/tags" Target="../tags/tag488.xml"/><Relationship Id="rId181" Type="http://schemas.openxmlformats.org/officeDocument/2006/relationships/tags" Target="../tags/tag509.xml"/><Relationship Id="rId22" Type="http://schemas.openxmlformats.org/officeDocument/2006/relationships/tags" Target="../tags/tag350.xml"/><Relationship Id="rId43" Type="http://schemas.openxmlformats.org/officeDocument/2006/relationships/tags" Target="../tags/tag371.xml"/><Relationship Id="rId64" Type="http://schemas.openxmlformats.org/officeDocument/2006/relationships/tags" Target="../tags/tag392.xml"/><Relationship Id="rId118" Type="http://schemas.openxmlformats.org/officeDocument/2006/relationships/tags" Target="../tags/tag446.xml"/><Relationship Id="rId139" Type="http://schemas.openxmlformats.org/officeDocument/2006/relationships/tags" Target="../tags/tag467.xml"/><Relationship Id="rId85" Type="http://schemas.openxmlformats.org/officeDocument/2006/relationships/tags" Target="../tags/tag413.xml"/><Relationship Id="rId150" Type="http://schemas.openxmlformats.org/officeDocument/2006/relationships/tags" Target="../tags/tag478.xml"/><Relationship Id="rId171" Type="http://schemas.openxmlformats.org/officeDocument/2006/relationships/tags" Target="../tags/tag499.xml"/><Relationship Id="rId192" Type="http://schemas.openxmlformats.org/officeDocument/2006/relationships/tags" Target="../tags/tag520.xml"/><Relationship Id="rId12" Type="http://schemas.openxmlformats.org/officeDocument/2006/relationships/tags" Target="../tags/tag340.xml"/><Relationship Id="rId33" Type="http://schemas.openxmlformats.org/officeDocument/2006/relationships/tags" Target="../tags/tag361.xml"/><Relationship Id="rId108" Type="http://schemas.openxmlformats.org/officeDocument/2006/relationships/tags" Target="../tags/tag436.xml"/><Relationship Id="rId129" Type="http://schemas.openxmlformats.org/officeDocument/2006/relationships/tags" Target="../tags/tag457.xml"/><Relationship Id="rId54" Type="http://schemas.openxmlformats.org/officeDocument/2006/relationships/tags" Target="../tags/tag382.xml"/><Relationship Id="rId75" Type="http://schemas.openxmlformats.org/officeDocument/2006/relationships/tags" Target="../tags/tag403.xml"/><Relationship Id="rId96" Type="http://schemas.openxmlformats.org/officeDocument/2006/relationships/tags" Target="../tags/tag424.xml"/><Relationship Id="rId140" Type="http://schemas.openxmlformats.org/officeDocument/2006/relationships/tags" Target="../tags/tag468.xml"/><Relationship Id="rId161" Type="http://schemas.openxmlformats.org/officeDocument/2006/relationships/tags" Target="../tags/tag489.xml"/><Relationship Id="rId182" Type="http://schemas.openxmlformats.org/officeDocument/2006/relationships/tags" Target="../tags/tag510.xml"/><Relationship Id="rId6" Type="http://schemas.openxmlformats.org/officeDocument/2006/relationships/tags" Target="../tags/tag334.xml"/><Relationship Id="rId23" Type="http://schemas.openxmlformats.org/officeDocument/2006/relationships/tags" Target="../tags/tag351.xml"/><Relationship Id="rId119" Type="http://schemas.openxmlformats.org/officeDocument/2006/relationships/tags" Target="../tags/tag447.xml"/><Relationship Id="rId44" Type="http://schemas.openxmlformats.org/officeDocument/2006/relationships/tags" Target="../tags/tag372.xml"/><Relationship Id="rId65" Type="http://schemas.openxmlformats.org/officeDocument/2006/relationships/tags" Target="../tags/tag393.xml"/><Relationship Id="rId86" Type="http://schemas.openxmlformats.org/officeDocument/2006/relationships/tags" Target="../tags/tag414.xml"/><Relationship Id="rId130" Type="http://schemas.openxmlformats.org/officeDocument/2006/relationships/tags" Target="../tags/tag458.xml"/><Relationship Id="rId151" Type="http://schemas.openxmlformats.org/officeDocument/2006/relationships/tags" Target="../tags/tag479.xml"/><Relationship Id="rId172" Type="http://schemas.openxmlformats.org/officeDocument/2006/relationships/tags" Target="../tags/tag500.xml"/><Relationship Id="rId193" Type="http://schemas.openxmlformats.org/officeDocument/2006/relationships/tags" Target="../tags/tag521.xml"/><Relationship Id="rId13" Type="http://schemas.openxmlformats.org/officeDocument/2006/relationships/tags" Target="../tags/tag341.xml"/><Relationship Id="rId109" Type="http://schemas.openxmlformats.org/officeDocument/2006/relationships/tags" Target="../tags/tag437.xml"/><Relationship Id="rId34" Type="http://schemas.openxmlformats.org/officeDocument/2006/relationships/tags" Target="../tags/tag362.xml"/><Relationship Id="rId55" Type="http://schemas.openxmlformats.org/officeDocument/2006/relationships/tags" Target="../tags/tag383.xml"/><Relationship Id="rId76" Type="http://schemas.openxmlformats.org/officeDocument/2006/relationships/tags" Target="../tags/tag404.xml"/><Relationship Id="rId97" Type="http://schemas.openxmlformats.org/officeDocument/2006/relationships/tags" Target="../tags/tag425.xml"/><Relationship Id="rId120" Type="http://schemas.openxmlformats.org/officeDocument/2006/relationships/tags" Target="../tags/tag448.xml"/><Relationship Id="rId141" Type="http://schemas.openxmlformats.org/officeDocument/2006/relationships/tags" Target="../tags/tag469.xml"/><Relationship Id="rId7" Type="http://schemas.openxmlformats.org/officeDocument/2006/relationships/tags" Target="../tags/tag335.xml"/><Relationship Id="rId162" Type="http://schemas.openxmlformats.org/officeDocument/2006/relationships/tags" Target="../tags/tag490.xml"/><Relationship Id="rId183" Type="http://schemas.openxmlformats.org/officeDocument/2006/relationships/tags" Target="../tags/tag511.xml"/><Relationship Id="rId2" Type="http://schemas.openxmlformats.org/officeDocument/2006/relationships/tags" Target="../tags/tag330.xml"/><Relationship Id="rId29" Type="http://schemas.openxmlformats.org/officeDocument/2006/relationships/tags" Target="../tags/tag357.xml"/><Relationship Id="rId24" Type="http://schemas.openxmlformats.org/officeDocument/2006/relationships/tags" Target="../tags/tag352.xml"/><Relationship Id="rId40" Type="http://schemas.openxmlformats.org/officeDocument/2006/relationships/tags" Target="../tags/tag368.xml"/><Relationship Id="rId45" Type="http://schemas.openxmlformats.org/officeDocument/2006/relationships/tags" Target="../tags/tag373.xml"/><Relationship Id="rId66" Type="http://schemas.openxmlformats.org/officeDocument/2006/relationships/tags" Target="../tags/tag394.xml"/><Relationship Id="rId87" Type="http://schemas.openxmlformats.org/officeDocument/2006/relationships/tags" Target="../tags/tag415.xml"/><Relationship Id="rId110" Type="http://schemas.openxmlformats.org/officeDocument/2006/relationships/tags" Target="../tags/tag438.xml"/><Relationship Id="rId115" Type="http://schemas.openxmlformats.org/officeDocument/2006/relationships/tags" Target="../tags/tag443.xml"/><Relationship Id="rId131" Type="http://schemas.openxmlformats.org/officeDocument/2006/relationships/tags" Target="../tags/tag459.xml"/><Relationship Id="rId136" Type="http://schemas.openxmlformats.org/officeDocument/2006/relationships/tags" Target="../tags/tag464.xml"/><Relationship Id="rId157" Type="http://schemas.openxmlformats.org/officeDocument/2006/relationships/tags" Target="../tags/tag485.xml"/><Relationship Id="rId178" Type="http://schemas.openxmlformats.org/officeDocument/2006/relationships/tags" Target="../tags/tag506.xml"/><Relationship Id="rId61" Type="http://schemas.openxmlformats.org/officeDocument/2006/relationships/tags" Target="../tags/tag389.xml"/><Relationship Id="rId82" Type="http://schemas.openxmlformats.org/officeDocument/2006/relationships/tags" Target="../tags/tag410.xml"/><Relationship Id="rId152" Type="http://schemas.openxmlformats.org/officeDocument/2006/relationships/tags" Target="../tags/tag480.xml"/><Relationship Id="rId173" Type="http://schemas.openxmlformats.org/officeDocument/2006/relationships/tags" Target="../tags/tag501.xml"/><Relationship Id="rId194" Type="http://schemas.openxmlformats.org/officeDocument/2006/relationships/tags" Target="../tags/tag522.xml"/><Relationship Id="rId199" Type="http://schemas.openxmlformats.org/officeDocument/2006/relationships/tags" Target="../tags/tag527.xml"/><Relationship Id="rId19" Type="http://schemas.openxmlformats.org/officeDocument/2006/relationships/tags" Target="../tags/tag347.xml"/><Relationship Id="rId14" Type="http://schemas.openxmlformats.org/officeDocument/2006/relationships/tags" Target="../tags/tag342.xml"/><Relationship Id="rId30" Type="http://schemas.openxmlformats.org/officeDocument/2006/relationships/tags" Target="../tags/tag358.xml"/><Relationship Id="rId35" Type="http://schemas.openxmlformats.org/officeDocument/2006/relationships/tags" Target="../tags/tag363.xml"/><Relationship Id="rId56" Type="http://schemas.openxmlformats.org/officeDocument/2006/relationships/tags" Target="../tags/tag384.xml"/><Relationship Id="rId77" Type="http://schemas.openxmlformats.org/officeDocument/2006/relationships/tags" Target="../tags/tag405.xml"/><Relationship Id="rId100" Type="http://schemas.openxmlformats.org/officeDocument/2006/relationships/tags" Target="../tags/tag428.xml"/><Relationship Id="rId105" Type="http://schemas.openxmlformats.org/officeDocument/2006/relationships/tags" Target="../tags/tag433.xml"/><Relationship Id="rId126" Type="http://schemas.openxmlformats.org/officeDocument/2006/relationships/tags" Target="../tags/tag454.xml"/><Relationship Id="rId147" Type="http://schemas.openxmlformats.org/officeDocument/2006/relationships/tags" Target="../tags/tag475.xml"/><Relationship Id="rId168" Type="http://schemas.openxmlformats.org/officeDocument/2006/relationships/tags" Target="../tags/tag496.xml"/><Relationship Id="rId8" Type="http://schemas.openxmlformats.org/officeDocument/2006/relationships/tags" Target="../tags/tag336.xml"/><Relationship Id="rId51" Type="http://schemas.openxmlformats.org/officeDocument/2006/relationships/tags" Target="../tags/tag379.xml"/><Relationship Id="rId72" Type="http://schemas.openxmlformats.org/officeDocument/2006/relationships/tags" Target="../tags/tag400.xml"/><Relationship Id="rId93" Type="http://schemas.openxmlformats.org/officeDocument/2006/relationships/tags" Target="../tags/tag421.xml"/><Relationship Id="rId98" Type="http://schemas.openxmlformats.org/officeDocument/2006/relationships/tags" Target="../tags/tag426.xml"/><Relationship Id="rId121" Type="http://schemas.openxmlformats.org/officeDocument/2006/relationships/tags" Target="../tags/tag449.xml"/><Relationship Id="rId142" Type="http://schemas.openxmlformats.org/officeDocument/2006/relationships/tags" Target="../tags/tag470.xml"/><Relationship Id="rId163" Type="http://schemas.openxmlformats.org/officeDocument/2006/relationships/tags" Target="../tags/tag491.xml"/><Relationship Id="rId184" Type="http://schemas.openxmlformats.org/officeDocument/2006/relationships/tags" Target="../tags/tag512.xml"/><Relationship Id="rId189" Type="http://schemas.openxmlformats.org/officeDocument/2006/relationships/tags" Target="../tags/tag517.xml"/><Relationship Id="rId3" Type="http://schemas.openxmlformats.org/officeDocument/2006/relationships/tags" Target="../tags/tag331.xml"/><Relationship Id="rId25" Type="http://schemas.openxmlformats.org/officeDocument/2006/relationships/tags" Target="../tags/tag353.xml"/><Relationship Id="rId46" Type="http://schemas.openxmlformats.org/officeDocument/2006/relationships/tags" Target="../tags/tag374.xml"/><Relationship Id="rId67" Type="http://schemas.openxmlformats.org/officeDocument/2006/relationships/tags" Target="../tags/tag395.xml"/><Relationship Id="rId116" Type="http://schemas.openxmlformats.org/officeDocument/2006/relationships/tags" Target="../tags/tag444.xml"/><Relationship Id="rId137" Type="http://schemas.openxmlformats.org/officeDocument/2006/relationships/tags" Target="../tags/tag465.xml"/><Relationship Id="rId158" Type="http://schemas.openxmlformats.org/officeDocument/2006/relationships/tags" Target="../tags/tag486.xml"/><Relationship Id="rId20" Type="http://schemas.openxmlformats.org/officeDocument/2006/relationships/tags" Target="../tags/tag348.xml"/><Relationship Id="rId41" Type="http://schemas.openxmlformats.org/officeDocument/2006/relationships/tags" Target="../tags/tag369.xml"/><Relationship Id="rId62" Type="http://schemas.openxmlformats.org/officeDocument/2006/relationships/tags" Target="../tags/tag390.xml"/><Relationship Id="rId83" Type="http://schemas.openxmlformats.org/officeDocument/2006/relationships/tags" Target="../tags/tag411.xml"/><Relationship Id="rId88" Type="http://schemas.openxmlformats.org/officeDocument/2006/relationships/tags" Target="../tags/tag416.xml"/><Relationship Id="rId111" Type="http://schemas.openxmlformats.org/officeDocument/2006/relationships/tags" Target="../tags/tag439.xml"/><Relationship Id="rId132" Type="http://schemas.openxmlformats.org/officeDocument/2006/relationships/tags" Target="../tags/tag460.xml"/><Relationship Id="rId153" Type="http://schemas.openxmlformats.org/officeDocument/2006/relationships/tags" Target="../tags/tag481.xml"/><Relationship Id="rId174" Type="http://schemas.openxmlformats.org/officeDocument/2006/relationships/tags" Target="../tags/tag502.xml"/><Relationship Id="rId179" Type="http://schemas.openxmlformats.org/officeDocument/2006/relationships/tags" Target="../tags/tag507.xml"/><Relationship Id="rId195" Type="http://schemas.openxmlformats.org/officeDocument/2006/relationships/tags" Target="../tags/tag523.xml"/><Relationship Id="rId190" Type="http://schemas.openxmlformats.org/officeDocument/2006/relationships/tags" Target="../tags/tag518.xml"/><Relationship Id="rId15" Type="http://schemas.openxmlformats.org/officeDocument/2006/relationships/tags" Target="../tags/tag343.xml"/><Relationship Id="rId36" Type="http://schemas.openxmlformats.org/officeDocument/2006/relationships/tags" Target="../tags/tag364.xml"/><Relationship Id="rId57" Type="http://schemas.openxmlformats.org/officeDocument/2006/relationships/tags" Target="../tags/tag385.xml"/><Relationship Id="rId106" Type="http://schemas.openxmlformats.org/officeDocument/2006/relationships/tags" Target="../tags/tag434.xml"/><Relationship Id="rId127" Type="http://schemas.openxmlformats.org/officeDocument/2006/relationships/tags" Target="../tags/tag455.xml"/><Relationship Id="rId10" Type="http://schemas.openxmlformats.org/officeDocument/2006/relationships/tags" Target="../tags/tag338.xml"/><Relationship Id="rId31" Type="http://schemas.openxmlformats.org/officeDocument/2006/relationships/tags" Target="../tags/tag359.xml"/><Relationship Id="rId52" Type="http://schemas.openxmlformats.org/officeDocument/2006/relationships/tags" Target="../tags/tag380.xml"/><Relationship Id="rId73" Type="http://schemas.openxmlformats.org/officeDocument/2006/relationships/tags" Target="../tags/tag401.xml"/><Relationship Id="rId78" Type="http://schemas.openxmlformats.org/officeDocument/2006/relationships/tags" Target="../tags/tag406.xml"/><Relationship Id="rId94" Type="http://schemas.openxmlformats.org/officeDocument/2006/relationships/tags" Target="../tags/tag422.xml"/><Relationship Id="rId99" Type="http://schemas.openxmlformats.org/officeDocument/2006/relationships/tags" Target="../tags/tag427.xml"/><Relationship Id="rId101" Type="http://schemas.openxmlformats.org/officeDocument/2006/relationships/tags" Target="../tags/tag429.xml"/><Relationship Id="rId122" Type="http://schemas.openxmlformats.org/officeDocument/2006/relationships/tags" Target="../tags/tag450.xml"/><Relationship Id="rId143" Type="http://schemas.openxmlformats.org/officeDocument/2006/relationships/tags" Target="../tags/tag471.xml"/><Relationship Id="rId148" Type="http://schemas.openxmlformats.org/officeDocument/2006/relationships/tags" Target="../tags/tag476.xml"/><Relationship Id="rId164" Type="http://schemas.openxmlformats.org/officeDocument/2006/relationships/tags" Target="../tags/tag492.xml"/><Relationship Id="rId169" Type="http://schemas.openxmlformats.org/officeDocument/2006/relationships/tags" Target="../tags/tag497.xml"/><Relationship Id="rId185" Type="http://schemas.openxmlformats.org/officeDocument/2006/relationships/tags" Target="../tags/tag513.xml"/><Relationship Id="rId4" Type="http://schemas.openxmlformats.org/officeDocument/2006/relationships/tags" Target="../tags/tag332.xml"/><Relationship Id="rId9" Type="http://schemas.openxmlformats.org/officeDocument/2006/relationships/tags" Target="../tags/tag337.xml"/><Relationship Id="rId180" Type="http://schemas.openxmlformats.org/officeDocument/2006/relationships/tags" Target="../tags/tag508.xml"/><Relationship Id="rId26" Type="http://schemas.openxmlformats.org/officeDocument/2006/relationships/tags" Target="../tags/tag354.xml"/><Relationship Id="rId47" Type="http://schemas.openxmlformats.org/officeDocument/2006/relationships/tags" Target="../tags/tag375.xml"/><Relationship Id="rId68" Type="http://schemas.openxmlformats.org/officeDocument/2006/relationships/tags" Target="../tags/tag396.xml"/><Relationship Id="rId89" Type="http://schemas.openxmlformats.org/officeDocument/2006/relationships/tags" Target="../tags/tag417.xml"/><Relationship Id="rId112" Type="http://schemas.openxmlformats.org/officeDocument/2006/relationships/tags" Target="../tags/tag440.xml"/><Relationship Id="rId133" Type="http://schemas.openxmlformats.org/officeDocument/2006/relationships/tags" Target="../tags/tag461.xml"/><Relationship Id="rId154" Type="http://schemas.openxmlformats.org/officeDocument/2006/relationships/tags" Target="../tags/tag482.xml"/><Relationship Id="rId175" Type="http://schemas.openxmlformats.org/officeDocument/2006/relationships/tags" Target="../tags/tag503.xml"/><Relationship Id="rId196" Type="http://schemas.openxmlformats.org/officeDocument/2006/relationships/tags" Target="../tags/tag524.xml"/><Relationship Id="rId200" Type="http://schemas.openxmlformats.org/officeDocument/2006/relationships/slideLayout" Target="../slideLayouts/slideLayout2.xml"/><Relationship Id="rId16" Type="http://schemas.openxmlformats.org/officeDocument/2006/relationships/tags" Target="../tags/tag344.xml"/><Relationship Id="rId37" Type="http://schemas.openxmlformats.org/officeDocument/2006/relationships/tags" Target="../tags/tag365.xml"/><Relationship Id="rId58" Type="http://schemas.openxmlformats.org/officeDocument/2006/relationships/tags" Target="../tags/tag386.xml"/><Relationship Id="rId79" Type="http://schemas.openxmlformats.org/officeDocument/2006/relationships/tags" Target="../tags/tag407.xml"/><Relationship Id="rId102" Type="http://schemas.openxmlformats.org/officeDocument/2006/relationships/tags" Target="../tags/tag430.xml"/><Relationship Id="rId123" Type="http://schemas.openxmlformats.org/officeDocument/2006/relationships/tags" Target="../tags/tag451.xml"/><Relationship Id="rId144" Type="http://schemas.openxmlformats.org/officeDocument/2006/relationships/tags" Target="../tags/tag472.xml"/><Relationship Id="rId90" Type="http://schemas.openxmlformats.org/officeDocument/2006/relationships/tags" Target="../tags/tag418.xml"/><Relationship Id="rId165" Type="http://schemas.openxmlformats.org/officeDocument/2006/relationships/tags" Target="../tags/tag493.xml"/><Relationship Id="rId186" Type="http://schemas.openxmlformats.org/officeDocument/2006/relationships/tags" Target="../tags/tag514.xml"/><Relationship Id="rId27" Type="http://schemas.openxmlformats.org/officeDocument/2006/relationships/tags" Target="../tags/tag355.xml"/><Relationship Id="rId48" Type="http://schemas.openxmlformats.org/officeDocument/2006/relationships/tags" Target="../tags/tag376.xml"/><Relationship Id="rId69" Type="http://schemas.openxmlformats.org/officeDocument/2006/relationships/tags" Target="../tags/tag397.xml"/><Relationship Id="rId113" Type="http://schemas.openxmlformats.org/officeDocument/2006/relationships/tags" Target="../tags/tag441.xml"/><Relationship Id="rId134" Type="http://schemas.openxmlformats.org/officeDocument/2006/relationships/tags" Target="../tags/tag462.xml"/><Relationship Id="rId80" Type="http://schemas.openxmlformats.org/officeDocument/2006/relationships/tags" Target="../tags/tag408.xml"/><Relationship Id="rId155" Type="http://schemas.openxmlformats.org/officeDocument/2006/relationships/tags" Target="../tags/tag483.xml"/><Relationship Id="rId176" Type="http://schemas.openxmlformats.org/officeDocument/2006/relationships/tags" Target="../tags/tag504.xml"/><Relationship Id="rId197" Type="http://schemas.openxmlformats.org/officeDocument/2006/relationships/tags" Target="../tags/tag525.xml"/><Relationship Id="rId201" Type="http://schemas.openxmlformats.org/officeDocument/2006/relationships/notesSlide" Target="../notesSlides/notesSlide8.xml"/><Relationship Id="rId17" Type="http://schemas.openxmlformats.org/officeDocument/2006/relationships/tags" Target="../tags/tag345.xml"/><Relationship Id="rId38" Type="http://schemas.openxmlformats.org/officeDocument/2006/relationships/tags" Target="../tags/tag366.xml"/><Relationship Id="rId59" Type="http://schemas.openxmlformats.org/officeDocument/2006/relationships/tags" Target="../tags/tag387.xml"/><Relationship Id="rId103" Type="http://schemas.openxmlformats.org/officeDocument/2006/relationships/tags" Target="../tags/tag431.xml"/><Relationship Id="rId124" Type="http://schemas.openxmlformats.org/officeDocument/2006/relationships/tags" Target="../tags/tag452.xml"/><Relationship Id="rId70" Type="http://schemas.openxmlformats.org/officeDocument/2006/relationships/tags" Target="../tags/tag398.xml"/><Relationship Id="rId91" Type="http://schemas.openxmlformats.org/officeDocument/2006/relationships/tags" Target="../tags/tag419.xml"/><Relationship Id="rId145" Type="http://schemas.openxmlformats.org/officeDocument/2006/relationships/tags" Target="../tags/tag473.xml"/><Relationship Id="rId166" Type="http://schemas.openxmlformats.org/officeDocument/2006/relationships/tags" Target="../tags/tag494.xml"/><Relationship Id="rId187" Type="http://schemas.openxmlformats.org/officeDocument/2006/relationships/tags" Target="../tags/tag515.xml"/><Relationship Id="rId1" Type="http://schemas.openxmlformats.org/officeDocument/2006/relationships/tags" Target="../tags/tag329.xml"/><Relationship Id="rId28" Type="http://schemas.openxmlformats.org/officeDocument/2006/relationships/tags" Target="../tags/tag356.xml"/><Relationship Id="rId49" Type="http://schemas.openxmlformats.org/officeDocument/2006/relationships/tags" Target="../tags/tag377.xml"/><Relationship Id="rId114" Type="http://schemas.openxmlformats.org/officeDocument/2006/relationships/tags" Target="../tags/tag442.xml"/><Relationship Id="rId60" Type="http://schemas.openxmlformats.org/officeDocument/2006/relationships/tags" Target="../tags/tag388.xml"/><Relationship Id="rId81" Type="http://schemas.openxmlformats.org/officeDocument/2006/relationships/tags" Target="../tags/tag409.xml"/><Relationship Id="rId135" Type="http://schemas.openxmlformats.org/officeDocument/2006/relationships/tags" Target="../tags/tag463.xml"/><Relationship Id="rId156" Type="http://schemas.openxmlformats.org/officeDocument/2006/relationships/tags" Target="../tags/tag484.xml"/><Relationship Id="rId177" Type="http://schemas.openxmlformats.org/officeDocument/2006/relationships/tags" Target="../tags/tag505.xml"/><Relationship Id="rId198" Type="http://schemas.openxmlformats.org/officeDocument/2006/relationships/tags" Target="../tags/tag526.xml"/><Relationship Id="rId18" Type="http://schemas.openxmlformats.org/officeDocument/2006/relationships/tags" Target="../tags/tag346.xml"/><Relationship Id="rId39" Type="http://schemas.openxmlformats.org/officeDocument/2006/relationships/tags" Target="../tags/tag367.xml"/><Relationship Id="rId50" Type="http://schemas.openxmlformats.org/officeDocument/2006/relationships/tags" Target="../tags/tag378.xml"/><Relationship Id="rId104" Type="http://schemas.openxmlformats.org/officeDocument/2006/relationships/tags" Target="../tags/tag432.xml"/><Relationship Id="rId125" Type="http://schemas.openxmlformats.org/officeDocument/2006/relationships/tags" Target="../tags/tag453.xml"/><Relationship Id="rId146" Type="http://schemas.openxmlformats.org/officeDocument/2006/relationships/tags" Target="../tags/tag474.xml"/><Relationship Id="rId167" Type="http://schemas.openxmlformats.org/officeDocument/2006/relationships/tags" Target="../tags/tag495.xml"/><Relationship Id="rId188" Type="http://schemas.openxmlformats.org/officeDocument/2006/relationships/tags" Target="../tags/tag516.xml"/><Relationship Id="rId71" Type="http://schemas.openxmlformats.org/officeDocument/2006/relationships/tags" Target="../tags/tag399.xml"/><Relationship Id="rId92" Type="http://schemas.openxmlformats.org/officeDocument/2006/relationships/tags" Target="../tags/tag420.xml"/></Relationships>
</file>

<file path=ppt/slides/_rels/slide9.xml.rels><?xml version="1.0" encoding="UTF-8" standalone="yes"?>
<Relationships xmlns="http://schemas.openxmlformats.org/package/2006/relationships"><Relationship Id="rId13" Type="http://schemas.openxmlformats.org/officeDocument/2006/relationships/tags" Target="../tags/tag540.xml"/><Relationship Id="rId18" Type="http://schemas.openxmlformats.org/officeDocument/2006/relationships/tags" Target="../tags/tag545.xml"/><Relationship Id="rId26" Type="http://schemas.openxmlformats.org/officeDocument/2006/relationships/tags" Target="../tags/tag553.xml"/><Relationship Id="rId39" Type="http://schemas.openxmlformats.org/officeDocument/2006/relationships/tags" Target="../tags/tag566.xml"/><Relationship Id="rId21" Type="http://schemas.openxmlformats.org/officeDocument/2006/relationships/tags" Target="../tags/tag548.xml"/><Relationship Id="rId34" Type="http://schemas.openxmlformats.org/officeDocument/2006/relationships/tags" Target="../tags/tag561.xml"/><Relationship Id="rId42" Type="http://schemas.openxmlformats.org/officeDocument/2006/relationships/tags" Target="../tags/tag569.xml"/><Relationship Id="rId47" Type="http://schemas.openxmlformats.org/officeDocument/2006/relationships/tags" Target="../tags/tag574.xml"/><Relationship Id="rId50" Type="http://schemas.openxmlformats.org/officeDocument/2006/relationships/notesSlide" Target="../notesSlides/notesSlide9.xml"/><Relationship Id="rId7" Type="http://schemas.openxmlformats.org/officeDocument/2006/relationships/tags" Target="../tags/tag534.xml"/><Relationship Id="rId2" Type="http://schemas.openxmlformats.org/officeDocument/2006/relationships/tags" Target="../tags/tag529.xml"/><Relationship Id="rId16" Type="http://schemas.openxmlformats.org/officeDocument/2006/relationships/tags" Target="../tags/tag543.xml"/><Relationship Id="rId29" Type="http://schemas.openxmlformats.org/officeDocument/2006/relationships/tags" Target="../tags/tag556.xml"/><Relationship Id="rId11" Type="http://schemas.openxmlformats.org/officeDocument/2006/relationships/tags" Target="../tags/tag538.xml"/><Relationship Id="rId24" Type="http://schemas.openxmlformats.org/officeDocument/2006/relationships/tags" Target="../tags/tag551.xml"/><Relationship Id="rId32" Type="http://schemas.openxmlformats.org/officeDocument/2006/relationships/tags" Target="../tags/tag559.xml"/><Relationship Id="rId37" Type="http://schemas.openxmlformats.org/officeDocument/2006/relationships/tags" Target="../tags/tag564.xml"/><Relationship Id="rId40" Type="http://schemas.openxmlformats.org/officeDocument/2006/relationships/tags" Target="../tags/tag567.xml"/><Relationship Id="rId45" Type="http://schemas.openxmlformats.org/officeDocument/2006/relationships/tags" Target="../tags/tag572.xml"/><Relationship Id="rId5" Type="http://schemas.openxmlformats.org/officeDocument/2006/relationships/tags" Target="../tags/tag532.xml"/><Relationship Id="rId15" Type="http://schemas.openxmlformats.org/officeDocument/2006/relationships/tags" Target="../tags/tag542.xml"/><Relationship Id="rId23" Type="http://schemas.openxmlformats.org/officeDocument/2006/relationships/tags" Target="../tags/tag550.xml"/><Relationship Id="rId28" Type="http://schemas.openxmlformats.org/officeDocument/2006/relationships/tags" Target="../tags/tag555.xml"/><Relationship Id="rId36" Type="http://schemas.openxmlformats.org/officeDocument/2006/relationships/tags" Target="../tags/tag563.xml"/><Relationship Id="rId49" Type="http://schemas.openxmlformats.org/officeDocument/2006/relationships/slideLayout" Target="../slideLayouts/slideLayout2.xml"/><Relationship Id="rId10" Type="http://schemas.openxmlformats.org/officeDocument/2006/relationships/tags" Target="../tags/tag537.xml"/><Relationship Id="rId19" Type="http://schemas.openxmlformats.org/officeDocument/2006/relationships/tags" Target="../tags/tag546.xml"/><Relationship Id="rId31" Type="http://schemas.openxmlformats.org/officeDocument/2006/relationships/tags" Target="../tags/tag558.xml"/><Relationship Id="rId44" Type="http://schemas.openxmlformats.org/officeDocument/2006/relationships/tags" Target="../tags/tag571.xml"/><Relationship Id="rId4" Type="http://schemas.openxmlformats.org/officeDocument/2006/relationships/tags" Target="../tags/tag531.xml"/><Relationship Id="rId9" Type="http://schemas.openxmlformats.org/officeDocument/2006/relationships/tags" Target="../tags/tag536.xml"/><Relationship Id="rId14" Type="http://schemas.openxmlformats.org/officeDocument/2006/relationships/tags" Target="../tags/tag541.xml"/><Relationship Id="rId22" Type="http://schemas.openxmlformats.org/officeDocument/2006/relationships/tags" Target="../tags/tag549.xml"/><Relationship Id="rId27" Type="http://schemas.openxmlformats.org/officeDocument/2006/relationships/tags" Target="../tags/tag554.xml"/><Relationship Id="rId30" Type="http://schemas.openxmlformats.org/officeDocument/2006/relationships/tags" Target="../tags/tag557.xml"/><Relationship Id="rId35" Type="http://schemas.openxmlformats.org/officeDocument/2006/relationships/tags" Target="../tags/tag562.xml"/><Relationship Id="rId43" Type="http://schemas.openxmlformats.org/officeDocument/2006/relationships/tags" Target="../tags/tag570.xml"/><Relationship Id="rId48" Type="http://schemas.openxmlformats.org/officeDocument/2006/relationships/tags" Target="../tags/tag575.xml"/><Relationship Id="rId8" Type="http://schemas.openxmlformats.org/officeDocument/2006/relationships/tags" Target="../tags/tag535.xml"/><Relationship Id="rId3" Type="http://schemas.openxmlformats.org/officeDocument/2006/relationships/tags" Target="../tags/tag530.xml"/><Relationship Id="rId12" Type="http://schemas.openxmlformats.org/officeDocument/2006/relationships/tags" Target="../tags/tag539.xml"/><Relationship Id="rId17" Type="http://schemas.openxmlformats.org/officeDocument/2006/relationships/tags" Target="../tags/tag544.xml"/><Relationship Id="rId25" Type="http://schemas.openxmlformats.org/officeDocument/2006/relationships/tags" Target="../tags/tag552.xml"/><Relationship Id="rId33" Type="http://schemas.openxmlformats.org/officeDocument/2006/relationships/tags" Target="../tags/tag560.xml"/><Relationship Id="rId38" Type="http://schemas.openxmlformats.org/officeDocument/2006/relationships/tags" Target="../tags/tag565.xml"/><Relationship Id="rId46" Type="http://schemas.openxmlformats.org/officeDocument/2006/relationships/tags" Target="../tags/tag573.xml"/><Relationship Id="rId20" Type="http://schemas.openxmlformats.org/officeDocument/2006/relationships/tags" Target="../tags/tag547.xml"/><Relationship Id="rId41" Type="http://schemas.openxmlformats.org/officeDocument/2006/relationships/tags" Target="../tags/tag568.xml"/><Relationship Id="rId1" Type="http://schemas.openxmlformats.org/officeDocument/2006/relationships/tags" Target="../tags/tag528.xml"/><Relationship Id="rId6" Type="http://schemas.openxmlformats.org/officeDocument/2006/relationships/tags" Target="../tags/tag5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646312"/>
            <a:ext cx="12192000" cy="990600"/>
          </a:xfrm>
        </p:spPr>
        <p:txBody>
          <a:bodyPr/>
          <a:lstStyle/>
          <a:p>
            <a:pPr marL="457200">
              <a:spcBef>
                <a:spcPts val="800"/>
              </a:spcBef>
              <a:spcAft>
                <a:spcPts val="400"/>
              </a:spcAft>
            </a:pPr>
            <a:r>
              <a:rPr lang="en-US" altLang="zh-CN" sz="3200" dirty="0"/>
              <a:t>Learning to Detect Multi-class Anomalies </a:t>
            </a:r>
            <a:br>
              <a:rPr lang="en-US" altLang="zh-CN" sz="3200" dirty="0"/>
            </a:br>
            <a:r>
              <a:rPr lang="en-US" altLang="zh-CN" sz="3200" dirty="0"/>
              <a:t>with Just One Normal Image Prompt</a:t>
            </a:r>
            <a:endParaRPr lang="zh-CN" altLang="en-US" sz="3200" dirty="0"/>
          </a:p>
        </p:txBody>
      </p:sp>
      <p:sp>
        <p:nvSpPr>
          <p:cNvPr id="3" name="副标题 2"/>
          <p:cNvSpPr>
            <a:spLocks noGrp="1"/>
          </p:cNvSpPr>
          <p:nvPr>
            <p:ph type="subTitle" idx="4294967295"/>
          </p:nvPr>
        </p:nvSpPr>
        <p:spPr>
          <a:xfrm>
            <a:off x="0" y="2852936"/>
            <a:ext cx="12192000" cy="1371600"/>
          </a:xfrm>
        </p:spPr>
        <p:txBody>
          <a:bodyPr/>
          <a:lstStyle/>
          <a:p>
            <a:pPr marL="0" indent="0" algn="ctr">
              <a:spcBef>
                <a:spcPts val="800"/>
              </a:spcBef>
              <a:spcAft>
                <a:spcPts val="400"/>
              </a:spcAft>
              <a:buNone/>
            </a:pPr>
            <a:endParaRPr lang="en-US" altLang="zh-CN" sz="1800" dirty="0">
              <a:solidFill>
                <a:srgbClr val="0070C0"/>
              </a:solidFill>
              <a:latin typeface="Comic Sans MS" panose="030F0902030302020204" pitchFamily="66" charset="0"/>
            </a:endParaRPr>
          </a:p>
          <a:p>
            <a:pPr marL="0" indent="0" algn="ctr">
              <a:spcBef>
                <a:spcPts val="800"/>
              </a:spcBef>
              <a:spcAft>
                <a:spcPts val="400"/>
              </a:spcAft>
              <a:buNone/>
            </a:pPr>
            <a:r>
              <a:rPr lang="en-US" altLang="zh-CN" sz="2400" dirty="0">
                <a:solidFill>
                  <a:srgbClr val="0070C0"/>
                </a:solidFill>
                <a:latin typeface="Comic Sans MS" panose="030F0902030302020204" pitchFamily="66" charset="0"/>
              </a:rPr>
              <a:t>Bin-Bin Gao</a:t>
            </a:r>
            <a:endParaRPr lang="en-US" altLang="zh-CN" sz="2400" baseline="30000" dirty="0">
              <a:solidFill>
                <a:srgbClr val="000000"/>
              </a:solidFill>
              <a:latin typeface="Comic Sans MS" panose="030F0902030302020204" pitchFamily="66" charset="0"/>
            </a:endParaRPr>
          </a:p>
          <a:p>
            <a:pPr marL="0" indent="0" algn="ctr">
              <a:spcBef>
                <a:spcPts val="800"/>
              </a:spcBef>
              <a:spcAft>
                <a:spcPts val="400"/>
              </a:spcAft>
              <a:buNone/>
            </a:pPr>
            <a:endParaRPr lang="en-US" altLang="zh-CN" sz="2000" dirty="0"/>
          </a:p>
          <a:p>
            <a:pPr marL="0" indent="0" algn="ctr">
              <a:spcBef>
                <a:spcPts val="800"/>
              </a:spcBef>
              <a:spcAft>
                <a:spcPts val="400"/>
              </a:spcAft>
              <a:buNone/>
            </a:pPr>
            <a:br>
              <a:rPr lang="en-US" altLang="zh-CN" sz="2000" dirty="0"/>
            </a:br>
            <a:r>
              <a:rPr lang="en-US" altLang="zh-CN" sz="2400" dirty="0">
                <a:solidFill>
                  <a:srgbClr val="000000"/>
                </a:solidFill>
                <a:latin typeface="Microsoft YaHei" panose="020B0503020204020204" pitchFamily="34" charset="-122"/>
                <a:ea typeface="Microsoft YaHei" panose="020B0503020204020204" pitchFamily="34" charset="-122"/>
              </a:rPr>
              <a:t>Tencent </a:t>
            </a:r>
            <a:r>
              <a:rPr lang="en-US" altLang="zh-CN" sz="2400" dirty="0" err="1">
                <a:solidFill>
                  <a:srgbClr val="000000"/>
                </a:solidFill>
                <a:latin typeface="Microsoft YaHei" panose="020B0503020204020204" pitchFamily="34" charset="-122"/>
                <a:ea typeface="Microsoft YaHei" panose="020B0503020204020204" pitchFamily="34" charset="-122"/>
              </a:rPr>
              <a:t>YouTu</a:t>
            </a:r>
            <a:r>
              <a:rPr lang="en-US" altLang="zh-CN" sz="2400" dirty="0">
                <a:solidFill>
                  <a:srgbClr val="000000"/>
                </a:solidFill>
                <a:latin typeface="Microsoft YaHei" panose="020B0503020204020204" pitchFamily="34" charset="-122"/>
                <a:ea typeface="Microsoft YaHei" panose="020B0503020204020204" pitchFamily="34" charset="-122"/>
              </a:rPr>
              <a:t> Lab</a:t>
            </a:r>
            <a:endParaRPr lang="en-US" sz="2000" dirty="0">
              <a:latin typeface="Comic Sans MS" panose="030F0902030302020204" pitchFamily="66" charset="0"/>
            </a:endParaRPr>
          </a:p>
          <a:p>
            <a:pPr marL="0" indent="0" algn="ctr">
              <a:buNone/>
            </a:pPr>
            <a:endParaRPr lang="en-US" sz="2000" dirty="0">
              <a:effectLst/>
              <a:latin typeface="Comic Sans MS" panose="030F0902030302020204" pitchFamily="66" charset="0"/>
            </a:endParaRPr>
          </a:p>
          <a:p>
            <a:pPr marL="0" indent="0">
              <a:buNone/>
            </a:pPr>
            <a:endParaRPr lang="en-US" altLang="zh-CN" sz="1700" dirty="0"/>
          </a:p>
          <a:p>
            <a:pPr marL="0" indent="0">
              <a:buNone/>
            </a:pPr>
            <a:endParaRPr lang="en-US" altLang="zh-CN" sz="1700" dirty="0"/>
          </a:p>
          <a:p>
            <a:pPr marL="0" indent="0" algn="ctr">
              <a:buNone/>
            </a:pPr>
            <a:r>
              <a:rPr lang="en-US" altLang="zh-CN" sz="2400" dirty="0" err="1">
                <a:solidFill>
                  <a:srgbClr val="FF9900"/>
                </a:solidFill>
                <a:cs typeface="Verdana" panose="020B0604030504040204" pitchFamily="34" charset="0"/>
              </a:rPr>
              <a:t>OCt.</a:t>
            </a:r>
            <a:r>
              <a:rPr lang="en-US" altLang="zh-CN" sz="2400" dirty="0">
                <a:solidFill>
                  <a:srgbClr val="FF9900"/>
                </a:solidFill>
                <a:cs typeface="Verdana" panose="020B0604030504040204" pitchFamily="34" charset="0"/>
              </a:rPr>
              <a:t> 01 —</a:t>
            </a:r>
            <a:r>
              <a:rPr lang="zh-CN" altLang="en-US" sz="2400" dirty="0">
                <a:solidFill>
                  <a:srgbClr val="FF9900"/>
                </a:solidFill>
                <a:cs typeface="Verdana" panose="020B0604030504040204" pitchFamily="34" charset="0"/>
              </a:rPr>
              <a:t> </a:t>
            </a:r>
            <a:r>
              <a:rPr lang="en-US" altLang="zh-CN" sz="2400" dirty="0">
                <a:solidFill>
                  <a:srgbClr val="FF9900"/>
                </a:solidFill>
                <a:cs typeface="Verdana" panose="020B0604030504040204" pitchFamily="34" charset="0"/>
              </a:rPr>
              <a:t>Oct.</a:t>
            </a:r>
            <a:r>
              <a:rPr lang="zh-CN" altLang="en-US" sz="2400" dirty="0">
                <a:solidFill>
                  <a:srgbClr val="FF9900"/>
                </a:solidFill>
                <a:cs typeface="Verdana" panose="020B0604030504040204" pitchFamily="34" charset="0"/>
              </a:rPr>
              <a:t> </a:t>
            </a:r>
            <a:r>
              <a:rPr lang="en-US" altLang="zh-CN" sz="2400" dirty="0">
                <a:solidFill>
                  <a:srgbClr val="FF9900"/>
                </a:solidFill>
                <a:cs typeface="Verdana" panose="020B0604030504040204" pitchFamily="34" charset="0"/>
              </a:rPr>
              <a:t>4, 2024, Milan </a:t>
            </a:r>
          </a:p>
          <a:p>
            <a:pPr marL="0" indent="0" algn="ctr">
              <a:buNone/>
            </a:pPr>
            <a:endParaRPr lang="en-US" altLang="zh-CN" sz="2400" dirty="0">
              <a:solidFill>
                <a:srgbClr val="FF9900"/>
              </a:solidFill>
              <a:cs typeface="Verdana" panose="020B0604030504040204" pitchFamily="34" charset="0"/>
            </a:endParaRPr>
          </a:p>
          <a:p>
            <a:endParaRPr lang="en-US" altLang="zh-CN" sz="1700" dirty="0"/>
          </a:p>
          <a:p>
            <a:endParaRPr lang="zh-CN" altLang="en-US" sz="1700" dirty="0"/>
          </a:p>
        </p:txBody>
      </p:sp>
      <p:pic>
        <p:nvPicPr>
          <p:cNvPr id="5" name="Picture 4" descr="Qr code&#10;&#10;Description automatically generated">
            <a:extLst>
              <a:ext uri="{FF2B5EF4-FFF2-40B4-BE49-F238E27FC236}">
                <a16:creationId xmlns:a16="http://schemas.microsoft.com/office/drawing/2014/main" id="{EE0AD2E8-63FA-9703-F63C-3D58EC5DAB81}"/>
              </a:ext>
            </a:extLst>
          </p:cNvPr>
          <p:cNvPicPr>
            <a:picLocks noChangeAspect="1"/>
          </p:cNvPicPr>
          <p:nvPr/>
        </p:nvPicPr>
        <p:blipFill>
          <a:blip r:embed="rId3"/>
          <a:srcRect l="10935" t="24567" r="10009" b="16892"/>
          <a:stretch/>
        </p:blipFill>
        <p:spPr>
          <a:xfrm>
            <a:off x="2153562" y="17863"/>
            <a:ext cx="1126338" cy="1142885"/>
          </a:xfrm>
          <a:prstGeom prst="rect">
            <a:avLst/>
          </a:prstGeom>
        </p:spPr>
      </p:pic>
      <p:sp>
        <p:nvSpPr>
          <p:cNvPr id="6" name="TextBox 5">
            <a:extLst>
              <a:ext uri="{FF2B5EF4-FFF2-40B4-BE49-F238E27FC236}">
                <a16:creationId xmlns:a16="http://schemas.microsoft.com/office/drawing/2014/main" id="{9BD98F06-FE7A-49C6-3A46-A17193B0A1A4}"/>
              </a:ext>
            </a:extLst>
          </p:cNvPr>
          <p:cNvSpPr txBox="1"/>
          <p:nvPr/>
        </p:nvSpPr>
        <p:spPr>
          <a:xfrm>
            <a:off x="276224" y="758760"/>
            <a:ext cx="1877338" cy="523220"/>
          </a:xfrm>
          <a:prstGeom prst="rect">
            <a:avLst/>
          </a:prstGeom>
          <a:noFill/>
        </p:spPr>
        <p:txBody>
          <a:bodyPr wrap="square" rtlCol="0">
            <a:spAutoFit/>
          </a:bodyPr>
          <a:lstStyle/>
          <a:p>
            <a:r>
              <a:rPr lang="en-US" sz="1400" dirty="0">
                <a:solidFill>
                  <a:srgbClr val="945C8F"/>
                </a:solidFill>
                <a:latin typeface="Arial Hebrew" pitchFamily="2" charset="-79"/>
                <a:cs typeface="Arial Hebrew" pitchFamily="2" charset="-79"/>
              </a:rPr>
              <a:t>MILANO</a:t>
            </a:r>
            <a:r>
              <a:rPr lang="en-US" sz="2800" dirty="0"/>
              <a:t> </a:t>
            </a:r>
            <a:r>
              <a:rPr lang="en-CN" sz="2800" dirty="0">
                <a:solidFill>
                  <a:srgbClr val="945C8F"/>
                </a:solidFill>
                <a:latin typeface="Arial Hebrew" pitchFamily="2" charset="-79"/>
                <a:cs typeface="Arial Hebrew" pitchFamily="2" charset="-79"/>
              </a:rPr>
              <a:t>2024</a:t>
            </a:r>
          </a:p>
        </p:txBody>
      </p:sp>
      <p:pic>
        <p:nvPicPr>
          <p:cNvPr id="4" name="Picture 3">
            <a:extLst>
              <a:ext uri="{FF2B5EF4-FFF2-40B4-BE49-F238E27FC236}">
                <a16:creationId xmlns:a16="http://schemas.microsoft.com/office/drawing/2014/main" id="{13D5BD8A-2A5E-F81D-82B1-93F74F778E46}"/>
              </a:ext>
            </a:extLst>
          </p:cNvPr>
          <p:cNvPicPr>
            <a:picLocks noChangeAspect="1"/>
          </p:cNvPicPr>
          <p:nvPr/>
        </p:nvPicPr>
        <p:blipFill>
          <a:blip r:embed="rId4"/>
          <a:stretch>
            <a:fillRect/>
          </a:stretch>
        </p:blipFill>
        <p:spPr>
          <a:xfrm>
            <a:off x="8462050" y="8620"/>
            <a:ext cx="1126338" cy="1151792"/>
          </a:xfrm>
          <a:prstGeom prst="rect">
            <a:avLst/>
          </a:prstGeom>
        </p:spPr>
      </p:pic>
    </p:spTree>
    <p:extLst>
      <p:ext uri="{BB962C8B-B14F-4D97-AF65-F5344CB8AC3E}">
        <p14:creationId xmlns:p14="http://schemas.microsoft.com/office/powerpoint/2010/main" val="2909550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911A6D-43D8-090E-DA56-2F7EDDCCF1EB}"/>
              </a:ext>
            </a:extLst>
          </p:cNvPr>
          <p:cNvSpPr>
            <a:spLocks noGrp="1"/>
          </p:cNvSpPr>
          <p:nvPr>
            <p:ph type="sldNum" sz="quarter" idx="11"/>
          </p:nvPr>
        </p:nvSpPr>
        <p:spPr/>
        <p:txBody>
          <a:bodyPr/>
          <a:lstStyle/>
          <a:p>
            <a:fld id="{71296DC4-A542-4FA6-93A4-D8837072381A}" type="slidenum">
              <a:rPr lang="zh-CN" altLang="en-US" smtClean="0"/>
              <a:pPr/>
              <a:t>10</a:t>
            </a:fld>
            <a:endParaRPr lang="zh-CN" altLang="en-US" dirty="0"/>
          </a:p>
        </p:txBody>
      </p:sp>
      <p:sp>
        <p:nvSpPr>
          <p:cNvPr id="3" name="Title 2">
            <a:extLst>
              <a:ext uri="{FF2B5EF4-FFF2-40B4-BE49-F238E27FC236}">
                <a16:creationId xmlns:a16="http://schemas.microsoft.com/office/drawing/2014/main" id="{5EC23F9E-7C1D-6428-52D8-BF84633FA1FD}"/>
              </a:ext>
            </a:extLst>
          </p:cNvPr>
          <p:cNvSpPr>
            <a:spLocks noGrp="1"/>
          </p:cNvSpPr>
          <p:nvPr>
            <p:ph type="title"/>
          </p:nvPr>
        </p:nvSpPr>
        <p:spPr/>
        <p:txBody>
          <a:bodyPr/>
          <a:lstStyle/>
          <a:p>
            <a:r>
              <a:rPr lang="en-US" dirty="0"/>
              <a:t>Our Method</a:t>
            </a:r>
            <a:endParaRPr lang="en-CN" dirty="0"/>
          </a:p>
        </p:txBody>
      </p:sp>
      <p:sp>
        <p:nvSpPr>
          <p:cNvPr id="34" name="Content Placeholder 33">
            <a:extLst>
              <a:ext uri="{FF2B5EF4-FFF2-40B4-BE49-F238E27FC236}">
                <a16:creationId xmlns:a16="http://schemas.microsoft.com/office/drawing/2014/main" id="{72E3F55D-9A39-1939-74C8-7CB6A2C566F0}"/>
              </a:ext>
            </a:extLst>
          </p:cNvPr>
          <p:cNvSpPr txBox="1">
            <a:spLocks noGrp="1" noChangeAspect="1"/>
          </p:cNvSpPr>
          <p:nvPr>
            <p:ph idx="1"/>
          </p:nvPr>
        </p:nvSpPr>
        <p:spPr>
          <a:xfrm>
            <a:off x="298450" y="836613"/>
            <a:ext cx="11702204" cy="5878532"/>
          </a:xfrm>
          <a:prstGeom prst="rect">
            <a:avLst/>
          </a:prstGeom>
          <a:noFill/>
        </p:spPr>
        <p:txBody>
          <a:bodyPr wrap="square" rtlCol="0">
            <a:spAutoFit/>
          </a:bodyPr>
          <a:lstStyle/>
          <a:p>
            <a:pPr marL="0" indent="0" algn="just">
              <a:buNone/>
            </a:pPr>
            <a:r>
              <a:rPr lang="en-US" dirty="0">
                <a:latin typeface="Microsoft YaHei" panose="020B0503020204020204" pitchFamily="34" charset="-122"/>
                <a:ea typeface="Microsoft YaHei" panose="020B0503020204020204" pitchFamily="34" charset="-122"/>
              </a:rPr>
              <a:t>Unsupervised Restoration Loss</a:t>
            </a:r>
          </a:p>
          <a:p>
            <a:pPr marL="0" indent="0" algn="just">
              <a:buNone/>
            </a:pPr>
            <a:endParaRPr lang="en-US" sz="2000" dirty="0">
              <a:solidFill>
                <a:schemeClr val="tx1"/>
              </a:solidFill>
              <a:latin typeface="SFRM1000"/>
            </a:endParaRPr>
          </a:p>
          <a:p>
            <a:pPr marL="0" indent="0" algn="just">
              <a:buNone/>
            </a:pPr>
            <a:r>
              <a:rPr lang="en-US" sz="2000" b="0" i="0" spc="0" dirty="0">
                <a:solidFill>
                  <a:srgbClr val="333333"/>
                </a:solidFill>
                <a:effectLst/>
              </a:rPr>
              <a:t>For unsupervised restoration, we minimize MSE loss between the </a:t>
            </a:r>
            <a:r>
              <a:rPr lang="en-US" sz="2000" dirty="0">
                <a:solidFill>
                  <a:schemeClr val="tx1"/>
                </a:solidFill>
                <a:latin typeface="SFRM1000"/>
              </a:rPr>
              <a:t>restored</a:t>
            </a:r>
            <a:r>
              <a:rPr lang="en-US" sz="2000" b="0" i="0" spc="0" dirty="0">
                <a:solidFill>
                  <a:srgbClr val="333333"/>
                </a:solidFill>
                <a:effectLst/>
              </a:rPr>
              <a:t> pseudo anomaly tokens and the corresponding normal tokens.</a:t>
            </a:r>
            <a:endParaRPr lang="en-US" sz="2000" dirty="0">
              <a:solidFill>
                <a:schemeClr val="tx1"/>
              </a:solidFill>
              <a:latin typeface="Microsoft YaHei" panose="020B0503020204020204" pitchFamily="34" charset="-122"/>
              <a:ea typeface="Microsoft YaHei" panose="020B0503020204020204" pitchFamily="34" charset="-122"/>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Microsoft YaHei" panose="020B0503020204020204" pitchFamily="34" charset="-122"/>
              <a:ea typeface="Microsoft YaHei" panose="020B0503020204020204" pitchFamily="34" charset="-122"/>
            </a:endParaRPr>
          </a:p>
          <a:p>
            <a:pPr marL="0" indent="0" algn="just">
              <a:buNone/>
            </a:pPr>
            <a:endParaRPr lang="en-US" sz="2000" dirty="0">
              <a:solidFill>
                <a:schemeClr val="tx1"/>
              </a:solidFill>
              <a:latin typeface="Microsoft YaHei" panose="020B0503020204020204" pitchFamily="34" charset="-122"/>
              <a:ea typeface="Microsoft YaHei" panose="020B0503020204020204" pitchFamily="34" charset="-122"/>
            </a:endParaRPr>
          </a:p>
          <a:p>
            <a:pPr marL="0" indent="0" algn="just">
              <a:buNone/>
            </a:pPr>
            <a:r>
              <a:rPr lang="en-US" sz="2000" dirty="0">
                <a:solidFill>
                  <a:schemeClr val="tx1"/>
                </a:solidFill>
                <a:latin typeface="Microsoft YaHei" panose="020B0503020204020204" pitchFamily="34" charset="-122"/>
                <a:ea typeface="Microsoft YaHei" panose="020B0503020204020204" pitchFamily="34" charset="-122"/>
              </a:rPr>
              <a:t>Here, we generate pseudo anomaly images using </a:t>
            </a:r>
            <a:r>
              <a:rPr lang="en-US" sz="2000" dirty="0" err="1">
                <a:solidFill>
                  <a:schemeClr val="tx1"/>
                </a:solidFill>
                <a:latin typeface="Microsoft YaHei" panose="020B0503020204020204" pitchFamily="34" charset="-122"/>
                <a:ea typeface="Microsoft YaHei" panose="020B0503020204020204" pitchFamily="34" charset="-122"/>
              </a:rPr>
              <a:t>CutPaste</a:t>
            </a:r>
            <a:r>
              <a:rPr lang="en-US" sz="2000" dirty="0">
                <a:solidFill>
                  <a:schemeClr val="tx1"/>
                </a:solidFill>
                <a:latin typeface="Microsoft YaHei" panose="020B0503020204020204" pitchFamily="34" charset="-122"/>
                <a:ea typeface="Microsoft YaHei" panose="020B0503020204020204" pitchFamily="34" charset="-122"/>
              </a:rPr>
              <a:t> and DRAEM. (adding corruptions or disruptions to a normal training images)</a:t>
            </a:r>
          </a:p>
          <a:p>
            <a:pPr marL="0" indent="0" algn="just">
              <a:buNone/>
            </a:pPr>
            <a:endParaRPr lang="en-US" sz="2000" dirty="0">
              <a:solidFill>
                <a:schemeClr val="tx1"/>
              </a:solidFill>
              <a:latin typeface="SFRM1000"/>
            </a:endParaRPr>
          </a:p>
          <a:p>
            <a:pPr marL="0" indent="0" algn="just">
              <a:buNone/>
            </a:pPr>
            <a:endParaRPr lang="en-US" sz="2000" dirty="0"/>
          </a:p>
        </p:txBody>
      </p:sp>
      <p:grpSp>
        <p:nvGrpSpPr>
          <p:cNvPr id="297" name="Group 296" descr="\documentclass{article}&#10;\usepackage{amsmath}&#10;\usepackage[bold]{hhtensor}&#10;&#10;\usepackage{color}&#10;\pagestyle{empty}&#10;&#10;\DeclareMathOperator*{\softmax}{softmax}&#10;\DeclareMathOperator*{\resize}{Resize}&#10;\DeclareMathOperator*{\concat}{Concat}&#10;&#10;\begin{document}&#10;&#10;&#10;&#10;\begin{equation}&#10;    \mathcal L_{res} = \frac{1}{c \times h \times w} \sum_{i=1}^c&#10;    \sum_{j=1}^{h} \sum_{k=1}^{w} (F^n_{i, j, k} - \hat F^a_{i, j, k} )^2.\nonumber&#10;\end{equation}&#10;&#10;&#10;\end{document}&#10;" title="IguanaTex Vector Display">
            <a:extLst>
              <a:ext uri="{FF2B5EF4-FFF2-40B4-BE49-F238E27FC236}">
                <a16:creationId xmlns:a16="http://schemas.microsoft.com/office/drawing/2014/main" id="{A6C719AE-0307-F226-640B-909E09B6C6A8}"/>
              </a:ext>
            </a:extLst>
          </p:cNvPr>
          <p:cNvGrpSpPr>
            <a:grpSpLocks noChangeAspect="1"/>
          </p:cNvGrpSpPr>
          <p:nvPr>
            <p:custDataLst>
              <p:tags r:id="rId1"/>
            </p:custDataLst>
          </p:nvPr>
        </p:nvGrpSpPr>
        <p:grpSpPr>
          <a:xfrm>
            <a:off x="1991544" y="2965928"/>
            <a:ext cx="6799975" cy="1069020"/>
            <a:chOff x="5116517" y="3773682"/>
            <a:chExt cx="3692279" cy="580461"/>
          </a:xfrm>
        </p:grpSpPr>
        <p:sp>
          <p:nvSpPr>
            <p:cNvPr id="298" name="Freeform 297">
              <a:extLst>
                <a:ext uri="{FF2B5EF4-FFF2-40B4-BE49-F238E27FC236}">
                  <a16:creationId xmlns:a16="http://schemas.microsoft.com/office/drawing/2014/main" id="{B8182DA5-E9FD-4B1B-6822-3AF5EE9BC59D}"/>
                </a:ext>
              </a:extLst>
            </p:cNvPr>
            <p:cNvSpPr/>
            <p:nvPr>
              <p:custDataLst>
                <p:tags r:id="rId2"/>
              </p:custDataLst>
            </p:nvPr>
          </p:nvSpPr>
          <p:spPr>
            <a:xfrm>
              <a:off x="5116517" y="3969317"/>
              <a:ext cx="117823" cy="137976"/>
            </a:xfrm>
            <a:custGeom>
              <a:avLst/>
              <a:gdLst>
                <a:gd name="connsiteX0" fmla="*/ 28270 w 117823"/>
                <a:gd name="connsiteY0" fmla="*/ 116232 h 137976"/>
                <a:gd name="connsiteX1" fmla="*/ 44131 w 117823"/>
                <a:gd name="connsiteY1" fmla="*/ 78085 h 137976"/>
                <a:gd name="connsiteX2" fmla="*/ 69621 w 117823"/>
                <a:gd name="connsiteY2" fmla="*/ 16024 h 137976"/>
                <a:gd name="connsiteX3" fmla="*/ 79440 w 117823"/>
                <a:gd name="connsiteY3" fmla="*/ 11849 h 137976"/>
                <a:gd name="connsiteX4" fmla="*/ 92846 w 117823"/>
                <a:gd name="connsiteY4" fmla="*/ 27601 h 137976"/>
                <a:gd name="connsiteX5" fmla="*/ 91902 w 117823"/>
                <a:gd name="connsiteY5" fmla="*/ 34624 h 137976"/>
                <a:gd name="connsiteX6" fmla="*/ 93224 w 117823"/>
                <a:gd name="connsiteY6" fmla="*/ 35952 h 137976"/>
                <a:gd name="connsiteX7" fmla="*/ 106064 w 117823"/>
                <a:gd name="connsiteY7" fmla="*/ 30448 h 137976"/>
                <a:gd name="connsiteX8" fmla="*/ 111162 w 117823"/>
                <a:gd name="connsiteY8" fmla="*/ 18112 h 137976"/>
                <a:gd name="connsiteX9" fmla="*/ 95301 w 117823"/>
                <a:gd name="connsiteY9" fmla="*/ 82 h 137976"/>
                <a:gd name="connsiteX10" fmla="*/ 54138 w 117823"/>
                <a:gd name="connsiteY10" fmla="*/ 20389 h 137976"/>
                <a:gd name="connsiteX11" fmla="*/ 26570 w 117823"/>
                <a:gd name="connsiteY11" fmla="*/ 84348 h 137976"/>
                <a:gd name="connsiteX12" fmla="*/ 15997 w 117823"/>
                <a:gd name="connsiteY12" fmla="*/ 114714 h 137976"/>
                <a:gd name="connsiteX13" fmla="*/ 7122 w 117823"/>
                <a:gd name="connsiteY13" fmla="*/ 127810 h 137976"/>
                <a:gd name="connsiteX14" fmla="*/ 136 w 117823"/>
                <a:gd name="connsiteY14" fmla="*/ 136919 h 137976"/>
                <a:gd name="connsiteX15" fmla="*/ 1835 w 117823"/>
                <a:gd name="connsiteY15" fmla="*/ 138058 h 137976"/>
                <a:gd name="connsiteX16" fmla="*/ 11465 w 117823"/>
                <a:gd name="connsiteY16" fmla="*/ 134073 h 137976"/>
                <a:gd name="connsiteX17" fmla="*/ 19395 w 117823"/>
                <a:gd name="connsiteY17" fmla="*/ 127240 h 137976"/>
                <a:gd name="connsiteX18" fmla="*/ 47341 w 117823"/>
                <a:gd name="connsiteY18" fmla="*/ 132554 h 137976"/>
                <a:gd name="connsiteX19" fmla="*/ 76230 w 117823"/>
                <a:gd name="connsiteY19" fmla="*/ 138058 h 137976"/>
                <a:gd name="connsiteX20" fmla="*/ 113050 w 117823"/>
                <a:gd name="connsiteY20" fmla="*/ 118130 h 137976"/>
                <a:gd name="connsiteX21" fmla="*/ 117959 w 117823"/>
                <a:gd name="connsiteY21" fmla="*/ 107692 h 137976"/>
                <a:gd name="connsiteX22" fmla="*/ 116638 w 117823"/>
                <a:gd name="connsiteY22" fmla="*/ 106363 h 137976"/>
                <a:gd name="connsiteX23" fmla="*/ 105875 w 117823"/>
                <a:gd name="connsiteY23" fmla="*/ 110729 h 137976"/>
                <a:gd name="connsiteX24" fmla="*/ 99266 w 117823"/>
                <a:gd name="connsiteY24" fmla="*/ 118320 h 137976"/>
                <a:gd name="connsiteX25" fmla="*/ 96434 w 117823"/>
                <a:gd name="connsiteY25" fmla="*/ 124014 h 137976"/>
                <a:gd name="connsiteX26" fmla="*/ 91902 w 117823"/>
                <a:gd name="connsiteY26" fmla="*/ 126291 h 137976"/>
                <a:gd name="connsiteX27" fmla="*/ 60936 w 117823"/>
                <a:gd name="connsiteY27" fmla="*/ 120028 h 137976"/>
                <a:gd name="connsiteX28" fmla="*/ 35823 w 117823"/>
                <a:gd name="connsiteY28" fmla="*/ 115473 h 137976"/>
                <a:gd name="connsiteX29" fmla="*/ 28270 w 117823"/>
                <a:gd name="connsiteY29" fmla="*/ 116232 h 13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7823" h="137976">
                  <a:moveTo>
                    <a:pt x="28270" y="116232"/>
                  </a:moveTo>
                  <a:cubicBezTo>
                    <a:pt x="38466" y="100290"/>
                    <a:pt x="41676" y="88144"/>
                    <a:pt x="44131" y="78085"/>
                  </a:cubicBezTo>
                  <a:cubicBezTo>
                    <a:pt x="50739" y="51894"/>
                    <a:pt x="57915" y="29120"/>
                    <a:pt x="69621" y="16024"/>
                  </a:cubicBezTo>
                  <a:cubicBezTo>
                    <a:pt x="71887" y="13557"/>
                    <a:pt x="73398" y="11849"/>
                    <a:pt x="79440" y="11849"/>
                  </a:cubicBezTo>
                  <a:cubicBezTo>
                    <a:pt x="92469" y="11849"/>
                    <a:pt x="92846" y="24944"/>
                    <a:pt x="92846" y="27601"/>
                  </a:cubicBezTo>
                  <a:cubicBezTo>
                    <a:pt x="92846" y="31018"/>
                    <a:pt x="91902" y="33675"/>
                    <a:pt x="91902" y="34624"/>
                  </a:cubicBezTo>
                  <a:cubicBezTo>
                    <a:pt x="91902" y="35952"/>
                    <a:pt x="93035" y="35952"/>
                    <a:pt x="93224" y="35952"/>
                  </a:cubicBezTo>
                  <a:cubicBezTo>
                    <a:pt x="96245" y="35952"/>
                    <a:pt x="101343" y="33864"/>
                    <a:pt x="106064" y="30448"/>
                  </a:cubicBezTo>
                  <a:cubicBezTo>
                    <a:pt x="109462" y="27791"/>
                    <a:pt x="111162" y="25893"/>
                    <a:pt x="111162" y="18112"/>
                  </a:cubicBezTo>
                  <a:cubicBezTo>
                    <a:pt x="111162" y="7863"/>
                    <a:pt x="105875" y="82"/>
                    <a:pt x="95301" y="82"/>
                  </a:cubicBezTo>
                  <a:cubicBezTo>
                    <a:pt x="89259" y="82"/>
                    <a:pt x="72643" y="1600"/>
                    <a:pt x="54138" y="20389"/>
                  </a:cubicBezTo>
                  <a:cubicBezTo>
                    <a:pt x="39033" y="35952"/>
                    <a:pt x="30158" y="70114"/>
                    <a:pt x="26570" y="84348"/>
                  </a:cubicBezTo>
                  <a:cubicBezTo>
                    <a:pt x="23172" y="97443"/>
                    <a:pt x="21661" y="103327"/>
                    <a:pt x="15997" y="114714"/>
                  </a:cubicBezTo>
                  <a:cubicBezTo>
                    <a:pt x="14675" y="116992"/>
                    <a:pt x="9765" y="125342"/>
                    <a:pt x="7122" y="127810"/>
                  </a:cubicBezTo>
                  <a:cubicBezTo>
                    <a:pt x="2024" y="132554"/>
                    <a:pt x="136" y="135970"/>
                    <a:pt x="136" y="136919"/>
                  </a:cubicBezTo>
                  <a:cubicBezTo>
                    <a:pt x="136" y="137299"/>
                    <a:pt x="513" y="138058"/>
                    <a:pt x="1835" y="138058"/>
                  </a:cubicBezTo>
                  <a:cubicBezTo>
                    <a:pt x="2590" y="138058"/>
                    <a:pt x="6556" y="137299"/>
                    <a:pt x="11465" y="134073"/>
                  </a:cubicBezTo>
                  <a:cubicBezTo>
                    <a:pt x="14675" y="132175"/>
                    <a:pt x="15052" y="131795"/>
                    <a:pt x="19395" y="127240"/>
                  </a:cubicBezTo>
                  <a:cubicBezTo>
                    <a:pt x="28836" y="127430"/>
                    <a:pt x="35445" y="129138"/>
                    <a:pt x="47341" y="132554"/>
                  </a:cubicBezTo>
                  <a:cubicBezTo>
                    <a:pt x="56970" y="135211"/>
                    <a:pt x="66600" y="138058"/>
                    <a:pt x="76230" y="138058"/>
                  </a:cubicBezTo>
                  <a:cubicBezTo>
                    <a:pt x="91525" y="138058"/>
                    <a:pt x="107008" y="126481"/>
                    <a:pt x="113050" y="118130"/>
                  </a:cubicBezTo>
                  <a:cubicBezTo>
                    <a:pt x="116826" y="113006"/>
                    <a:pt x="117959" y="108261"/>
                    <a:pt x="117959" y="107692"/>
                  </a:cubicBezTo>
                  <a:cubicBezTo>
                    <a:pt x="117959" y="106363"/>
                    <a:pt x="116826" y="106363"/>
                    <a:pt x="116638" y="106363"/>
                  </a:cubicBezTo>
                  <a:cubicBezTo>
                    <a:pt x="113616" y="106363"/>
                    <a:pt x="109085" y="108451"/>
                    <a:pt x="105875" y="110729"/>
                  </a:cubicBezTo>
                  <a:cubicBezTo>
                    <a:pt x="100777" y="113955"/>
                    <a:pt x="100399" y="115094"/>
                    <a:pt x="99266" y="118320"/>
                  </a:cubicBezTo>
                  <a:cubicBezTo>
                    <a:pt x="98322" y="121357"/>
                    <a:pt x="97189" y="122875"/>
                    <a:pt x="96434" y="124014"/>
                  </a:cubicBezTo>
                  <a:cubicBezTo>
                    <a:pt x="94923" y="126291"/>
                    <a:pt x="94734" y="126291"/>
                    <a:pt x="91902" y="126291"/>
                  </a:cubicBezTo>
                  <a:cubicBezTo>
                    <a:pt x="82839" y="126291"/>
                    <a:pt x="73398" y="123444"/>
                    <a:pt x="60936" y="120028"/>
                  </a:cubicBezTo>
                  <a:cubicBezTo>
                    <a:pt x="55649" y="118510"/>
                    <a:pt x="45264" y="115473"/>
                    <a:pt x="35823" y="115473"/>
                  </a:cubicBezTo>
                  <a:cubicBezTo>
                    <a:pt x="33368" y="115473"/>
                    <a:pt x="30724" y="115663"/>
                    <a:pt x="28270" y="116232"/>
                  </a:cubicBezTo>
                  <a:close/>
                </a:path>
              </a:pathLst>
            </a:custGeom>
            <a:solidFill>
              <a:srgbClr val="000000"/>
            </a:solidFill>
            <a:ln w="18953" cap="flat">
              <a:noFill/>
              <a:prstDash val="solid"/>
              <a:miter/>
            </a:ln>
          </p:spPr>
          <p:txBody>
            <a:bodyPr rtlCol="0" anchor="ctr"/>
            <a:lstStyle/>
            <a:p>
              <a:endParaRPr lang="en-CN"/>
            </a:p>
          </p:txBody>
        </p:sp>
        <p:sp>
          <p:nvSpPr>
            <p:cNvPr id="299" name="Freeform 298">
              <a:extLst>
                <a:ext uri="{FF2B5EF4-FFF2-40B4-BE49-F238E27FC236}">
                  <a16:creationId xmlns:a16="http://schemas.microsoft.com/office/drawing/2014/main" id="{E6B20921-63E7-5EEF-108C-A4836EC51194}"/>
                </a:ext>
              </a:extLst>
            </p:cNvPr>
            <p:cNvSpPr/>
            <p:nvPr>
              <p:custDataLst>
                <p:tags r:id="rId3"/>
              </p:custDataLst>
            </p:nvPr>
          </p:nvSpPr>
          <p:spPr>
            <a:xfrm>
              <a:off x="5247109" y="4072998"/>
              <a:ext cx="61460" cy="59916"/>
            </a:xfrm>
            <a:custGeom>
              <a:avLst/>
              <a:gdLst>
                <a:gd name="connsiteX0" fmla="*/ 24991 w 61460"/>
                <a:gd name="connsiteY0" fmla="*/ 31835 h 59916"/>
                <a:gd name="connsiteX1" fmla="*/ 28428 w 61460"/>
                <a:gd name="connsiteY1" fmla="*/ 18417 h 59916"/>
                <a:gd name="connsiteX2" fmla="*/ 36755 w 61460"/>
                <a:gd name="connsiteY2" fmla="*/ 7523 h 59916"/>
                <a:gd name="connsiteX3" fmla="*/ 47461 w 61460"/>
                <a:gd name="connsiteY3" fmla="*/ 3803 h 59916"/>
                <a:gd name="connsiteX4" fmla="*/ 54730 w 61460"/>
                <a:gd name="connsiteY4" fmla="*/ 5663 h 59916"/>
                <a:gd name="connsiteX5" fmla="*/ 48915 w 61460"/>
                <a:gd name="connsiteY5" fmla="*/ 12970 h 59916"/>
                <a:gd name="connsiteX6" fmla="*/ 54202 w 61460"/>
                <a:gd name="connsiteY6" fmla="*/ 17886 h 59916"/>
                <a:gd name="connsiteX7" fmla="*/ 61603 w 61460"/>
                <a:gd name="connsiteY7" fmla="*/ 9782 h 59916"/>
                <a:gd name="connsiteX8" fmla="*/ 47593 w 61460"/>
                <a:gd name="connsiteY8" fmla="*/ 84 h 59916"/>
                <a:gd name="connsiteX9" fmla="*/ 28956 w 61460"/>
                <a:gd name="connsiteY9" fmla="*/ 9516 h 59916"/>
                <a:gd name="connsiteX10" fmla="*/ 15343 w 61460"/>
                <a:gd name="connsiteY10" fmla="*/ 84 h 59916"/>
                <a:gd name="connsiteX11" fmla="*/ 5033 w 61460"/>
                <a:gd name="connsiteY11" fmla="*/ 6859 h 59916"/>
                <a:gd name="connsiteX12" fmla="*/ 143 w 61460"/>
                <a:gd name="connsiteY12" fmla="*/ 20410 h 59916"/>
                <a:gd name="connsiteX13" fmla="*/ 2389 w 61460"/>
                <a:gd name="connsiteY13" fmla="*/ 22137 h 59916"/>
                <a:gd name="connsiteX14" fmla="*/ 5297 w 61460"/>
                <a:gd name="connsiteY14" fmla="*/ 18151 h 59916"/>
                <a:gd name="connsiteX15" fmla="*/ 14946 w 61460"/>
                <a:gd name="connsiteY15" fmla="*/ 3803 h 59916"/>
                <a:gd name="connsiteX16" fmla="*/ 19308 w 61460"/>
                <a:gd name="connsiteY16" fmla="*/ 10313 h 59916"/>
                <a:gd name="connsiteX17" fmla="*/ 17193 w 61460"/>
                <a:gd name="connsiteY17" fmla="*/ 21340 h 59916"/>
                <a:gd name="connsiteX18" fmla="*/ 14285 w 61460"/>
                <a:gd name="connsiteY18" fmla="*/ 33297 h 59916"/>
                <a:gd name="connsiteX19" fmla="*/ 10056 w 61460"/>
                <a:gd name="connsiteY19" fmla="*/ 50302 h 59916"/>
                <a:gd name="connsiteX20" fmla="*/ 8734 w 61460"/>
                <a:gd name="connsiteY20" fmla="*/ 55748 h 59916"/>
                <a:gd name="connsiteX21" fmla="*/ 13228 w 61460"/>
                <a:gd name="connsiteY21" fmla="*/ 60000 h 59916"/>
                <a:gd name="connsiteX22" fmla="*/ 18911 w 61460"/>
                <a:gd name="connsiteY22" fmla="*/ 56147 h 59916"/>
                <a:gd name="connsiteX23" fmla="*/ 21423 w 61460"/>
                <a:gd name="connsiteY23" fmla="*/ 46183 h 59916"/>
                <a:gd name="connsiteX24" fmla="*/ 24991 w 61460"/>
                <a:gd name="connsiteY24" fmla="*/ 31835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460" h="59916">
                  <a:moveTo>
                    <a:pt x="24991" y="31835"/>
                  </a:moveTo>
                  <a:cubicBezTo>
                    <a:pt x="25123" y="31038"/>
                    <a:pt x="28163" y="19081"/>
                    <a:pt x="28428" y="18417"/>
                  </a:cubicBezTo>
                  <a:cubicBezTo>
                    <a:pt x="28692" y="17354"/>
                    <a:pt x="32525" y="10712"/>
                    <a:pt x="36755" y="7523"/>
                  </a:cubicBezTo>
                  <a:cubicBezTo>
                    <a:pt x="38209" y="6460"/>
                    <a:pt x="41777" y="3803"/>
                    <a:pt x="47461" y="3803"/>
                  </a:cubicBezTo>
                  <a:cubicBezTo>
                    <a:pt x="48783" y="3803"/>
                    <a:pt x="52087" y="3936"/>
                    <a:pt x="54730" y="5663"/>
                  </a:cubicBezTo>
                  <a:cubicBezTo>
                    <a:pt x="50501" y="6859"/>
                    <a:pt x="48915" y="10579"/>
                    <a:pt x="48915" y="12970"/>
                  </a:cubicBezTo>
                  <a:cubicBezTo>
                    <a:pt x="48915" y="15893"/>
                    <a:pt x="51162" y="17886"/>
                    <a:pt x="54202" y="17886"/>
                  </a:cubicBezTo>
                  <a:cubicBezTo>
                    <a:pt x="57242" y="17886"/>
                    <a:pt x="61603" y="15362"/>
                    <a:pt x="61603" y="9782"/>
                  </a:cubicBezTo>
                  <a:cubicBezTo>
                    <a:pt x="61603" y="2873"/>
                    <a:pt x="54334" y="84"/>
                    <a:pt x="47593" y="84"/>
                  </a:cubicBezTo>
                  <a:cubicBezTo>
                    <a:pt x="40720" y="84"/>
                    <a:pt x="34772" y="2873"/>
                    <a:pt x="28956" y="9516"/>
                  </a:cubicBezTo>
                  <a:cubicBezTo>
                    <a:pt x="26577" y="1412"/>
                    <a:pt x="18515" y="84"/>
                    <a:pt x="15343" y="84"/>
                  </a:cubicBezTo>
                  <a:cubicBezTo>
                    <a:pt x="10452" y="84"/>
                    <a:pt x="7148" y="3139"/>
                    <a:pt x="5033" y="6859"/>
                  </a:cubicBezTo>
                  <a:cubicBezTo>
                    <a:pt x="1993" y="12040"/>
                    <a:pt x="143" y="19746"/>
                    <a:pt x="143" y="20410"/>
                  </a:cubicBezTo>
                  <a:cubicBezTo>
                    <a:pt x="143" y="22137"/>
                    <a:pt x="1993" y="22137"/>
                    <a:pt x="2389" y="22137"/>
                  </a:cubicBezTo>
                  <a:cubicBezTo>
                    <a:pt x="4240" y="22137"/>
                    <a:pt x="4372" y="21738"/>
                    <a:pt x="5297" y="18151"/>
                  </a:cubicBezTo>
                  <a:cubicBezTo>
                    <a:pt x="7280" y="10047"/>
                    <a:pt x="9791" y="3803"/>
                    <a:pt x="14946" y="3803"/>
                  </a:cubicBezTo>
                  <a:cubicBezTo>
                    <a:pt x="18383" y="3803"/>
                    <a:pt x="19308" y="6726"/>
                    <a:pt x="19308" y="10313"/>
                  </a:cubicBezTo>
                  <a:cubicBezTo>
                    <a:pt x="19308" y="12837"/>
                    <a:pt x="18118" y="17753"/>
                    <a:pt x="17193" y="21340"/>
                  </a:cubicBezTo>
                  <a:cubicBezTo>
                    <a:pt x="16268" y="24927"/>
                    <a:pt x="14946" y="30374"/>
                    <a:pt x="14285" y="33297"/>
                  </a:cubicBezTo>
                  <a:lnTo>
                    <a:pt x="10056" y="50302"/>
                  </a:lnTo>
                  <a:cubicBezTo>
                    <a:pt x="9527" y="52029"/>
                    <a:pt x="8734" y="55350"/>
                    <a:pt x="8734" y="55748"/>
                  </a:cubicBezTo>
                  <a:cubicBezTo>
                    <a:pt x="8734" y="58671"/>
                    <a:pt x="11113" y="60000"/>
                    <a:pt x="13228" y="60000"/>
                  </a:cubicBezTo>
                  <a:cubicBezTo>
                    <a:pt x="15210" y="60000"/>
                    <a:pt x="17854" y="58804"/>
                    <a:pt x="18911" y="56147"/>
                  </a:cubicBezTo>
                  <a:cubicBezTo>
                    <a:pt x="19176" y="55350"/>
                    <a:pt x="20629" y="49504"/>
                    <a:pt x="21423" y="46183"/>
                  </a:cubicBezTo>
                  <a:lnTo>
                    <a:pt x="24991" y="31835"/>
                  </a:lnTo>
                  <a:close/>
                </a:path>
              </a:pathLst>
            </a:custGeom>
            <a:solidFill>
              <a:srgbClr val="000000"/>
            </a:solidFill>
            <a:ln w="18953" cap="flat">
              <a:noFill/>
              <a:prstDash val="solid"/>
              <a:miter/>
            </a:ln>
          </p:spPr>
          <p:txBody>
            <a:bodyPr rtlCol="0" anchor="ctr"/>
            <a:lstStyle/>
            <a:p>
              <a:endParaRPr lang="en-CN"/>
            </a:p>
          </p:txBody>
        </p:sp>
        <p:sp>
          <p:nvSpPr>
            <p:cNvPr id="300" name="Freeform 299">
              <a:extLst>
                <a:ext uri="{FF2B5EF4-FFF2-40B4-BE49-F238E27FC236}">
                  <a16:creationId xmlns:a16="http://schemas.microsoft.com/office/drawing/2014/main" id="{63F2E1DA-16C3-0273-3790-5419D9853F23}"/>
                </a:ext>
              </a:extLst>
            </p:cNvPr>
            <p:cNvSpPr/>
            <p:nvPr>
              <p:custDataLst>
                <p:tags r:id="rId4"/>
              </p:custDataLst>
            </p:nvPr>
          </p:nvSpPr>
          <p:spPr>
            <a:xfrm>
              <a:off x="5323926" y="4072998"/>
              <a:ext cx="56570" cy="59916"/>
            </a:xfrm>
            <a:custGeom>
              <a:avLst/>
              <a:gdLst>
                <a:gd name="connsiteX0" fmla="*/ 20898 w 56570"/>
                <a:gd name="connsiteY0" fmla="*/ 28381 h 59916"/>
                <a:gd name="connsiteX1" fmla="*/ 42178 w 56570"/>
                <a:gd name="connsiteY1" fmla="*/ 25591 h 59916"/>
                <a:gd name="connsiteX2" fmla="*/ 53809 w 56570"/>
                <a:gd name="connsiteY2" fmla="*/ 11775 h 59916"/>
                <a:gd name="connsiteX3" fmla="*/ 37419 w 56570"/>
                <a:gd name="connsiteY3" fmla="*/ 84 h 59916"/>
                <a:gd name="connsiteX4" fmla="*/ 146 w 56570"/>
                <a:gd name="connsiteY4" fmla="*/ 35024 h 59916"/>
                <a:gd name="connsiteX5" fmla="*/ 23938 w 56570"/>
                <a:gd name="connsiteY5" fmla="*/ 60000 h 59916"/>
                <a:gd name="connsiteX6" fmla="*/ 56717 w 56570"/>
                <a:gd name="connsiteY6" fmla="*/ 44987 h 59916"/>
                <a:gd name="connsiteX7" fmla="*/ 54470 w 56570"/>
                <a:gd name="connsiteY7" fmla="*/ 42729 h 59916"/>
                <a:gd name="connsiteX8" fmla="*/ 52355 w 56570"/>
                <a:gd name="connsiteY8" fmla="*/ 44058 h 59916"/>
                <a:gd name="connsiteX9" fmla="*/ 24202 w 56570"/>
                <a:gd name="connsiteY9" fmla="*/ 56280 h 59916"/>
                <a:gd name="connsiteX10" fmla="*/ 10985 w 56570"/>
                <a:gd name="connsiteY10" fmla="*/ 40205 h 59916"/>
                <a:gd name="connsiteX11" fmla="*/ 12571 w 56570"/>
                <a:gd name="connsiteY11" fmla="*/ 28381 h 59916"/>
                <a:gd name="connsiteX12" fmla="*/ 20898 w 56570"/>
                <a:gd name="connsiteY12" fmla="*/ 28381 h 59916"/>
                <a:gd name="connsiteX13" fmla="*/ 13628 w 56570"/>
                <a:gd name="connsiteY13" fmla="*/ 24661 h 59916"/>
                <a:gd name="connsiteX14" fmla="*/ 37419 w 56570"/>
                <a:gd name="connsiteY14" fmla="*/ 3803 h 59916"/>
                <a:gd name="connsiteX15" fmla="*/ 48126 w 56570"/>
                <a:gd name="connsiteY15" fmla="*/ 11775 h 59916"/>
                <a:gd name="connsiteX16" fmla="*/ 20105 w 56570"/>
                <a:gd name="connsiteY16" fmla="*/ 24661 h 59916"/>
                <a:gd name="connsiteX17" fmla="*/ 13628 w 56570"/>
                <a:gd name="connsiteY17" fmla="*/ 24661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570" h="59916">
                  <a:moveTo>
                    <a:pt x="20898" y="28381"/>
                  </a:moveTo>
                  <a:cubicBezTo>
                    <a:pt x="24599" y="28381"/>
                    <a:pt x="35040" y="28115"/>
                    <a:pt x="42178" y="25591"/>
                  </a:cubicBezTo>
                  <a:cubicBezTo>
                    <a:pt x="51959" y="22137"/>
                    <a:pt x="53809" y="15760"/>
                    <a:pt x="53809" y="11775"/>
                  </a:cubicBezTo>
                  <a:cubicBezTo>
                    <a:pt x="53809" y="4468"/>
                    <a:pt x="46539" y="84"/>
                    <a:pt x="37419" y="84"/>
                  </a:cubicBezTo>
                  <a:cubicBezTo>
                    <a:pt x="21559" y="84"/>
                    <a:pt x="146" y="12306"/>
                    <a:pt x="146" y="35024"/>
                  </a:cubicBezTo>
                  <a:cubicBezTo>
                    <a:pt x="146" y="48442"/>
                    <a:pt x="8473" y="60000"/>
                    <a:pt x="23938" y="60000"/>
                  </a:cubicBezTo>
                  <a:cubicBezTo>
                    <a:pt x="46275" y="60000"/>
                    <a:pt x="56717" y="46847"/>
                    <a:pt x="56717" y="44987"/>
                  </a:cubicBezTo>
                  <a:cubicBezTo>
                    <a:pt x="56717" y="44190"/>
                    <a:pt x="55527" y="42729"/>
                    <a:pt x="54470" y="42729"/>
                  </a:cubicBezTo>
                  <a:cubicBezTo>
                    <a:pt x="53677" y="42729"/>
                    <a:pt x="53413" y="42995"/>
                    <a:pt x="52355" y="44058"/>
                  </a:cubicBezTo>
                  <a:cubicBezTo>
                    <a:pt x="42046" y="56280"/>
                    <a:pt x="26581" y="56280"/>
                    <a:pt x="24202" y="56280"/>
                  </a:cubicBezTo>
                  <a:cubicBezTo>
                    <a:pt x="16272" y="56280"/>
                    <a:pt x="10985" y="50966"/>
                    <a:pt x="10985" y="40205"/>
                  </a:cubicBezTo>
                  <a:cubicBezTo>
                    <a:pt x="10985" y="38345"/>
                    <a:pt x="10985" y="35688"/>
                    <a:pt x="12571" y="28381"/>
                  </a:cubicBezTo>
                  <a:lnTo>
                    <a:pt x="20898" y="28381"/>
                  </a:lnTo>
                  <a:close/>
                  <a:moveTo>
                    <a:pt x="13628" y="24661"/>
                  </a:moveTo>
                  <a:cubicBezTo>
                    <a:pt x="19047" y="5398"/>
                    <a:pt x="33719" y="3803"/>
                    <a:pt x="37419" y="3803"/>
                  </a:cubicBezTo>
                  <a:cubicBezTo>
                    <a:pt x="43235" y="3803"/>
                    <a:pt x="48126" y="6726"/>
                    <a:pt x="48126" y="11775"/>
                  </a:cubicBezTo>
                  <a:cubicBezTo>
                    <a:pt x="48126" y="24661"/>
                    <a:pt x="25788" y="24661"/>
                    <a:pt x="20105" y="24661"/>
                  </a:cubicBezTo>
                  <a:lnTo>
                    <a:pt x="13628" y="24661"/>
                  </a:lnTo>
                  <a:close/>
                </a:path>
              </a:pathLst>
            </a:custGeom>
            <a:solidFill>
              <a:srgbClr val="000000"/>
            </a:solidFill>
            <a:ln w="18953" cap="flat">
              <a:noFill/>
              <a:prstDash val="solid"/>
              <a:miter/>
            </a:ln>
          </p:spPr>
          <p:txBody>
            <a:bodyPr rtlCol="0" anchor="ctr"/>
            <a:lstStyle/>
            <a:p>
              <a:endParaRPr lang="en-CN"/>
            </a:p>
          </p:txBody>
        </p:sp>
        <p:sp>
          <p:nvSpPr>
            <p:cNvPr id="301" name="Freeform 300">
              <a:extLst>
                <a:ext uri="{FF2B5EF4-FFF2-40B4-BE49-F238E27FC236}">
                  <a16:creationId xmlns:a16="http://schemas.microsoft.com/office/drawing/2014/main" id="{B5131102-8C76-B379-FF27-9EA90EA890ED}"/>
                </a:ext>
              </a:extLst>
            </p:cNvPr>
            <p:cNvSpPr/>
            <p:nvPr>
              <p:custDataLst>
                <p:tags r:id="rId5"/>
              </p:custDataLst>
            </p:nvPr>
          </p:nvSpPr>
          <p:spPr>
            <a:xfrm>
              <a:off x="5396096" y="4072998"/>
              <a:ext cx="52737" cy="59916"/>
            </a:xfrm>
            <a:custGeom>
              <a:avLst/>
              <a:gdLst>
                <a:gd name="connsiteX0" fmla="*/ 47733 w 52737"/>
                <a:gd name="connsiteY0" fmla="*/ 8719 h 59916"/>
                <a:gd name="connsiteX1" fmla="*/ 42182 w 52737"/>
                <a:gd name="connsiteY1" fmla="*/ 14963 h 59916"/>
                <a:gd name="connsiteX2" fmla="*/ 46543 w 52737"/>
                <a:gd name="connsiteY2" fmla="*/ 19214 h 59916"/>
                <a:gd name="connsiteX3" fmla="*/ 52888 w 52737"/>
                <a:gd name="connsiteY3" fmla="*/ 11642 h 59916"/>
                <a:gd name="connsiteX4" fmla="*/ 35308 w 52737"/>
                <a:gd name="connsiteY4" fmla="*/ 84 h 59916"/>
                <a:gd name="connsiteX5" fmla="*/ 10988 w 52737"/>
                <a:gd name="connsiteY5" fmla="*/ 19480 h 59916"/>
                <a:gd name="connsiteX6" fmla="*/ 15615 w 52737"/>
                <a:gd name="connsiteY6" fmla="*/ 29178 h 59916"/>
                <a:gd name="connsiteX7" fmla="*/ 30550 w 52737"/>
                <a:gd name="connsiteY7" fmla="*/ 33961 h 59916"/>
                <a:gd name="connsiteX8" fmla="*/ 41785 w 52737"/>
                <a:gd name="connsiteY8" fmla="*/ 42729 h 59916"/>
                <a:gd name="connsiteX9" fmla="*/ 34780 w 52737"/>
                <a:gd name="connsiteY9" fmla="*/ 53357 h 59916"/>
                <a:gd name="connsiteX10" fmla="*/ 21562 w 52737"/>
                <a:gd name="connsiteY10" fmla="*/ 56280 h 59916"/>
                <a:gd name="connsiteX11" fmla="*/ 5702 w 52737"/>
                <a:gd name="connsiteY11" fmla="*/ 50700 h 59916"/>
                <a:gd name="connsiteX12" fmla="*/ 12971 w 52737"/>
                <a:gd name="connsiteY12" fmla="*/ 43128 h 59916"/>
                <a:gd name="connsiteX13" fmla="*/ 7816 w 52737"/>
                <a:gd name="connsiteY13" fmla="*/ 38212 h 59916"/>
                <a:gd name="connsiteX14" fmla="*/ 150 w 52737"/>
                <a:gd name="connsiteY14" fmla="*/ 47113 h 59916"/>
                <a:gd name="connsiteX15" fmla="*/ 21430 w 52737"/>
                <a:gd name="connsiteY15" fmla="*/ 60000 h 59916"/>
                <a:gd name="connsiteX16" fmla="*/ 50244 w 52737"/>
                <a:gd name="connsiteY16" fmla="*/ 38079 h 59916"/>
                <a:gd name="connsiteX17" fmla="*/ 32004 w 52737"/>
                <a:gd name="connsiteY17" fmla="*/ 22536 h 59916"/>
                <a:gd name="connsiteX18" fmla="*/ 26717 w 52737"/>
                <a:gd name="connsiteY18" fmla="*/ 21473 h 59916"/>
                <a:gd name="connsiteX19" fmla="*/ 19448 w 52737"/>
                <a:gd name="connsiteY19" fmla="*/ 14830 h 59916"/>
                <a:gd name="connsiteX20" fmla="*/ 24735 w 52737"/>
                <a:gd name="connsiteY20" fmla="*/ 6328 h 59916"/>
                <a:gd name="connsiteX21" fmla="*/ 35176 w 52737"/>
                <a:gd name="connsiteY21" fmla="*/ 3803 h 59916"/>
                <a:gd name="connsiteX22" fmla="*/ 47733 w 52737"/>
                <a:gd name="connsiteY22" fmla="*/ 8719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737" h="59916">
                  <a:moveTo>
                    <a:pt x="47733" y="8719"/>
                  </a:moveTo>
                  <a:cubicBezTo>
                    <a:pt x="44296" y="9516"/>
                    <a:pt x="42182" y="12306"/>
                    <a:pt x="42182" y="14963"/>
                  </a:cubicBezTo>
                  <a:cubicBezTo>
                    <a:pt x="42182" y="18019"/>
                    <a:pt x="44825" y="19214"/>
                    <a:pt x="46543" y="19214"/>
                  </a:cubicBezTo>
                  <a:cubicBezTo>
                    <a:pt x="47865" y="19214"/>
                    <a:pt x="52888" y="18417"/>
                    <a:pt x="52888" y="11642"/>
                  </a:cubicBezTo>
                  <a:cubicBezTo>
                    <a:pt x="52888" y="3006"/>
                    <a:pt x="43371" y="84"/>
                    <a:pt x="35308" y="84"/>
                  </a:cubicBezTo>
                  <a:cubicBezTo>
                    <a:pt x="14689" y="84"/>
                    <a:pt x="10988" y="15362"/>
                    <a:pt x="10988" y="19480"/>
                  </a:cubicBezTo>
                  <a:cubicBezTo>
                    <a:pt x="10988" y="24395"/>
                    <a:pt x="13764" y="27584"/>
                    <a:pt x="15615" y="29178"/>
                  </a:cubicBezTo>
                  <a:cubicBezTo>
                    <a:pt x="19051" y="31835"/>
                    <a:pt x="21430" y="32367"/>
                    <a:pt x="30550" y="33961"/>
                  </a:cubicBezTo>
                  <a:cubicBezTo>
                    <a:pt x="33326" y="34492"/>
                    <a:pt x="41785" y="36086"/>
                    <a:pt x="41785" y="42729"/>
                  </a:cubicBezTo>
                  <a:cubicBezTo>
                    <a:pt x="41785" y="44987"/>
                    <a:pt x="40331" y="50036"/>
                    <a:pt x="34780" y="53357"/>
                  </a:cubicBezTo>
                  <a:cubicBezTo>
                    <a:pt x="29625" y="56280"/>
                    <a:pt x="23148" y="56280"/>
                    <a:pt x="21562" y="56280"/>
                  </a:cubicBezTo>
                  <a:cubicBezTo>
                    <a:pt x="16275" y="56280"/>
                    <a:pt x="8742" y="55084"/>
                    <a:pt x="5702" y="50700"/>
                  </a:cubicBezTo>
                  <a:cubicBezTo>
                    <a:pt x="10063" y="50169"/>
                    <a:pt x="12971" y="46847"/>
                    <a:pt x="12971" y="43128"/>
                  </a:cubicBezTo>
                  <a:cubicBezTo>
                    <a:pt x="12971" y="39806"/>
                    <a:pt x="10592" y="38212"/>
                    <a:pt x="7816" y="38212"/>
                  </a:cubicBezTo>
                  <a:cubicBezTo>
                    <a:pt x="3983" y="38212"/>
                    <a:pt x="150" y="41268"/>
                    <a:pt x="150" y="47113"/>
                  </a:cubicBezTo>
                  <a:cubicBezTo>
                    <a:pt x="150" y="55084"/>
                    <a:pt x="8609" y="60000"/>
                    <a:pt x="21430" y="60000"/>
                  </a:cubicBezTo>
                  <a:cubicBezTo>
                    <a:pt x="45750" y="60000"/>
                    <a:pt x="50244" y="43260"/>
                    <a:pt x="50244" y="38079"/>
                  </a:cubicBezTo>
                  <a:cubicBezTo>
                    <a:pt x="50244" y="25857"/>
                    <a:pt x="36895" y="23465"/>
                    <a:pt x="32004" y="22536"/>
                  </a:cubicBezTo>
                  <a:cubicBezTo>
                    <a:pt x="30815" y="22270"/>
                    <a:pt x="27510" y="21738"/>
                    <a:pt x="26717" y="21473"/>
                  </a:cubicBezTo>
                  <a:cubicBezTo>
                    <a:pt x="21827" y="20543"/>
                    <a:pt x="19448" y="17753"/>
                    <a:pt x="19448" y="14830"/>
                  </a:cubicBezTo>
                  <a:cubicBezTo>
                    <a:pt x="19448" y="11775"/>
                    <a:pt x="21827" y="8188"/>
                    <a:pt x="24735" y="6328"/>
                  </a:cubicBezTo>
                  <a:cubicBezTo>
                    <a:pt x="28303" y="4069"/>
                    <a:pt x="32929" y="3803"/>
                    <a:pt x="35176" y="3803"/>
                  </a:cubicBezTo>
                  <a:cubicBezTo>
                    <a:pt x="37952" y="3803"/>
                    <a:pt x="44825" y="4202"/>
                    <a:pt x="47733" y="8719"/>
                  </a:cubicBezTo>
                  <a:close/>
                </a:path>
              </a:pathLst>
            </a:custGeom>
            <a:solidFill>
              <a:srgbClr val="000000"/>
            </a:solidFill>
            <a:ln w="18953" cap="flat">
              <a:noFill/>
              <a:prstDash val="solid"/>
              <a:miter/>
            </a:ln>
          </p:spPr>
          <p:txBody>
            <a:bodyPr rtlCol="0" anchor="ctr"/>
            <a:lstStyle/>
            <a:p>
              <a:endParaRPr lang="en-CN"/>
            </a:p>
          </p:txBody>
        </p:sp>
        <p:sp>
          <p:nvSpPr>
            <p:cNvPr id="302" name="Freeform 301">
              <a:extLst>
                <a:ext uri="{FF2B5EF4-FFF2-40B4-BE49-F238E27FC236}">
                  <a16:creationId xmlns:a16="http://schemas.microsoft.com/office/drawing/2014/main" id="{88E8C9F5-9FF8-5BA2-8463-8E2F99CB2ED7}"/>
                </a:ext>
              </a:extLst>
            </p:cNvPr>
            <p:cNvSpPr/>
            <p:nvPr>
              <p:custDataLst>
                <p:tags r:id="rId6"/>
              </p:custDataLst>
            </p:nvPr>
          </p:nvSpPr>
          <p:spPr>
            <a:xfrm>
              <a:off x="5530441" y="4033465"/>
              <a:ext cx="125565" cy="44410"/>
            </a:xfrm>
            <a:custGeom>
              <a:avLst/>
              <a:gdLst>
                <a:gd name="connsiteX0" fmla="*/ 119303 w 125565"/>
                <a:gd name="connsiteY0" fmla="*/ 7674 h 44410"/>
                <a:gd name="connsiteX1" fmla="*/ 125723 w 125565"/>
                <a:gd name="connsiteY1" fmla="*/ 3878 h 44410"/>
                <a:gd name="connsiteX2" fmla="*/ 119491 w 125565"/>
                <a:gd name="connsiteY2" fmla="*/ 82 h 44410"/>
                <a:gd name="connsiteX3" fmla="*/ 6388 w 125565"/>
                <a:gd name="connsiteY3" fmla="*/ 82 h 44410"/>
                <a:gd name="connsiteX4" fmla="*/ 157 w 125565"/>
                <a:gd name="connsiteY4" fmla="*/ 3878 h 44410"/>
                <a:gd name="connsiteX5" fmla="*/ 6577 w 125565"/>
                <a:gd name="connsiteY5" fmla="*/ 7674 h 44410"/>
                <a:gd name="connsiteX6" fmla="*/ 119303 w 125565"/>
                <a:gd name="connsiteY6" fmla="*/ 7674 h 44410"/>
                <a:gd name="connsiteX7" fmla="*/ 119491 w 125565"/>
                <a:gd name="connsiteY7" fmla="*/ 44493 h 44410"/>
                <a:gd name="connsiteX8" fmla="*/ 125723 w 125565"/>
                <a:gd name="connsiteY8" fmla="*/ 40697 h 44410"/>
                <a:gd name="connsiteX9" fmla="*/ 119303 w 125565"/>
                <a:gd name="connsiteY9" fmla="*/ 36901 h 44410"/>
                <a:gd name="connsiteX10" fmla="*/ 6577 w 125565"/>
                <a:gd name="connsiteY10" fmla="*/ 36901 h 44410"/>
                <a:gd name="connsiteX11" fmla="*/ 157 w 125565"/>
                <a:gd name="connsiteY11" fmla="*/ 40697 h 44410"/>
                <a:gd name="connsiteX12" fmla="*/ 6388 w 125565"/>
                <a:gd name="connsiteY12" fmla="*/ 44493 h 44410"/>
                <a:gd name="connsiteX13" fmla="*/ 119491 w 125565"/>
                <a:gd name="connsiteY13" fmla="*/ 44493 h 4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565" h="44410">
                  <a:moveTo>
                    <a:pt x="119303" y="7674"/>
                  </a:moveTo>
                  <a:cubicBezTo>
                    <a:pt x="122135" y="7674"/>
                    <a:pt x="125723" y="7674"/>
                    <a:pt x="125723" y="3878"/>
                  </a:cubicBezTo>
                  <a:cubicBezTo>
                    <a:pt x="125723" y="82"/>
                    <a:pt x="122135" y="82"/>
                    <a:pt x="119491" y="82"/>
                  </a:cubicBezTo>
                  <a:lnTo>
                    <a:pt x="6388" y="82"/>
                  </a:lnTo>
                  <a:cubicBezTo>
                    <a:pt x="3745" y="82"/>
                    <a:pt x="157" y="82"/>
                    <a:pt x="157" y="3878"/>
                  </a:cubicBezTo>
                  <a:cubicBezTo>
                    <a:pt x="157" y="7674"/>
                    <a:pt x="3745" y="7674"/>
                    <a:pt x="6577" y="7674"/>
                  </a:cubicBezTo>
                  <a:lnTo>
                    <a:pt x="119303" y="7674"/>
                  </a:lnTo>
                  <a:close/>
                  <a:moveTo>
                    <a:pt x="119491" y="44493"/>
                  </a:moveTo>
                  <a:cubicBezTo>
                    <a:pt x="122135" y="44493"/>
                    <a:pt x="125723" y="44493"/>
                    <a:pt x="125723" y="40697"/>
                  </a:cubicBezTo>
                  <a:cubicBezTo>
                    <a:pt x="125723" y="36901"/>
                    <a:pt x="122135" y="36901"/>
                    <a:pt x="119303" y="36901"/>
                  </a:cubicBezTo>
                  <a:lnTo>
                    <a:pt x="6577" y="36901"/>
                  </a:lnTo>
                  <a:cubicBezTo>
                    <a:pt x="3745" y="36901"/>
                    <a:pt x="157" y="36901"/>
                    <a:pt x="157" y="40697"/>
                  </a:cubicBezTo>
                  <a:cubicBezTo>
                    <a:pt x="157" y="44493"/>
                    <a:pt x="3745" y="44493"/>
                    <a:pt x="6388" y="44493"/>
                  </a:cubicBezTo>
                  <a:lnTo>
                    <a:pt x="119491" y="44493"/>
                  </a:lnTo>
                  <a:close/>
                </a:path>
              </a:pathLst>
            </a:custGeom>
            <a:solidFill>
              <a:srgbClr val="000000"/>
            </a:solidFill>
            <a:ln w="18953" cap="flat">
              <a:noFill/>
              <a:prstDash val="solid"/>
              <a:miter/>
            </a:ln>
          </p:spPr>
          <p:txBody>
            <a:bodyPr rtlCol="0" anchor="ctr"/>
            <a:lstStyle/>
            <a:p>
              <a:endParaRPr lang="en-CN"/>
            </a:p>
          </p:txBody>
        </p:sp>
        <p:sp>
          <p:nvSpPr>
            <p:cNvPr id="303" name="Freeform 302">
              <a:extLst>
                <a:ext uri="{FF2B5EF4-FFF2-40B4-BE49-F238E27FC236}">
                  <a16:creationId xmlns:a16="http://schemas.microsoft.com/office/drawing/2014/main" id="{CE6E765B-A90F-F23C-D129-04A0B7C78DC5}"/>
                </a:ext>
              </a:extLst>
            </p:cNvPr>
            <p:cNvSpPr/>
            <p:nvPr>
              <p:custDataLst>
                <p:tags r:id="rId7"/>
              </p:custDataLst>
            </p:nvPr>
          </p:nvSpPr>
          <p:spPr>
            <a:xfrm>
              <a:off x="6107595" y="3848325"/>
              <a:ext cx="62310" cy="126398"/>
            </a:xfrm>
            <a:custGeom>
              <a:avLst/>
              <a:gdLst>
                <a:gd name="connsiteX0" fmla="*/ 38895 w 62310"/>
                <a:gd name="connsiteY0" fmla="*/ 5010 h 126398"/>
                <a:gd name="connsiteX1" fmla="*/ 34553 w 62310"/>
                <a:gd name="connsiteY1" fmla="*/ 75 h 126398"/>
                <a:gd name="connsiteX2" fmla="*/ 187 w 62310"/>
                <a:gd name="connsiteY2" fmla="*/ 12222 h 126398"/>
                <a:gd name="connsiteX3" fmla="*/ 187 w 62310"/>
                <a:gd name="connsiteY3" fmla="*/ 18105 h 126398"/>
                <a:gd name="connsiteX4" fmla="*/ 24923 w 62310"/>
                <a:gd name="connsiteY4" fmla="*/ 13171 h 126398"/>
                <a:gd name="connsiteX5" fmla="*/ 24923 w 62310"/>
                <a:gd name="connsiteY5" fmla="*/ 111481 h 126398"/>
                <a:gd name="connsiteX6" fmla="*/ 7363 w 62310"/>
                <a:gd name="connsiteY6" fmla="*/ 120591 h 126398"/>
                <a:gd name="connsiteX7" fmla="*/ 1320 w 62310"/>
                <a:gd name="connsiteY7" fmla="*/ 120591 h 126398"/>
                <a:gd name="connsiteX8" fmla="*/ 1320 w 62310"/>
                <a:gd name="connsiteY8" fmla="*/ 126474 h 126398"/>
                <a:gd name="connsiteX9" fmla="*/ 31909 w 62310"/>
                <a:gd name="connsiteY9" fmla="*/ 125905 h 126398"/>
                <a:gd name="connsiteX10" fmla="*/ 62498 w 62310"/>
                <a:gd name="connsiteY10" fmla="*/ 126474 h 126398"/>
                <a:gd name="connsiteX11" fmla="*/ 62498 w 62310"/>
                <a:gd name="connsiteY11" fmla="*/ 120591 h 126398"/>
                <a:gd name="connsiteX12" fmla="*/ 56456 w 62310"/>
                <a:gd name="connsiteY12" fmla="*/ 120591 h 126398"/>
                <a:gd name="connsiteX13" fmla="*/ 38895 w 62310"/>
                <a:gd name="connsiteY13" fmla="*/ 111481 h 126398"/>
                <a:gd name="connsiteX14" fmla="*/ 38895 w 62310"/>
                <a:gd name="connsiteY14" fmla="*/ 5010 h 12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310" h="126398">
                  <a:moveTo>
                    <a:pt x="38895" y="5010"/>
                  </a:moveTo>
                  <a:cubicBezTo>
                    <a:pt x="38895" y="455"/>
                    <a:pt x="38895" y="75"/>
                    <a:pt x="34553" y="75"/>
                  </a:cubicBezTo>
                  <a:cubicBezTo>
                    <a:pt x="22846" y="12222"/>
                    <a:pt x="6230" y="12222"/>
                    <a:pt x="187" y="12222"/>
                  </a:cubicBezTo>
                  <a:lnTo>
                    <a:pt x="187" y="18105"/>
                  </a:lnTo>
                  <a:cubicBezTo>
                    <a:pt x="3964" y="18105"/>
                    <a:pt x="15104" y="18105"/>
                    <a:pt x="24923" y="13171"/>
                  </a:cubicBezTo>
                  <a:lnTo>
                    <a:pt x="24923" y="111481"/>
                  </a:lnTo>
                  <a:cubicBezTo>
                    <a:pt x="24923" y="118313"/>
                    <a:pt x="24356" y="120591"/>
                    <a:pt x="7363" y="120591"/>
                  </a:cubicBezTo>
                  <a:lnTo>
                    <a:pt x="1320" y="120591"/>
                  </a:lnTo>
                  <a:lnTo>
                    <a:pt x="1320" y="126474"/>
                  </a:lnTo>
                  <a:cubicBezTo>
                    <a:pt x="7929" y="125905"/>
                    <a:pt x="24356" y="125905"/>
                    <a:pt x="31909" y="125905"/>
                  </a:cubicBezTo>
                  <a:cubicBezTo>
                    <a:pt x="39462" y="125905"/>
                    <a:pt x="55889" y="125905"/>
                    <a:pt x="62498" y="126474"/>
                  </a:cubicBezTo>
                  <a:lnTo>
                    <a:pt x="62498" y="120591"/>
                  </a:lnTo>
                  <a:lnTo>
                    <a:pt x="56456" y="120591"/>
                  </a:lnTo>
                  <a:cubicBezTo>
                    <a:pt x="39462" y="120591"/>
                    <a:pt x="38895" y="118503"/>
                    <a:pt x="38895" y="111481"/>
                  </a:cubicBezTo>
                  <a:lnTo>
                    <a:pt x="38895" y="5010"/>
                  </a:lnTo>
                  <a:close/>
                </a:path>
              </a:pathLst>
            </a:custGeom>
            <a:solidFill>
              <a:srgbClr val="000000"/>
            </a:solidFill>
            <a:ln w="18953" cap="flat">
              <a:noFill/>
              <a:prstDash val="solid"/>
              <a:miter/>
            </a:ln>
          </p:spPr>
          <p:txBody>
            <a:bodyPr rtlCol="0" anchor="ctr"/>
            <a:lstStyle/>
            <a:p>
              <a:endParaRPr lang="en-CN"/>
            </a:p>
          </p:txBody>
        </p:sp>
        <p:sp>
          <p:nvSpPr>
            <p:cNvPr id="304" name="Freeform 303">
              <a:extLst>
                <a:ext uri="{FF2B5EF4-FFF2-40B4-BE49-F238E27FC236}">
                  <a16:creationId xmlns:a16="http://schemas.microsoft.com/office/drawing/2014/main" id="{E58B03FA-D70B-DB4F-67C0-D75C1F1FF667}"/>
                </a:ext>
              </a:extLst>
            </p:cNvPr>
            <p:cNvSpPr/>
            <p:nvPr>
              <p:custDataLst>
                <p:tags r:id="rId8"/>
              </p:custDataLst>
            </p:nvPr>
          </p:nvSpPr>
          <p:spPr>
            <a:xfrm>
              <a:off x="5741835" y="4051875"/>
              <a:ext cx="792320" cy="7591"/>
            </a:xfrm>
            <a:custGeom>
              <a:avLst/>
              <a:gdLst>
                <a:gd name="connsiteX0" fmla="*/ 0 w 792320"/>
                <a:gd name="connsiteY0" fmla="*/ 0 h 7591"/>
                <a:gd name="connsiteX1" fmla="*/ 792320 w 792320"/>
                <a:gd name="connsiteY1" fmla="*/ 0 h 7591"/>
                <a:gd name="connsiteX2" fmla="*/ 792320 w 792320"/>
                <a:gd name="connsiteY2" fmla="*/ 7591 h 7591"/>
                <a:gd name="connsiteX3" fmla="*/ 0 w 792320"/>
                <a:gd name="connsiteY3" fmla="*/ 7591 h 7591"/>
              </a:gdLst>
              <a:ahLst/>
              <a:cxnLst>
                <a:cxn ang="0">
                  <a:pos x="connsiteX0" y="connsiteY0"/>
                </a:cxn>
                <a:cxn ang="0">
                  <a:pos x="connsiteX1" y="connsiteY1"/>
                </a:cxn>
                <a:cxn ang="0">
                  <a:pos x="connsiteX2" y="connsiteY2"/>
                </a:cxn>
                <a:cxn ang="0">
                  <a:pos x="connsiteX3" y="connsiteY3"/>
                </a:cxn>
              </a:cxnLst>
              <a:rect l="l" t="t" r="r" b="b"/>
              <a:pathLst>
                <a:path w="792320" h="7591">
                  <a:moveTo>
                    <a:pt x="0" y="0"/>
                  </a:moveTo>
                  <a:lnTo>
                    <a:pt x="792320" y="0"/>
                  </a:lnTo>
                  <a:lnTo>
                    <a:pt x="792320" y="7591"/>
                  </a:lnTo>
                  <a:lnTo>
                    <a:pt x="0" y="7591"/>
                  </a:lnTo>
                  <a:close/>
                </a:path>
              </a:pathLst>
            </a:custGeom>
            <a:solidFill>
              <a:srgbClr val="000000"/>
            </a:solidFill>
            <a:ln w="18953" cap="flat">
              <a:noFill/>
              <a:prstDash val="solid"/>
              <a:miter/>
            </a:ln>
          </p:spPr>
          <p:txBody>
            <a:bodyPr rtlCol="0" anchor="ctr"/>
            <a:lstStyle/>
            <a:p>
              <a:endParaRPr lang="en-CN"/>
            </a:p>
          </p:txBody>
        </p:sp>
        <p:sp>
          <p:nvSpPr>
            <p:cNvPr id="305" name="Freeform 304">
              <a:extLst>
                <a:ext uri="{FF2B5EF4-FFF2-40B4-BE49-F238E27FC236}">
                  <a16:creationId xmlns:a16="http://schemas.microsoft.com/office/drawing/2014/main" id="{24705E71-F3B0-F022-8F7F-14DD2A51E737}"/>
                </a:ext>
              </a:extLst>
            </p:cNvPr>
            <p:cNvSpPr/>
            <p:nvPr>
              <p:custDataLst>
                <p:tags r:id="rId9"/>
              </p:custDataLst>
            </p:nvPr>
          </p:nvSpPr>
          <p:spPr>
            <a:xfrm>
              <a:off x="5749577" y="4149416"/>
              <a:ext cx="73450" cy="85974"/>
            </a:xfrm>
            <a:custGeom>
              <a:avLst/>
              <a:gdLst>
                <a:gd name="connsiteX0" fmla="*/ 67200 w 73450"/>
                <a:gd name="connsiteY0" fmla="*/ 11856 h 85974"/>
                <a:gd name="connsiteX1" fmla="*/ 58892 w 73450"/>
                <a:gd name="connsiteY1" fmla="*/ 14513 h 85974"/>
                <a:gd name="connsiteX2" fmla="*/ 55493 w 73450"/>
                <a:gd name="connsiteY2" fmla="*/ 21915 h 85974"/>
                <a:gd name="connsiteX3" fmla="*/ 62480 w 73450"/>
                <a:gd name="connsiteY3" fmla="*/ 28557 h 85974"/>
                <a:gd name="connsiteX4" fmla="*/ 73053 w 73450"/>
                <a:gd name="connsiteY4" fmla="*/ 16411 h 85974"/>
                <a:gd name="connsiteX5" fmla="*/ 50773 w 73450"/>
                <a:gd name="connsiteY5" fmla="*/ 89 h 85974"/>
                <a:gd name="connsiteX6" fmla="*/ 169 w 73450"/>
                <a:gd name="connsiteY6" fmla="*/ 53989 h 85974"/>
                <a:gd name="connsiteX7" fmla="*/ 30758 w 73450"/>
                <a:gd name="connsiteY7" fmla="*/ 86063 h 85974"/>
                <a:gd name="connsiteX8" fmla="*/ 73620 w 73450"/>
                <a:gd name="connsiteY8" fmla="*/ 63668 h 85974"/>
                <a:gd name="connsiteX9" fmla="*/ 71354 w 73450"/>
                <a:gd name="connsiteY9" fmla="*/ 61201 h 85974"/>
                <a:gd name="connsiteX10" fmla="*/ 68899 w 73450"/>
                <a:gd name="connsiteY10" fmla="*/ 63099 h 85974"/>
                <a:gd name="connsiteX11" fmla="*/ 31135 w 73450"/>
                <a:gd name="connsiteY11" fmla="*/ 81888 h 85974"/>
                <a:gd name="connsiteX12" fmla="*/ 14142 w 73450"/>
                <a:gd name="connsiteY12" fmla="*/ 61201 h 85974"/>
                <a:gd name="connsiteX13" fmla="*/ 24338 w 73450"/>
                <a:gd name="connsiteY13" fmla="*/ 23243 h 85974"/>
                <a:gd name="connsiteX14" fmla="*/ 50962 w 73450"/>
                <a:gd name="connsiteY14" fmla="*/ 4264 h 85974"/>
                <a:gd name="connsiteX15" fmla="*/ 67200 w 73450"/>
                <a:gd name="connsiteY15" fmla="*/ 11856 h 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450" h="85974">
                  <a:moveTo>
                    <a:pt x="67200" y="11856"/>
                  </a:moveTo>
                  <a:cubicBezTo>
                    <a:pt x="64179" y="11856"/>
                    <a:pt x="61535" y="11856"/>
                    <a:pt x="58892" y="14513"/>
                  </a:cubicBezTo>
                  <a:cubicBezTo>
                    <a:pt x="55871" y="17360"/>
                    <a:pt x="55493" y="20586"/>
                    <a:pt x="55493" y="21915"/>
                  </a:cubicBezTo>
                  <a:cubicBezTo>
                    <a:pt x="55493" y="26469"/>
                    <a:pt x="58892" y="28557"/>
                    <a:pt x="62480" y="28557"/>
                  </a:cubicBezTo>
                  <a:cubicBezTo>
                    <a:pt x="67955" y="28557"/>
                    <a:pt x="73053" y="24002"/>
                    <a:pt x="73053" y="16411"/>
                  </a:cubicBezTo>
                  <a:cubicBezTo>
                    <a:pt x="73053" y="7111"/>
                    <a:pt x="64179" y="89"/>
                    <a:pt x="50773" y="89"/>
                  </a:cubicBezTo>
                  <a:cubicBezTo>
                    <a:pt x="25282" y="89"/>
                    <a:pt x="169" y="27229"/>
                    <a:pt x="169" y="53989"/>
                  </a:cubicBezTo>
                  <a:cubicBezTo>
                    <a:pt x="169" y="71070"/>
                    <a:pt x="11120" y="86063"/>
                    <a:pt x="30758" y="86063"/>
                  </a:cubicBezTo>
                  <a:cubicBezTo>
                    <a:pt x="57759" y="86063"/>
                    <a:pt x="73620" y="65945"/>
                    <a:pt x="73620" y="63668"/>
                  </a:cubicBezTo>
                  <a:cubicBezTo>
                    <a:pt x="73620" y="62529"/>
                    <a:pt x="72487" y="61201"/>
                    <a:pt x="71354" y="61201"/>
                  </a:cubicBezTo>
                  <a:cubicBezTo>
                    <a:pt x="70410" y="61201"/>
                    <a:pt x="70032" y="61580"/>
                    <a:pt x="68899" y="63099"/>
                  </a:cubicBezTo>
                  <a:cubicBezTo>
                    <a:pt x="53983" y="81888"/>
                    <a:pt x="33401" y="81888"/>
                    <a:pt x="31135" y="81888"/>
                  </a:cubicBezTo>
                  <a:cubicBezTo>
                    <a:pt x="19240" y="81888"/>
                    <a:pt x="14142" y="72588"/>
                    <a:pt x="14142" y="61201"/>
                  </a:cubicBezTo>
                  <a:cubicBezTo>
                    <a:pt x="14142" y="53419"/>
                    <a:pt x="17918" y="35010"/>
                    <a:pt x="24338" y="23243"/>
                  </a:cubicBezTo>
                  <a:cubicBezTo>
                    <a:pt x="30191" y="12425"/>
                    <a:pt x="40576" y="4264"/>
                    <a:pt x="50962" y="4264"/>
                  </a:cubicBezTo>
                  <a:cubicBezTo>
                    <a:pt x="57381" y="4264"/>
                    <a:pt x="64557" y="6731"/>
                    <a:pt x="67200" y="11856"/>
                  </a:cubicBezTo>
                  <a:close/>
                </a:path>
              </a:pathLst>
            </a:custGeom>
            <a:solidFill>
              <a:srgbClr val="000000"/>
            </a:solidFill>
            <a:ln w="18953" cap="flat">
              <a:noFill/>
              <a:prstDash val="solid"/>
              <a:miter/>
            </a:ln>
          </p:spPr>
          <p:txBody>
            <a:bodyPr rtlCol="0" anchor="ctr"/>
            <a:lstStyle/>
            <a:p>
              <a:endParaRPr lang="en-CN"/>
            </a:p>
          </p:txBody>
        </p:sp>
        <p:sp>
          <p:nvSpPr>
            <p:cNvPr id="306" name="Freeform 305">
              <a:extLst>
                <a:ext uri="{FF2B5EF4-FFF2-40B4-BE49-F238E27FC236}">
                  <a16:creationId xmlns:a16="http://schemas.microsoft.com/office/drawing/2014/main" id="{55FA093A-C4D8-C418-CF9A-5E403C21A3CC}"/>
                </a:ext>
              </a:extLst>
            </p:cNvPr>
            <p:cNvSpPr/>
            <p:nvPr>
              <p:custDataLst>
                <p:tags r:id="rId10"/>
              </p:custDataLst>
            </p:nvPr>
          </p:nvSpPr>
          <p:spPr>
            <a:xfrm>
              <a:off x="5893264" y="4140117"/>
              <a:ext cx="91200" cy="91477"/>
            </a:xfrm>
            <a:custGeom>
              <a:avLst/>
              <a:gdLst>
                <a:gd name="connsiteX0" fmla="*/ 45870 w 91200"/>
                <a:gd name="connsiteY0" fmla="*/ 40514 h 91477"/>
                <a:gd name="connsiteX1" fmla="*/ 8106 w 91200"/>
                <a:gd name="connsiteY1" fmla="*/ 2746 h 91477"/>
                <a:gd name="connsiteX2" fmla="*/ 3952 w 91200"/>
                <a:gd name="connsiteY2" fmla="*/ 89 h 91477"/>
                <a:gd name="connsiteX3" fmla="*/ 175 w 91200"/>
                <a:gd name="connsiteY3" fmla="*/ 3885 h 91477"/>
                <a:gd name="connsiteX4" fmla="*/ 2630 w 91200"/>
                <a:gd name="connsiteY4" fmla="*/ 7680 h 91477"/>
                <a:gd name="connsiteX5" fmla="*/ 40394 w 91200"/>
                <a:gd name="connsiteY5" fmla="*/ 45828 h 91477"/>
                <a:gd name="connsiteX6" fmla="*/ 2630 w 91200"/>
                <a:gd name="connsiteY6" fmla="*/ 83975 h 91477"/>
                <a:gd name="connsiteX7" fmla="*/ 175 w 91200"/>
                <a:gd name="connsiteY7" fmla="*/ 87771 h 91477"/>
                <a:gd name="connsiteX8" fmla="*/ 3952 w 91200"/>
                <a:gd name="connsiteY8" fmla="*/ 91567 h 91477"/>
                <a:gd name="connsiteX9" fmla="*/ 8106 w 91200"/>
                <a:gd name="connsiteY9" fmla="*/ 88910 h 91477"/>
                <a:gd name="connsiteX10" fmla="*/ 45681 w 91200"/>
                <a:gd name="connsiteY10" fmla="*/ 51142 h 91477"/>
                <a:gd name="connsiteX11" fmla="*/ 84767 w 91200"/>
                <a:gd name="connsiteY11" fmla="*/ 90428 h 91477"/>
                <a:gd name="connsiteX12" fmla="*/ 87599 w 91200"/>
                <a:gd name="connsiteY12" fmla="*/ 91567 h 91477"/>
                <a:gd name="connsiteX13" fmla="*/ 91376 w 91200"/>
                <a:gd name="connsiteY13" fmla="*/ 87771 h 91477"/>
                <a:gd name="connsiteX14" fmla="*/ 90809 w 91200"/>
                <a:gd name="connsiteY14" fmla="*/ 85683 h 91477"/>
                <a:gd name="connsiteX15" fmla="*/ 51157 w 91200"/>
                <a:gd name="connsiteY15" fmla="*/ 45828 h 91477"/>
                <a:gd name="connsiteX16" fmla="*/ 85711 w 91200"/>
                <a:gd name="connsiteY16" fmla="*/ 11097 h 91477"/>
                <a:gd name="connsiteX17" fmla="*/ 90431 w 91200"/>
                <a:gd name="connsiteY17" fmla="*/ 6352 h 91477"/>
                <a:gd name="connsiteX18" fmla="*/ 91376 w 91200"/>
                <a:gd name="connsiteY18" fmla="*/ 3885 h 91477"/>
                <a:gd name="connsiteX19" fmla="*/ 87599 w 91200"/>
                <a:gd name="connsiteY19" fmla="*/ 89 h 91477"/>
                <a:gd name="connsiteX20" fmla="*/ 83256 w 91200"/>
                <a:gd name="connsiteY20" fmla="*/ 2936 h 91477"/>
                <a:gd name="connsiteX21" fmla="*/ 45870 w 91200"/>
                <a:gd name="connsiteY21" fmla="*/ 40514 h 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200" h="91477">
                  <a:moveTo>
                    <a:pt x="45870" y="40514"/>
                  </a:moveTo>
                  <a:lnTo>
                    <a:pt x="8106" y="2746"/>
                  </a:lnTo>
                  <a:cubicBezTo>
                    <a:pt x="5840" y="468"/>
                    <a:pt x="5462" y="89"/>
                    <a:pt x="3952" y="89"/>
                  </a:cubicBezTo>
                  <a:cubicBezTo>
                    <a:pt x="2064" y="89"/>
                    <a:pt x="175" y="1797"/>
                    <a:pt x="175" y="3885"/>
                  </a:cubicBezTo>
                  <a:cubicBezTo>
                    <a:pt x="175" y="5213"/>
                    <a:pt x="553" y="5593"/>
                    <a:pt x="2630" y="7680"/>
                  </a:cubicBezTo>
                  <a:lnTo>
                    <a:pt x="40394" y="45828"/>
                  </a:lnTo>
                  <a:lnTo>
                    <a:pt x="2630" y="83975"/>
                  </a:lnTo>
                  <a:cubicBezTo>
                    <a:pt x="553" y="86063"/>
                    <a:pt x="175" y="86443"/>
                    <a:pt x="175" y="87771"/>
                  </a:cubicBezTo>
                  <a:cubicBezTo>
                    <a:pt x="175" y="89859"/>
                    <a:pt x="2064" y="91567"/>
                    <a:pt x="3952" y="91567"/>
                  </a:cubicBezTo>
                  <a:cubicBezTo>
                    <a:pt x="5462" y="91567"/>
                    <a:pt x="5840" y="91187"/>
                    <a:pt x="8106" y="88910"/>
                  </a:cubicBezTo>
                  <a:lnTo>
                    <a:pt x="45681" y="51142"/>
                  </a:lnTo>
                  <a:lnTo>
                    <a:pt x="84767" y="90428"/>
                  </a:lnTo>
                  <a:cubicBezTo>
                    <a:pt x="85144" y="90618"/>
                    <a:pt x="86466" y="91567"/>
                    <a:pt x="87599" y="91567"/>
                  </a:cubicBezTo>
                  <a:cubicBezTo>
                    <a:pt x="89865" y="91567"/>
                    <a:pt x="91376" y="89859"/>
                    <a:pt x="91376" y="87771"/>
                  </a:cubicBezTo>
                  <a:cubicBezTo>
                    <a:pt x="91376" y="87391"/>
                    <a:pt x="91376" y="86632"/>
                    <a:pt x="90809" y="85683"/>
                  </a:cubicBezTo>
                  <a:cubicBezTo>
                    <a:pt x="90620" y="85304"/>
                    <a:pt x="60598" y="55507"/>
                    <a:pt x="51157" y="45828"/>
                  </a:cubicBezTo>
                  <a:lnTo>
                    <a:pt x="85711" y="11097"/>
                  </a:lnTo>
                  <a:cubicBezTo>
                    <a:pt x="86655" y="9958"/>
                    <a:pt x="89487" y="7491"/>
                    <a:pt x="90431" y="6352"/>
                  </a:cubicBezTo>
                  <a:cubicBezTo>
                    <a:pt x="90620" y="5972"/>
                    <a:pt x="91376" y="5213"/>
                    <a:pt x="91376" y="3885"/>
                  </a:cubicBezTo>
                  <a:cubicBezTo>
                    <a:pt x="91376" y="1797"/>
                    <a:pt x="89865" y="89"/>
                    <a:pt x="87599" y="89"/>
                  </a:cubicBezTo>
                  <a:cubicBezTo>
                    <a:pt x="86089" y="89"/>
                    <a:pt x="85333" y="848"/>
                    <a:pt x="83256" y="2936"/>
                  </a:cubicBezTo>
                  <a:lnTo>
                    <a:pt x="45870" y="40514"/>
                  </a:lnTo>
                  <a:close/>
                </a:path>
              </a:pathLst>
            </a:custGeom>
            <a:solidFill>
              <a:srgbClr val="000000"/>
            </a:solidFill>
            <a:ln w="18953" cap="flat">
              <a:noFill/>
              <a:prstDash val="solid"/>
              <a:miter/>
            </a:ln>
          </p:spPr>
          <p:txBody>
            <a:bodyPr rtlCol="0" anchor="ctr"/>
            <a:lstStyle/>
            <a:p>
              <a:endParaRPr lang="en-CN"/>
            </a:p>
          </p:txBody>
        </p:sp>
        <p:sp>
          <p:nvSpPr>
            <p:cNvPr id="307" name="Freeform 306">
              <a:extLst>
                <a:ext uri="{FF2B5EF4-FFF2-40B4-BE49-F238E27FC236}">
                  <a16:creationId xmlns:a16="http://schemas.microsoft.com/office/drawing/2014/main" id="{4F751139-A8AE-F6A5-6CAB-9C0713DD9D96}"/>
                </a:ext>
              </a:extLst>
            </p:cNvPr>
            <p:cNvSpPr/>
            <p:nvPr>
              <p:custDataLst>
                <p:tags r:id="rId11"/>
              </p:custDataLst>
            </p:nvPr>
          </p:nvSpPr>
          <p:spPr>
            <a:xfrm>
              <a:off x="6064712" y="4101590"/>
              <a:ext cx="92710" cy="133800"/>
            </a:xfrm>
            <a:custGeom>
              <a:avLst/>
              <a:gdLst>
                <a:gd name="connsiteX0" fmla="*/ 43992 w 92710"/>
                <a:gd name="connsiteY0" fmla="*/ 2177 h 133800"/>
                <a:gd name="connsiteX1" fmla="*/ 41537 w 92710"/>
                <a:gd name="connsiteY1" fmla="*/ 89 h 133800"/>
                <a:gd name="connsiteX2" fmla="*/ 18501 w 92710"/>
                <a:gd name="connsiteY2" fmla="*/ 1987 h 133800"/>
                <a:gd name="connsiteX3" fmla="*/ 14913 w 92710"/>
                <a:gd name="connsiteY3" fmla="*/ 5783 h 133800"/>
                <a:gd name="connsiteX4" fmla="*/ 19445 w 92710"/>
                <a:gd name="connsiteY4" fmla="*/ 8060 h 133800"/>
                <a:gd name="connsiteX5" fmla="*/ 28886 w 92710"/>
                <a:gd name="connsiteY5" fmla="*/ 11286 h 133800"/>
                <a:gd name="connsiteX6" fmla="*/ 28320 w 92710"/>
                <a:gd name="connsiteY6" fmla="*/ 15082 h 133800"/>
                <a:gd name="connsiteX7" fmla="*/ 941 w 92710"/>
                <a:gd name="connsiteY7" fmla="*/ 124400 h 133800"/>
                <a:gd name="connsiteX8" fmla="*/ 185 w 92710"/>
                <a:gd name="connsiteY8" fmla="*/ 128576 h 133800"/>
                <a:gd name="connsiteX9" fmla="*/ 5661 w 92710"/>
                <a:gd name="connsiteY9" fmla="*/ 133890 h 133800"/>
                <a:gd name="connsiteX10" fmla="*/ 12648 w 92710"/>
                <a:gd name="connsiteY10" fmla="*/ 128955 h 133800"/>
                <a:gd name="connsiteX11" fmla="*/ 16235 w 92710"/>
                <a:gd name="connsiteY11" fmla="*/ 114531 h 133800"/>
                <a:gd name="connsiteX12" fmla="*/ 20389 w 92710"/>
                <a:gd name="connsiteY12" fmla="*/ 97450 h 133800"/>
                <a:gd name="connsiteX13" fmla="*/ 23599 w 92710"/>
                <a:gd name="connsiteY13" fmla="*/ 84734 h 133800"/>
                <a:gd name="connsiteX14" fmla="*/ 25676 w 92710"/>
                <a:gd name="connsiteY14" fmla="*/ 76194 h 133800"/>
                <a:gd name="connsiteX15" fmla="*/ 38516 w 92710"/>
                <a:gd name="connsiteY15" fmla="*/ 58733 h 133800"/>
                <a:gd name="connsiteX16" fmla="*/ 56643 w 92710"/>
                <a:gd name="connsiteY16" fmla="*/ 52091 h 133800"/>
                <a:gd name="connsiteX17" fmla="*/ 66839 w 92710"/>
                <a:gd name="connsiteY17" fmla="*/ 65376 h 133800"/>
                <a:gd name="connsiteX18" fmla="*/ 55132 w 92710"/>
                <a:gd name="connsiteY18" fmla="*/ 107889 h 133800"/>
                <a:gd name="connsiteX19" fmla="*/ 52677 w 92710"/>
                <a:gd name="connsiteY19" fmla="*/ 118327 h 133800"/>
                <a:gd name="connsiteX20" fmla="*/ 68161 w 92710"/>
                <a:gd name="connsiteY20" fmla="*/ 133890 h 133800"/>
                <a:gd name="connsiteX21" fmla="*/ 92896 w 92710"/>
                <a:gd name="connsiteY21" fmla="*/ 104662 h 133800"/>
                <a:gd name="connsiteX22" fmla="*/ 90630 w 92710"/>
                <a:gd name="connsiteY22" fmla="*/ 102764 h 133800"/>
                <a:gd name="connsiteX23" fmla="*/ 87798 w 92710"/>
                <a:gd name="connsiteY23" fmla="*/ 106181 h 133800"/>
                <a:gd name="connsiteX24" fmla="*/ 68538 w 92710"/>
                <a:gd name="connsiteY24" fmla="*/ 129714 h 133800"/>
                <a:gd name="connsiteX25" fmla="*/ 64007 w 92710"/>
                <a:gd name="connsiteY25" fmla="*/ 123451 h 133800"/>
                <a:gd name="connsiteX26" fmla="*/ 67405 w 92710"/>
                <a:gd name="connsiteY26" fmla="*/ 109976 h 133800"/>
                <a:gd name="connsiteX27" fmla="*/ 78923 w 92710"/>
                <a:gd name="connsiteY27" fmla="*/ 68223 h 133800"/>
                <a:gd name="connsiteX28" fmla="*/ 57209 w 92710"/>
                <a:gd name="connsiteY28" fmla="*/ 47916 h 133800"/>
                <a:gd name="connsiteX29" fmla="*/ 29264 w 92710"/>
                <a:gd name="connsiteY29" fmla="*/ 62529 h 133800"/>
                <a:gd name="connsiteX30" fmla="*/ 43992 w 92710"/>
                <a:gd name="connsiteY30" fmla="*/ 2177 h 1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710" h="133800">
                  <a:moveTo>
                    <a:pt x="43992" y="2177"/>
                  </a:moveTo>
                  <a:cubicBezTo>
                    <a:pt x="43992" y="1987"/>
                    <a:pt x="43992" y="89"/>
                    <a:pt x="41537" y="89"/>
                  </a:cubicBezTo>
                  <a:cubicBezTo>
                    <a:pt x="37194" y="89"/>
                    <a:pt x="23410" y="1607"/>
                    <a:pt x="18501" y="1987"/>
                  </a:cubicBezTo>
                  <a:cubicBezTo>
                    <a:pt x="16990" y="2177"/>
                    <a:pt x="14913" y="2366"/>
                    <a:pt x="14913" y="5783"/>
                  </a:cubicBezTo>
                  <a:cubicBezTo>
                    <a:pt x="14913" y="8060"/>
                    <a:pt x="16613" y="8060"/>
                    <a:pt x="19445" y="8060"/>
                  </a:cubicBezTo>
                  <a:cubicBezTo>
                    <a:pt x="28508" y="8060"/>
                    <a:pt x="28886" y="9389"/>
                    <a:pt x="28886" y="11286"/>
                  </a:cubicBezTo>
                  <a:lnTo>
                    <a:pt x="28320" y="15082"/>
                  </a:lnTo>
                  <a:lnTo>
                    <a:pt x="941" y="124400"/>
                  </a:lnTo>
                  <a:cubicBezTo>
                    <a:pt x="185" y="127057"/>
                    <a:pt x="185" y="127437"/>
                    <a:pt x="185" y="128576"/>
                  </a:cubicBezTo>
                  <a:cubicBezTo>
                    <a:pt x="185" y="132941"/>
                    <a:pt x="3962" y="133890"/>
                    <a:pt x="5661" y="133890"/>
                  </a:cubicBezTo>
                  <a:cubicBezTo>
                    <a:pt x="8682" y="133890"/>
                    <a:pt x="11703" y="131612"/>
                    <a:pt x="12648" y="128955"/>
                  </a:cubicBezTo>
                  <a:lnTo>
                    <a:pt x="16235" y="114531"/>
                  </a:lnTo>
                  <a:lnTo>
                    <a:pt x="20389" y="97450"/>
                  </a:lnTo>
                  <a:cubicBezTo>
                    <a:pt x="21522" y="93275"/>
                    <a:pt x="22655" y="89100"/>
                    <a:pt x="23599" y="84734"/>
                  </a:cubicBezTo>
                  <a:cubicBezTo>
                    <a:pt x="23977" y="83596"/>
                    <a:pt x="25487" y="77333"/>
                    <a:pt x="25676" y="76194"/>
                  </a:cubicBezTo>
                  <a:cubicBezTo>
                    <a:pt x="26243" y="74486"/>
                    <a:pt x="32096" y="63858"/>
                    <a:pt x="38516" y="58733"/>
                  </a:cubicBezTo>
                  <a:cubicBezTo>
                    <a:pt x="42670" y="55697"/>
                    <a:pt x="48523" y="52091"/>
                    <a:pt x="56643" y="52091"/>
                  </a:cubicBezTo>
                  <a:cubicBezTo>
                    <a:pt x="64762" y="52091"/>
                    <a:pt x="66839" y="58544"/>
                    <a:pt x="66839" y="65376"/>
                  </a:cubicBezTo>
                  <a:cubicBezTo>
                    <a:pt x="66839" y="75625"/>
                    <a:pt x="59664" y="96312"/>
                    <a:pt x="55132" y="107889"/>
                  </a:cubicBezTo>
                  <a:cubicBezTo>
                    <a:pt x="53621" y="112254"/>
                    <a:pt x="52677" y="114531"/>
                    <a:pt x="52677" y="118327"/>
                  </a:cubicBezTo>
                  <a:cubicBezTo>
                    <a:pt x="52677" y="127247"/>
                    <a:pt x="59286" y="133890"/>
                    <a:pt x="68161" y="133890"/>
                  </a:cubicBezTo>
                  <a:cubicBezTo>
                    <a:pt x="85910" y="133890"/>
                    <a:pt x="92896" y="106181"/>
                    <a:pt x="92896" y="104662"/>
                  </a:cubicBezTo>
                  <a:cubicBezTo>
                    <a:pt x="92896" y="102764"/>
                    <a:pt x="91197" y="102764"/>
                    <a:pt x="90630" y="102764"/>
                  </a:cubicBezTo>
                  <a:cubicBezTo>
                    <a:pt x="88742" y="102764"/>
                    <a:pt x="88742" y="103334"/>
                    <a:pt x="87798" y="106181"/>
                  </a:cubicBezTo>
                  <a:cubicBezTo>
                    <a:pt x="84966" y="116239"/>
                    <a:pt x="78923" y="129714"/>
                    <a:pt x="68538" y="129714"/>
                  </a:cubicBezTo>
                  <a:cubicBezTo>
                    <a:pt x="65328" y="129714"/>
                    <a:pt x="64007" y="127816"/>
                    <a:pt x="64007" y="123451"/>
                  </a:cubicBezTo>
                  <a:cubicBezTo>
                    <a:pt x="64007" y="118707"/>
                    <a:pt x="65706" y="114152"/>
                    <a:pt x="67405" y="109976"/>
                  </a:cubicBezTo>
                  <a:cubicBezTo>
                    <a:pt x="70426" y="101815"/>
                    <a:pt x="78923" y="79231"/>
                    <a:pt x="78923" y="68223"/>
                  </a:cubicBezTo>
                  <a:cubicBezTo>
                    <a:pt x="78923" y="55887"/>
                    <a:pt x="71371" y="47916"/>
                    <a:pt x="57209" y="47916"/>
                  </a:cubicBezTo>
                  <a:cubicBezTo>
                    <a:pt x="45313" y="47916"/>
                    <a:pt x="36250" y="53799"/>
                    <a:pt x="29264" y="62529"/>
                  </a:cubicBezTo>
                  <a:lnTo>
                    <a:pt x="43992" y="2177"/>
                  </a:lnTo>
                  <a:close/>
                </a:path>
              </a:pathLst>
            </a:custGeom>
            <a:solidFill>
              <a:srgbClr val="000000"/>
            </a:solidFill>
            <a:ln w="18953" cap="flat">
              <a:noFill/>
              <a:prstDash val="solid"/>
              <a:miter/>
            </a:ln>
          </p:spPr>
          <p:txBody>
            <a:bodyPr rtlCol="0" anchor="ctr"/>
            <a:lstStyle/>
            <a:p>
              <a:endParaRPr lang="en-CN"/>
            </a:p>
          </p:txBody>
        </p:sp>
        <p:sp>
          <p:nvSpPr>
            <p:cNvPr id="308" name="Freeform 307">
              <a:extLst>
                <a:ext uri="{FF2B5EF4-FFF2-40B4-BE49-F238E27FC236}">
                  <a16:creationId xmlns:a16="http://schemas.microsoft.com/office/drawing/2014/main" id="{82643588-2492-EB1D-6E40-06BB1BEC0B01}"/>
                </a:ext>
              </a:extLst>
            </p:cNvPr>
            <p:cNvSpPr/>
            <p:nvPr>
              <p:custDataLst>
                <p:tags r:id="rId12"/>
              </p:custDataLst>
            </p:nvPr>
          </p:nvSpPr>
          <p:spPr>
            <a:xfrm>
              <a:off x="6232832" y="4140117"/>
              <a:ext cx="91200" cy="91477"/>
            </a:xfrm>
            <a:custGeom>
              <a:avLst/>
              <a:gdLst>
                <a:gd name="connsiteX0" fmla="*/ 45888 w 91200"/>
                <a:gd name="connsiteY0" fmla="*/ 40514 h 91477"/>
                <a:gd name="connsiteX1" fmla="*/ 8124 w 91200"/>
                <a:gd name="connsiteY1" fmla="*/ 2746 h 91477"/>
                <a:gd name="connsiteX2" fmla="*/ 3970 w 91200"/>
                <a:gd name="connsiteY2" fmla="*/ 89 h 91477"/>
                <a:gd name="connsiteX3" fmla="*/ 193 w 91200"/>
                <a:gd name="connsiteY3" fmla="*/ 3885 h 91477"/>
                <a:gd name="connsiteX4" fmla="*/ 2648 w 91200"/>
                <a:gd name="connsiteY4" fmla="*/ 7680 h 91477"/>
                <a:gd name="connsiteX5" fmla="*/ 40412 w 91200"/>
                <a:gd name="connsiteY5" fmla="*/ 45828 h 91477"/>
                <a:gd name="connsiteX6" fmla="*/ 2648 w 91200"/>
                <a:gd name="connsiteY6" fmla="*/ 83975 h 91477"/>
                <a:gd name="connsiteX7" fmla="*/ 193 w 91200"/>
                <a:gd name="connsiteY7" fmla="*/ 87771 h 91477"/>
                <a:gd name="connsiteX8" fmla="*/ 3970 w 91200"/>
                <a:gd name="connsiteY8" fmla="*/ 91567 h 91477"/>
                <a:gd name="connsiteX9" fmla="*/ 8124 w 91200"/>
                <a:gd name="connsiteY9" fmla="*/ 88910 h 91477"/>
                <a:gd name="connsiteX10" fmla="*/ 45699 w 91200"/>
                <a:gd name="connsiteY10" fmla="*/ 51142 h 91477"/>
                <a:gd name="connsiteX11" fmla="*/ 84785 w 91200"/>
                <a:gd name="connsiteY11" fmla="*/ 90428 h 91477"/>
                <a:gd name="connsiteX12" fmla="*/ 87617 w 91200"/>
                <a:gd name="connsiteY12" fmla="*/ 91567 h 91477"/>
                <a:gd name="connsiteX13" fmla="*/ 91393 w 91200"/>
                <a:gd name="connsiteY13" fmla="*/ 87771 h 91477"/>
                <a:gd name="connsiteX14" fmla="*/ 90827 w 91200"/>
                <a:gd name="connsiteY14" fmla="*/ 85683 h 91477"/>
                <a:gd name="connsiteX15" fmla="*/ 51175 w 91200"/>
                <a:gd name="connsiteY15" fmla="*/ 45828 h 91477"/>
                <a:gd name="connsiteX16" fmla="*/ 85729 w 91200"/>
                <a:gd name="connsiteY16" fmla="*/ 11097 h 91477"/>
                <a:gd name="connsiteX17" fmla="*/ 90449 w 91200"/>
                <a:gd name="connsiteY17" fmla="*/ 6352 h 91477"/>
                <a:gd name="connsiteX18" fmla="*/ 91393 w 91200"/>
                <a:gd name="connsiteY18" fmla="*/ 3885 h 91477"/>
                <a:gd name="connsiteX19" fmla="*/ 87617 w 91200"/>
                <a:gd name="connsiteY19" fmla="*/ 89 h 91477"/>
                <a:gd name="connsiteX20" fmla="*/ 83274 w 91200"/>
                <a:gd name="connsiteY20" fmla="*/ 2936 h 91477"/>
                <a:gd name="connsiteX21" fmla="*/ 45888 w 91200"/>
                <a:gd name="connsiteY21" fmla="*/ 40514 h 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200" h="91477">
                  <a:moveTo>
                    <a:pt x="45888" y="40514"/>
                  </a:moveTo>
                  <a:lnTo>
                    <a:pt x="8124" y="2746"/>
                  </a:lnTo>
                  <a:cubicBezTo>
                    <a:pt x="5858" y="468"/>
                    <a:pt x="5480" y="89"/>
                    <a:pt x="3970" y="89"/>
                  </a:cubicBezTo>
                  <a:cubicBezTo>
                    <a:pt x="2082" y="89"/>
                    <a:pt x="193" y="1797"/>
                    <a:pt x="193" y="3885"/>
                  </a:cubicBezTo>
                  <a:cubicBezTo>
                    <a:pt x="193" y="5213"/>
                    <a:pt x="571" y="5593"/>
                    <a:pt x="2648" y="7680"/>
                  </a:cubicBezTo>
                  <a:lnTo>
                    <a:pt x="40412" y="45828"/>
                  </a:lnTo>
                  <a:lnTo>
                    <a:pt x="2648" y="83975"/>
                  </a:lnTo>
                  <a:cubicBezTo>
                    <a:pt x="571" y="86063"/>
                    <a:pt x="193" y="86443"/>
                    <a:pt x="193" y="87771"/>
                  </a:cubicBezTo>
                  <a:cubicBezTo>
                    <a:pt x="193" y="89859"/>
                    <a:pt x="2082" y="91567"/>
                    <a:pt x="3970" y="91567"/>
                  </a:cubicBezTo>
                  <a:cubicBezTo>
                    <a:pt x="5480" y="91567"/>
                    <a:pt x="5858" y="91187"/>
                    <a:pt x="8124" y="88910"/>
                  </a:cubicBezTo>
                  <a:lnTo>
                    <a:pt x="45699" y="51142"/>
                  </a:lnTo>
                  <a:lnTo>
                    <a:pt x="84785" y="90428"/>
                  </a:lnTo>
                  <a:cubicBezTo>
                    <a:pt x="85162" y="90618"/>
                    <a:pt x="86484" y="91567"/>
                    <a:pt x="87617" y="91567"/>
                  </a:cubicBezTo>
                  <a:cubicBezTo>
                    <a:pt x="89883" y="91567"/>
                    <a:pt x="91393" y="89859"/>
                    <a:pt x="91393" y="87771"/>
                  </a:cubicBezTo>
                  <a:cubicBezTo>
                    <a:pt x="91393" y="87391"/>
                    <a:pt x="91393" y="86632"/>
                    <a:pt x="90827" y="85683"/>
                  </a:cubicBezTo>
                  <a:cubicBezTo>
                    <a:pt x="90638" y="85304"/>
                    <a:pt x="60616" y="55507"/>
                    <a:pt x="51175" y="45828"/>
                  </a:cubicBezTo>
                  <a:lnTo>
                    <a:pt x="85729" y="11097"/>
                  </a:lnTo>
                  <a:cubicBezTo>
                    <a:pt x="86673" y="9958"/>
                    <a:pt x="89505" y="7491"/>
                    <a:pt x="90449" y="6352"/>
                  </a:cubicBezTo>
                  <a:cubicBezTo>
                    <a:pt x="90638" y="5972"/>
                    <a:pt x="91393" y="5213"/>
                    <a:pt x="91393" y="3885"/>
                  </a:cubicBezTo>
                  <a:cubicBezTo>
                    <a:pt x="91393" y="1797"/>
                    <a:pt x="89883" y="89"/>
                    <a:pt x="87617" y="89"/>
                  </a:cubicBezTo>
                  <a:cubicBezTo>
                    <a:pt x="86106" y="89"/>
                    <a:pt x="85351" y="848"/>
                    <a:pt x="83274" y="2936"/>
                  </a:cubicBezTo>
                  <a:lnTo>
                    <a:pt x="45888" y="40514"/>
                  </a:lnTo>
                  <a:close/>
                </a:path>
              </a:pathLst>
            </a:custGeom>
            <a:solidFill>
              <a:srgbClr val="000000"/>
            </a:solidFill>
            <a:ln w="18953" cap="flat">
              <a:noFill/>
              <a:prstDash val="solid"/>
              <a:miter/>
            </a:ln>
          </p:spPr>
          <p:txBody>
            <a:bodyPr rtlCol="0" anchor="ctr"/>
            <a:lstStyle/>
            <a:p>
              <a:endParaRPr lang="en-CN"/>
            </a:p>
          </p:txBody>
        </p:sp>
        <p:sp>
          <p:nvSpPr>
            <p:cNvPr id="309" name="Freeform 308">
              <a:extLst>
                <a:ext uri="{FF2B5EF4-FFF2-40B4-BE49-F238E27FC236}">
                  <a16:creationId xmlns:a16="http://schemas.microsoft.com/office/drawing/2014/main" id="{CC95D1C0-4D03-38B9-AC88-058255F1E27F}"/>
                </a:ext>
              </a:extLst>
            </p:cNvPr>
            <p:cNvSpPr/>
            <p:nvPr>
              <p:custDataLst>
                <p:tags r:id="rId13"/>
              </p:custDataLst>
            </p:nvPr>
          </p:nvSpPr>
          <p:spPr>
            <a:xfrm>
              <a:off x="6399371" y="4149416"/>
              <a:ext cx="124998" cy="85974"/>
            </a:xfrm>
            <a:custGeom>
              <a:avLst/>
              <a:gdLst>
                <a:gd name="connsiteX0" fmla="*/ 81962 w 124998"/>
                <a:gd name="connsiteY0" fmla="*/ 19637 h 85974"/>
                <a:gd name="connsiteX1" fmla="*/ 84795 w 124998"/>
                <a:gd name="connsiteY1" fmla="*/ 7301 h 85974"/>
                <a:gd name="connsiteX2" fmla="*/ 79319 w 124998"/>
                <a:gd name="connsiteY2" fmla="*/ 2177 h 85974"/>
                <a:gd name="connsiteX3" fmla="*/ 72333 w 124998"/>
                <a:gd name="connsiteY3" fmla="*/ 7491 h 85974"/>
                <a:gd name="connsiteX4" fmla="*/ 61570 w 124998"/>
                <a:gd name="connsiteY4" fmla="*/ 50003 h 85974"/>
                <a:gd name="connsiteX5" fmla="*/ 59870 w 124998"/>
                <a:gd name="connsiteY5" fmla="*/ 62529 h 85974"/>
                <a:gd name="connsiteX6" fmla="*/ 60059 w 124998"/>
                <a:gd name="connsiteY6" fmla="*/ 65945 h 85974"/>
                <a:gd name="connsiteX7" fmla="*/ 42688 w 124998"/>
                <a:gd name="connsiteY7" fmla="*/ 81888 h 85974"/>
                <a:gd name="connsiteX8" fmla="*/ 27582 w 124998"/>
                <a:gd name="connsiteY8" fmla="*/ 64617 h 85974"/>
                <a:gd name="connsiteX9" fmla="*/ 37401 w 124998"/>
                <a:gd name="connsiteY9" fmla="*/ 27798 h 85974"/>
                <a:gd name="connsiteX10" fmla="*/ 40611 w 124998"/>
                <a:gd name="connsiteY10" fmla="*/ 15652 h 85974"/>
                <a:gd name="connsiteX11" fmla="*/ 25128 w 124998"/>
                <a:gd name="connsiteY11" fmla="*/ 89 h 85974"/>
                <a:gd name="connsiteX12" fmla="*/ 203 w 124998"/>
                <a:gd name="connsiteY12" fmla="*/ 29316 h 85974"/>
                <a:gd name="connsiteX13" fmla="*/ 2469 w 124998"/>
                <a:gd name="connsiteY13" fmla="*/ 31214 h 85974"/>
                <a:gd name="connsiteX14" fmla="*/ 5490 w 124998"/>
                <a:gd name="connsiteY14" fmla="*/ 27798 h 85974"/>
                <a:gd name="connsiteX15" fmla="*/ 24561 w 124998"/>
                <a:gd name="connsiteY15" fmla="*/ 4264 h 85974"/>
                <a:gd name="connsiteX16" fmla="*/ 29282 w 124998"/>
                <a:gd name="connsiteY16" fmla="*/ 10527 h 85974"/>
                <a:gd name="connsiteX17" fmla="*/ 25883 w 124998"/>
                <a:gd name="connsiteY17" fmla="*/ 23812 h 85974"/>
                <a:gd name="connsiteX18" fmla="*/ 15309 w 124998"/>
                <a:gd name="connsiteY18" fmla="*/ 62150 h 85974"/>
                <a:gd name="connsiteX19" fmla="*/ 42121 w 124998"/>
                <a:gd name="connsiteY19" fmla="*/ 86063 h 85974"/>
                <a:gd name="connsiteX20" fmla="*/ 61759 w 124998"/>
                <a:gd name="connsiteY20" fmla="*/ 72778 h 85974"/>
                <a:gd name="connsiteX21" fmla="*/ 85361 w 124998"/>
                <a:gd name="connsiteY21" fmla="*/ 86063 h 85974"/>
                <a:gd name="connsiteX22" fmla="*/ 112740 w 124998"/>
                <a:gd name="connsiteY22" fmla="*/ 62719 h 85974"/>
                <a:gd name="connsiteX23" fmla="*/ 125202 w 124998"/>
                <a:gd name="connsiteY23" fmla="*/ 13374 h 85974"/>
                <a:gd name="connsiteX24" fmla="*/ 116894 w 124998"/>
                <a:gd name="connsiteY24" fmla="*/ 89 h 85974"/>
                <a:gd name="connsiteX25" fmla="*/ 107453 w 124998"/>
                <a:gd name="connsiteY25" fmla="*/ 9199 h 85974"/>
                <a:gd name="connsiteX26" fmla="*/ 110285 w 124998"/>
                <a:gd name="connsiteY26" fmla="*/ 14323 h 85974"/>
                <a:gd name="connsiteX27" fmla="*/ 117083 w 124998"/>
                <a:gd name="connsiteY27" fmla="*/ 30455 h 85974"/>
                <a:gd name="connsiteX28" fmla="*/ 106698 w 124998"/>
                <a:gd name="connsiteY28" fmla="*/ 65186 h 85974"/>
                <a:gd name="connsiteX29" fmla="*/ 85928 w 124998"/>
                <a:gd name="connsiteY29" fmla="*/ 81888 h 85974"/>
                <a:gd name="connsiteX30" fmla="*/ 71955 w 124998"/>
                <a:gd name="connsiteY30" fmla="*/ 65376 h 85974"/>
                <a:gd name="connsiteX31" fmla="*/ 74032 w 124998"/>
                <a:gd name="connsiteY31" fmla="*/ 51522 h 85974"/>
                <a:gd name="connsiteX32" fmla="*/ 81962 w 124998"/>
                <a:gd name="connsiteY32" fmla="*/ 19637 h 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998" h="85974">
                  <a:moveTo>
                    <a:pt x="81962" y="19637"/>
                  </a:moveTo>
                  <a:cubicBezTo>
                    <a:pt x="82906" y="15462"/>
                    <a:pt x="84795" y="8440"/>
                    <a:pt x="84795" y="7301"/>
                  </a:cubicBezTo>
                  <a:cubicBezTo>
                    <a:pt x="84795" y="3885"/>
                    <a:pt x="82151" y="2177"/>
                    <a:pt x="79319" y="2177"/>
                  </a:cubicBezTo>
                  <a:cubicBezTo>
                    <a:pt x="77053" y="2177"/>
                    <a:pt x="73654" y="3695"/>
                    <a:pt x="72333" y="7491"/>
                  </a:cubicBezTo>
                  <a:cubicBezTo>
                    <a:pt x="71766" y="8819"/>
                    <a:pt x="62892" y="45069"/>
                    <a:pt x="61570" y="50003"/>
                  </a:cubicBezTo>
                  <a:cubicBezTo>
                    <a:pt x="60248" y="55697"/>
                    <a:pt x="59870" y="59113"/>
                    <a:pt x="59870" y="62529"/>
                  </a:cubicBezTo>
                  <a:cubicBezTo>
                    <a:pt x="59870" y="64617"/>
                    <a:pt x="59870" y="64996"/>
                    <a:pt x="60059" y="65945"/>
                  </a:cubicBezTo>
                  <a:cubicBezTo>
                    <a:pt x="55716" y="76004"/>
                    <a:pt x="50052" y="81888"/>
                    <a:pt x="42688" y="81888"/>
                  </a:cubicBezTo>
                  <a:cubicBezTo>
                    <a:pt x="27582" y="81888"/>
                    <a:pt x="27582" y="67843"/>
                    <a:pt x="27582" y="64617"/>
                  </a:cubicBezTo>
                  <a:cubicBezTo>
                    <a:pt x="27582" y="58544"/>
                    <a:pt x="28526" y="51142"/>
                    <a:pt x="37401" y="27798"/>
                  </a:cubicBezTo>
                  <a:cubicBezTo>
                    <a:pt x="39478" y="22104"/>
                    <a:pt x="40611" y="19447"/>
                    <a:pt x="40611" y="15652"/>
                  </a:cubicBezTo>
                  <a:cubicBezTo>
                    <a:pt x="40611" y="7111"/>
                    <a:pt x="34380" y="89"/>
                    <a:pt x="25128" y="89"/>
                  </a:cubicBezTo>
                  <a:cubicBezTo>
                    <a:pt x="7190" y="89"/>
                    <a:pt x="203" y="27608"/>
                    <a:pt x="203" y="29316"/>
                  </a:cubicBezTo>
                  <a:cubicBezTo>
                    <a:pt x="203" y="31214"/>
                    <a:pt x="2092" y="31214"/>
                    <a:pt x="2469" y="31214"/>
                  </a:cubicBezTo>
                  <a:cubicBezTo>
                    <a:pt x="4357" y="31214"/>
                    <a:pt x="4546" y="30835"/>
                    <a:pt x="5490" y="27798"/>
                  </a:cubicBezTo>
                  <a:cubicBezTo>
                    <a:pt x="10588" y="10148"/>
                    <a:pt x="17952" y="4264"/>
                    <a:pt x="24561" y="4264"/>
                  </a:cubicBezTo>
                  <a:cubicBezTo>
                    <a:pt x="26260" y="4264"/>
                    <a:pt x="29282" y="4454"/>
                    <a:pt x="29282" y="10527"/>
                  </a:cubicBezTo>
                  <a:cubicBezTo>
                    <a:pt x="29282" y="15272"/>
                    <a:pt x="27205" y="20586"/>
                    <a:pt x="25883" y="23812"/>
                  </a:cubicBezTo>
                  <a:cubicBezTo>
                    <a:pt x="17575" y="46207"/>
                    <a:pt x="15309" y="54938"/>
                    <a:pt x="15309" y="62150"/>
                  </a:cubicBezTo>
                  <a:cubicBezTo>
                    <a:pt x="15309" y="79420"/>
                    <a:pt x="27960" y="86063"/>
                    <a:pt x="42121" y="86063"/>
                  </a:cubicBezTo>
                  <a:cubicBezTo>
                    <a:pt x="45331" y="86063"/>
                    <a:pt x="54206" y="86063"/>
                    <a:pt x="61759" y="72778"/>
                  </a:cubicBezTo>
                  <a:cubicBezTo>
                    <a:pt x="66668" y="84924"/>
                    <a:pt x="79697" y="86063"/>
                    <a:pt x="85361" y="86063"/>
                  </a:cubicBezTo>
                  <a:cubicBezTo>
                    <a:pt x="99523" y="86063"/>
                    <a:pt x="107831" y="74106"/>
                    <a:pt x="112740" y="62719"/>
                  </a:cubicBezTo>
                  <a:cubicBezTo>
                    <a:pt x="119160" y="47916"/>
                    <a:pt x="125202" y="22484"/>
                    <a:pt x="125202" y="13374"/>
                  </a:cubicBezTo>
                  <a:cubicBezTo>
                    <a:pt x="125202" y="2936"/>
                    <a:pt x="120104" y="89"/>
                    <a:pt x="116894" y="89"/>
                  </a:cubicBezTo>
                  <a:cubicBezTo>
                    <a:pt x="112174" y="89"/>
                    <a:pt x="107453" y="5023"/>
                    <a:pt x="107453" y="9199"/>
                  </a:cubicBezTo>
                  <a:cubicBezTo>
                    <a:pt x="107453" y="11666"/>
                    <a:pt x="108586" y="12805"/>
                    <a:pt x="110285" y="14323"/>
                  </a:cubicBezTo>
                  <a:cubicBezTo>
                    <a:pt x="112362" y="16411"/>
                    <a:pt x="117083" y="21345"/>
                    <a:pt x="117083" y="30455"/>
                  </a:cubicBezTo>
                  <a:cubicBezTo>
                    <a:pt x="117083" y="36908"/>
                    <a:pt x="111607" y="55507"/>
                    <a:pt x="106698" y="65186"/>
                  </a:cubicBezTo>
                  <a:cubicBezTo>
                    <a:pt x="101788" y="75245"/>
                    <a:pt x="95180" y="81888"/>
                    <a:pt x="85928" y="81888"/>
                  </a:cubicBezTo>
                  <a:cubicBezTo>
                    <a:pt x="77053" y="81888"/>
                    <a:pt x="71955" y="76194"/>
                    <a:pt x="71955" y="65376"/>
                  </a:cubicBezTo>
                  <a:cubicBezTo>
                    <a:pt x="71955" y="60062"/>
                    <a:pt x="73277" y="54179"/>
                    <a:pt x="74032" y="51522"/>
                  </a:cubicBezTo>
                  <a:lnTo>
                    <a:pt x="81962" y="19637"/>
                  </a:lnTo>
                  <a:close/>
                </a:path>
              </a:pathLst>
            </a:custGeom>
            <a:solidFill>
              <a:srgbClr val="000000"/>
            </a:solidFill>
            <a:ln w="18953" cap="flat">
              <a:noFill/>
              <a:prstDash val="solid"/>
              <a:miter/>
            </a:ln>
          </p:spPr>
          <p:txBody>
            <a:bodyPr rtlCol="0" anchor="ctr"/>
            <a:lstStyle/>
            <a:p>
              <a:endParaRPr lang="en-CN"/>
            </a:p>
          </p:txBody>
        </p:sp>
        <p:sp>
          <p:nvSpPr>
            <p:cNvPr id="310" name="Freeform 309">
              <a:extLst>
                <a:ext uri="{FF2B5EF4-FFF2-40B4-BE49-F238E27FC236}">
                  <a16:creationId xmlns:a16="http://schemas.microsoft.com/office/drawing/2014/main" id="{77283653-B50A-7085-94DE-225EC1F058AB}"/>
                </a:ext>
              </a:extLst>
            </p:cNvPr>
            <p:cNvSpPr/>
            <p:nvPr>
              <p:custDataLst>
                <p:tags r:id="rId14"/>
              </p:custDataLst>
            </p:nvPr>
          </p:nvSpPr>
          <p:spPr>
            <a:xfrm>
              <a:off x="6699108" y="3807294"/>
              <a:ext cx="57231" cy="59916"/>
            </a:xfrm>
            <a:custGeom>
              <a:avLst/>
              <a:gdLst>
                <a:gd name="connsiteX0" fmla="*/ 49916 w 57231"/>
                <a:gd name="connsiteY0" fmla="*/ 7775 h 59916"/>
                <a:gd name="connsiteX1" fmla="*/ 43176 w 57231"/>
                <a:gd name="connsiteY1" fmla="*/ 15215 h 59916"/>
                <a:gd name="connsiteX2" fmla="*/ 48330 w 57231"/>
                <a:gd name="connsiteY2" fmla="*/ 20130 h 59916"/>
                <a:gd name="connsiteX3" fmla="*/ 55864 w 57231"/>
                <a:gd name="connsiteY3" fmla="*/ 11628 h 59916"/>
                <a:gd name="connsiteX4" fmla="*/ 38417 w 57231"/>
                <a:gd name="connsiteY4" fmla="*/ 70 h 59916"/>
                <a:gd name="connsiteX5" fmla="*/ 219 w 57231"/>
                <a:gd name="connsiteY5" fmla="*/ 36870 h 59916"/>
                <a:gd name="connsiteX6" fmla="*/ 24671 w 57231"/>
                <a:gd name="connsiteY6" fmla="*/ 59986 h 59916"/>
                <a:gd name="connsiteX7" fmla="*/ 57450 w 57231"/>
                <a:gd name="connsiteY7" fmla="*/ 44974 h 59916"/>
                <a:gd name="connsiteX8" fmla="*/ 55203 w 57231"/>
                <a:gd name="connsiteY8" fmla="*/ 42715 h 59916"/>
                <a:gd name="connsiteX9" fmla="*/ 53089 w 57231"/>
                <a:gd name="connsiteY9" fmla="*/ 44044 h 59916"/>
                <a:gd name="connsiteX10" fmla="*/ 24936 w 57231"/>
                <a:gd name="connsiteY10" fmla="*/ 56266 h 59916"/>
                <a:gd name="connsiteX11" fmla="*/ 11189 w 57231"/>
                <a:gd name="connsiteY11" fmla="*/ 41519 h 59916"/>
                <a:gd name="connsiteX12" fmla="*/ 19913 w 57231"/>
                <a:gd name="connsiteY12" fmla="*/ 14019 h 59916"/>
                <a:gd name="connsiteX13" fmla="*/ 38417 w 57231"/>
                <a:gd name="connsiteY13" fmla="*/ 3789 h 59916"/>
                <a:gd name="connsiteX14" fmla="*/ 49916 w 57231"/>
                <a:gd name="connsiteY14" fmla="*/ 7775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31" h="59916">
                  <a:moveTo>
                    <a:pt x="49916" y="7775"/>
                  </a:moveTo>
                  <a:cubicBezTo>
                    <a:pt x="45158" y="8572"/>
                    <a:pt x="43176" y="12292"/>
                    <a:pt x="43176" y="15215"/>
                  </a:cubicBezTo>
                  <a:cubicBezTo>
                    <a:pt x="43176" y="18802"/>
                    <a:pt x="45951" y="20130"/>
                    <a:pt x="48330" y="20130"/>
                  </a:cubicBezTo>
                  <a:cubicBezTo>
                    <a:pt x="51238" y="20130"/>
                    <a:pt x="55864" y="18005"/>
                    <a:pt x="55864" y="11628"/>
                  </a:cubicBezTo>
                  <a:cubicBezTo>
                    <a:pt x="55864" y="2594"/>
                    <a:pt x="45555" y="70"/>
                    <a:pt x="38417" y="70"/>
                  </a:cubicBezTo>
                  <a:cubicBezTo>
                    <a:pt x="18591" y="70"/>
                    <a:pt x="219" y="18403"/>
                    <a:pt x="219" y="36870"/>
                  </a:cubicBezTo>
                  <a:cubicBezTo>
                    <a:pt x="219" y="48295"/>
                    <a:pt x="8149" y="59986"/>
                    <a:pt x="24671" y="59986"/>
                  </a:cubicBezTo>
                  <a:cubicBezTo>
                    <a:pt x="47009" y="59986"/>
                    <a:pt x="57450" y="46833"/>
                    <a:pt x="57450" y="44974"/>
                  </a:cubicBezTo>
                  <a:cubicBezTo>
                    <a:pt x="57450" y="44176"/>
                    <a:pt x="56261" y="42715"/>
                    <a:pt x="55203" y="42715"/>
                  </a:cubicBezTo>
                  <a:cubicBezTo>
                    <a:pt x="54410" y="42715"/>
                    <a:pt x="54146" y="42981"/>
                    <a:pt x="53089" y="44044"/>
                  </a:cubicBezTo>
                  <a:cubicBezTo>
                    <a:pt x="42779" y="56266"/>
                    <a:pt x="27315" y="56266"/>
                    <a:pt x="24936" y="56266"/>
                  </a:cubicBezTo>
                  <a:cubicBezTo>
                    <a:pt x="15419" y="56266"/>
                    <a:pt x="11189" y="49756"/>
                    <a:pt x="11189" y="41519"/>
                  </a:cubicBezTo>
                  <a:cubicBezTo>
                    <a:pt x="11189" y="37667"/>
                    <a:pt x="13040" y="23186"/>
                    <a:pt x="19913" y="14019"/>
                  </a:cubicBezTo>
                  <a:cubicBezTo>
                    <a:pt x="24936" y="7509"/>
                    <a:pt x="31809" y="3789"/>
                    <a:pt x="38417" y="3789"/>
                  </a:cubicBezTo>
                  <a:cubicBezTo>
                    <a:pt x="40268" y="3789"/>
                    <a:pt x="46612" y="4055"/>
                    <a:pt x="49916" y="7775"/>
                  </a:cubicBezTo>
                  <a:close/>
                </a:path>
              </a:pathLst>
            </a:custGeom>
            <a:solidFill>
              <a:srgbClr val="000000"/>
            </a:solidFill>
            <a:ln w="18953" cap="flat">
              <a:noFill/>
              <a:prstDash val="solid"/>
              <a:miter/>
            </a:ln>
          </p:spPr>
          <p:txBody>
            <a:bodyPr rtlCol="0" anchor="ctr"/>
            <a:lstStyle/>
            <a:p>
              <a:endParaRPr lang="en-CN"/>
            </a:p>
          </p:txBody>
        </p:sp>
        <p:sp>
          <p:nvSpPr>
            <p:cNvPr id="311" name="Freeform 310">
              <a:extLst>
                <a:ext uri="{FF2B5EF4-FFF2-40B4-BE49-F238E27FC236}">
                  <a16:creationId xmlns:a16="http://schemas.microsoft.com/office/drawing/2014/main" id="{36D324B7-CC18-67E6-2A9A-7131059B608A}"/>
                </a:ext>
              </a:extLst>
            </p:cNvPr>
            <p:cNvSpPr/>
            <p:nvPr>
              <p:custDataLst>
                <p:tags r:id="rId15"/>
              </p:custDataLst>
            </p:nvPr>
          </p:nvSpPr>
          <p:spPr>
            <a:xfrm>
              <a:off x="6598857" y="3922818"/>
              <a:ext cx="251319" cy="265703"/>
            </a:xfrm>
            <a:custGeom>
              <a:avLst/>
              <a:gdLst>
                <a:gd name="connsiteX0" fmla="*/ 228686 w 251319"/>
                <a:gd name="connsiteY0" fmla="*/ 265776 h 265703"/>
                <a:gd name="connsiteX1" fmla="*/ 251533 w 251319"/>
                <a:gd name="connsiteY1" fmla="*/ 205044 h 265703"/>
                <a:gd name="connsiteX2" fmla="*/ 246813 w 251319"/>
                <a:gd name="connsiteY2" fmla="*/ 205044 h 265703"/>
                <a:gd name="connsiteX3" fmla="*/ 197719 w 251319"/>
                <a:gd name="connsiteY3" fmla="*/ 243381 h 265703"/>
                <a:gd name="connsiteX4" fmla="*/ 138996 w 251319"/>
                <a:gd name="connsiteY4" fmla="*/ 249265 h 265703"/>
                <a:gd name="connsiteX5" fmla="*/ 25138 w 251319"/>
                <a:gd name="connsiteY5" fmla="*/ 249265 h 265703"/>
                <a:gd name="connsiteX6" fmla="*/ 121247 w 251319"/>
                <a:gd name="connsiteY6" fmla="*/ 135961 h 265703"/>
                <a:gd name="connsiteX7" fmla="*/ 122947 w 251319"/>
                <a:gd name="connsiteY7" fmla="*/ 132924 h 265703"/>
                <a:gd name="connsiteX8" fmla="*/ 121625 w 251319"/>
                <a:gd name="connsiteY8" fmla="*/ 130078 h 265703"/>
                <a:gd name="connsiteX9" fmla="*/ 33635 w 251319"/>
                <a:gd name="connsiteY9" fmla="*/ 9182 h 265703"/>
                <a:gd name="connsiteX10" fmla="*/ 137108 w 251319"/>
                <a:gd name="connsiteY10" fmla="*/ 9182 h 265703"/>
                <a:gd name="connsiteX11" fmla="*/ 181292 w 251319"/>
                <a:gd name="connsiteY11" fmla="*/ 12219 h 265703"/>
                <a:gd name="connsiteX12" fmla="*/ 222832 w 251319"/>
                <a:gd name="connsiteY12" fmla="*/ 26453 h 265703"/>
                <a:gd name="connsiteX13" fmla="*/ 246813 w 251319"/>
                <a:gd name="connsiteY13" fmla="*/ 53403 h 265703"/>
                <a:gd name="connsiteX14" fmla="*/ 251533 w 251319"/>
                <a:gd name="connsiteY14" fmla="*/ 53403 h 265703"/>
                <a:gd name="connsiteX15" fmla="*/ 228686 w 251319"/>
                <a:gd name="connsiteY15" fmla="*/ 73 h 265703"/>
                <a:gd name="connsiteX16" fmla="*/ 5501 w 251319"/>
                <a:gd name="connsiteY16" fmla="*/ 73 h 265703"/>
                <a:gd name="connsiteX17" fmla="*/ 402 w 251319"/>
                <a:gd name="connsiteY17" fmla="*/ 1401 h 265703"/>
                <a:gd name="connsiteX18" fmla="*/ 214 w 251319"/>
                <a:gd name="connsiteY18" fmla="*/ 7664 h 265703"/>
                <a:gd name="connsiteX19" fmla="*/ 100099 w 251319"/>
                <a:gd name="connsiteY19" fmla="*/ 145071 h 265703"/>
                <a:gd name="connsiteX20" fmla="*/ 2291 w 251319"/>
                <a:gd name="connsiteY20" fmla="*/ 260272 h 265703"/>
                <a:gd name="connsiteX21" fmla="*/ 402 w 251319"/>
                <a:gd name="connsiteY21" fmla="*/ 263689 h 265703"/>
                <a:gd name="connsiteX22" fmla="*/ 5501 w 251319"/>
                <a:gd name="connsiteY22" fmla="*/ 265776 h 265703"/>
                <a:gd name="connsiteX23" fmla="*/ 228686 w 251319"/>
                <a:gd name="connsiteY23" fmla="*/ 265776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1319" h="265703">
                  <a:moveTo>
                    <a:pt x="228686" y="265776"/>
                  </a:moveTo>
                  <a:lnTo>
                    <a:pt x="251533" y="205044"/>
                  </a:lnTo>
                  <a:lnTo>
                    <a:pt x="246813" y="205044"/>
                  </a:lnTo>
                  <a:cubicBezTo>
                    <a:pt x="239449" y="224782"/>
                    <a:pt x="219434" y="237688"/>
                    <a:pt x="197719" y="243381"/>
                  </a:cubicBezTo>
                  <a:cubicBezTo>
                    <a:pt x="193754" y="244330"/>
                    <a:pt x="175250" y="249265"/>
                    <a:pt x="138996" y="249265"/>
                  </a:cubicBezTo>
                  <a:lnTo>
                    <a:pt x="25138" y="249265"/>
                  </a:lnTo>
                  <a:lnTo>
                    <a:pt x="121247" y="135961"/>
                  </a:lnTo>
                  <a:cubicBezTo>
                    <a:pt x="122569" y="134443"/>
                    <a:pt x="122947" y="133873"/>
                    <a:pt x="122947" y="132924"/>
                  </a:cubicBezTo>
                  <a:cubicBezTo>
                    <a:pt x="122947" y="132545"/>
                    <a:pt x="122947" y="131975"/>
                    <a:pt x="121625" y="130078"/>
                  </a:cubicBezTo>
                  <a:lnTo>
                    <a:pt x="33635" y="9182"/>
                  </a:lnTo>
                  <a:lnTo>
                    <a:pt x="137108" y="9182"/>
                  </a:lnTo>
                  <a:cubicBezTo>
                    <a:pt x="162410" y="9182"/>
                    <a:pt x="179593" y="11839"/>
                    <a:pt x="181292" y="12219"/>
                  </a:cubicBezTo>
                  <a:cubicBezTo>
                    <a:pt x="191488" y="13737"/>
                    <a:pt x="207916" y="16964"/>
                    <a:pt x="222832" y="26453"/>
                  </a:cubicBezTo>
                  <a:cubicBezTo>
                    <a:pt x="227553" y="29490"/>
                    <a:pt x="240393" y="38030"/>
                    <a:pt x="246813" y="53403"/>
                  </a:cubicBezTo>
                  <a:lnTo>
                    <a:pt x="251533" y="53403"/>
                  </a:lnTo>
                  <a:lnTo>
                    <a:pt x="228686" y="73"/>
                  </a:lnTo>
                  <a:lnTo>
                    <a:pt x="5501" y="73"/>
                  </a:lnTo>
                  <a:cubicBezTo>
                    <a:pt x="1158" y="73"/>
                    <a:pt x="969" y="262"/>
                    <a:pt x="402" y="1401"/>
                  </a:cubicBezTo>
                  <a:cubicBezTo>
                    <a:pt x="214" y="1970"/>
                    <a:pt x="214" y="5576"/>
                    <a:pt x="214" y="7664"/>
                  </a:cubicBezTo>
                  <a:lnTo>
                    <a:pt x="100099" y="145071"/>
                  </a:lnTo>
                  <a:lnTo>
                    <a:pt x="2291" y="260272"/>
                  </a:lnTo>
                  <a:cubicBezTo>
                    <a:pt x="402" y="262550"/>
                    <a:pt x="402" y="263499"/>
                    <a:pt x="402" y="263689"/>
                  </a:cubicBezTo>
                  <a:cubicBezTo>
                    <a:pt x="402" y="265776"/>
                    <a:pt x="2102" y="265776"/>
                    <a:pt x="5501" y="265776"/>
                  </a:cubicBezTo>
                  <a:lnTo>
                    <a:pt x="228686" y="265776"/>
                  </a:lnTo>
                  <a:close/>
                </a:path>
              </a:pathLst>
            </a:custGeom>
            <a:solidFill>
              <a:srgbClr val="000000"/>
            </a:solidFill>
            <a:ln w="18953" cap="flat">
              <a:noFill/>
              <a:prstDash val="solid"/>
              <a:miter/>
            </a:ln>
          </p:spPr>
          <p:txBody>
            <a:bodyPr rtlCol="0" anchor="ctr"/>
            <a:lstStyle/>
            <a:p>
              <a:endParaRPr lang="en-CN"/>
            </a:p>
          </p:txBody>
        </p:sp>
        <p:sp>
          <p:nvSpPr>
            <p:cNvPr id="312" name="Freeform 311">
              <a:extLst>
                <a:ext uri="{FF2B5EF4-FFF2-40B4-BE49-F238E27FC236}">
                  <a16:creationId xmlns:a16="http://schemas.microsoft.com/office/drawing/2014/main" id="{E4D17321-FB65-BB57-1FC0-D743BA78C508}"/>
                </a:ext>
              </a:extLst>
            </p:cNvPr>
            <p:cNvSpPr/>
            <p:nvPr>
              <p:custDataLst>
                <p:tags r:id="rId16"/>
              </p:custDataLst>
            </p:nvPr>
          </p:nvSpPr>
          <p:spPr>
            <a:xfrm>
              <a:off x="6608563" y="4238961"/>
              <a:ext cx="40048" cy="89409"/>
            </a:xfrm>
            <a:custGeom>
              <a:avLst/>
              <a:gdLst>
                <a:gd name="connsiteX0" fmla="*/ 36827 w 40048"/>
                <a:gd name="connsiteY0" fmla="*/ 5142 h 89409"/>
                <a:gd name="connsiteX1" fmla="*/ 31540 w 40048"/>
                <a:gd name="connsiteY1" fmla="*/ 94 h 89409"/>
                <a:gd name="connsiteX2" fmla="*/ 24138 w 40048"/>
                <a:gd name="connsiteY2" fmla="*/ 7401 h 89409"/>
                <a:gd name="connsiteX3" fmla="*/ 29425 w 40048"/>
                <a:gd name="connsiteY3" fmla="*/ 12449 h 89409"/>
                <a:gd name="connsiteX4" fmla="*/ 36827 w 40048"/>
                <a:gd name="connsiteY4" fmla="*/ 5142 h 89409"/>
                <a:gd name="connsiteX5" fmla="*/ 9863 w 40048"/>
                <a:gd name="connsiteY5" fmla="*/ 72631 h 89409"/>
                <a:gd name="connsiteX6" fmla="*/ 8673 w 40048"/>
                <a:gd name="connsiteY6" fmla="*/ 78211 h 89409"/>
                <a:gd name="connsiteX7" fmla="*/ 21230 w 40048"/>
                <a:gd name="connsiteY7" fmla="*/ 89503 h 89409"/>
                <a:gd name="connsiteX8" fmla="*/ 40263 w 40048"/>
                <a:gd name="connsiteY8" fmla="*/ 69177 h 89409"/>
                <a:gd name="connsiteX9" fmla="*/ 38148 w 40048"/>
                <a:gd name="connsiteY9" fmla="*/ 67450 h 89409"/>
                <a:gd name="connsiteX10" fmla="*/ 35637 w 40048"/>
                <a:gd name="connsiteY10" fmla="*/ 69708 h 89409"/>
                <a:gd name="connsiteX11" fmla="*/ 21627 w 40048"/>
                <a:gd name="connsiteY11" fmla="*/ 85783 h 89409"/>
                <a:gd name="connsiteX12" fmla="*/ 18322 w 40048"/>
                <a:gd name="connsiteY12" fmla="*/ 81133 h 89409"/>
                <a:gd name="connsiteX13" fmla="*/ 20437 w 40048"/>
                <a:gd name="connsiteY13" fmla="*/ 72631 h 89409"/>
                <a:gd name="connsiteX14" fmla="*/ 24667 w 40048"/>
                <a:gd name="connsiteY14" fmla="*/ 62003 h 89409"/>
                <a:gd name="connsiteX15" fmla="*/ 31143 w 40048"/>
                <a:gd name="connsiteY15" fmla="*/ 45131 h 89409"/>
                <a:gd name="connsiteX16" fmla="*/ 31936 w 40048"/>
                <a:gd name="connsiteY16" fmla="*/ 40879 h 89409"/>
                <a:gd name="connsiteX17" fmla="*/ 19380 w 40048"/>
                <a:gd name="connsiteY17" fmla="*/ 29587 h 89409"/>
                <a:gd name="connsiteX18" fmla="*/ 214 w 40048"/>
                <a:gd name="connsiteY18" fmla="*/ 49913 h 89409"/>
                <a:gd name="connsiteX19" fmla="*/ 2461 w 40048"/>
                <a:gd name="connsiteY19" fmla="*/ 51640 h 89409"/>
                <a:gd name="connsiteX20" fmla="*/ 4840 w 40048"/>
                <a:gd name="connsiteY20" fmla="*/ 49515 h 89409"/>
                <a:gd name="connsiteX21" fmla="*/ 18983 w 40048"/>
                <a:gd name="connsiteY21" fmla="*/ 33307 h 89409"/>
                <a:gd name="connsiteX22" fmla="*/ 22287 w 40048"/>
                <a:gd name="connsiteY22" fmla="*/ 37957 h 89409"/>
                <a:gd name="connsiteX23" fmla="*/ 18190 w 40048"/>
                <a:gd name="connsiteY23" fmla="*/ 51242 h 89409"/>
                <a:gd name="connsiteX24" fmla="*/ 9863 w 40048"/>
                <a:gd name="connsiteY24" fmla="*/ 72631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048" h="89409">
                  <a:moveTo>
                    <a:pt x="36827" y="5142"/>
                  </a:moveTo>
                  <a:cubicBezTo>
                    <a:pt x="36827" y="3017"/>
                    <a:pt x="35240" y="94"/>
                    <a:pt x="31540" y="94"/>
                  </a:cubicBezTo>
                  <a:cubicBezTo>
                    <a:pt x="27971" y="94"/>
                    <a:pt x="24138" y="3548"/>
                    <a:pt x="24138" y="7401"/>
                  </a:cubicBezTo>
                  <a:cubicBezTo>
                    <a:pt x="24138" y="9659"/>
                    <a:pt x="25856" y="12449"/>
                    <a:pt x="29425" y="12449"/>
                  </a:cubicBezTo>
                  <a:cubicBezTo>
                    <a:pt x="33258" y="12449"/>
                    <a:pt x="36827" y="8729"/>
                    <a:pt x="36827" y="5142"/>
                  </a:cubicBezTo>
                  <a:close/>
                  <a:moveTo>
                    <a:pt x="9863" y="72631"/>
                  </a:moveTo>
                  <a:cubicBezTo>
                    <a:pt x="9334" y="74358"/>
                    <a:pt x="8673" y="75952"/>
                    <a:pt x="8673" y="78211"/>
                  </a:cubicBezTo>
                  <a:cubicBezTo>
                    <a:pt x="8673" y="84455"/>
                    <a:pt x="13960" y="89503"/>
                    <a:pt x="21230" y="89503"/>
                  </a:cubicBezTo>
                  <a:cubicBezTo>
                    <a:pt x="34447" y="89503"/>
                    <a:pt x="40263" y="71170"/>
                    <a:pt x="40263" y="69177"/>
                  </a:cubicBezTo>
                  <a:cubicBezTo>
                    <a:pt x="40263" y="67450"/>
                    <a:pt x="38545" y="67450"/>
                    <a:pt x="38148" y="67450"/>
                  </a:cubicBezTo>
                  <a:cubicBezTo>
                    <a:pt x="36298" y="67450"/>
                    <a:pt x="36166" y="68247"/>
                    <a:pt x="35637" y="69708"/>
                  </a:cubicBezTo>
                  <a:cubicBezTo>
                    <a:pt x="32597" y="80336"/>
                    <a:pt x="26781" y="85783"/>
                    <a:pt x="21627" y="85783"/>
                  </a:cubicBezTo>
                  <a:cubicBezTo>
                    <a:pt x="18983" y="85783"/>
                    <a:pt x="18322" y="84056"/>
                    <a:pt x="18322" y="81133"/>
                  </a:cubicBezTo>
                  <a:cubicBezTo>
                    <a:pt x="18322" y="78078"/>
                    <a:pt x="19247" y="75554"/>
                    <a:pt x="20437" y="72631"/>
                  </a:cubicBezTo>
                  <a:cubicBezTo>
                    <a:pt x="21759" y="69044"/>
                    <a:pt x="23213" y="65457"/>
                    <a:pt x="24667" y="62003"/>
                  </a:cubicBezTo>
                  <a:cubicBezTo>
                    <a:pt x="25856" y="58814"/>
                    <a:pt x="30614" y="46725"/>
                    <a:pt x="31143" y="45131"/>
                  </a:cubicBezTo>
                  <a:cubicBezTo>
                    <a:pt x="31540" y="43802"/>
                    <a:pt x="31936" y="42208"/>
                    <a:pt x="31936" y="40879"/>
                  </a:cubicBezTo>
                  <a:cubicBezTo>
                    <a:pt x="31936" y="34635"/>
                    <a:pt x="26649" y="29587"/>
                    <a:pt x="19380" y="29587"/>
                  </a:cubicBezTo>
                  <a:cubicBezTo>
                    <a:pt x="6294" y="29587"/>
                    <a:pt x="214" y="47655"/>
                    <a:pt x="214" y="49913"/>
                  </a:cubicBezTo>
                  <a:cubicBezTo>
                    <a:pt x="214" y="51640"/>
                    <a:pt x="2065" y="51640"/>
                    <a:pt x="2461" y="51640"/>
                  </a:cubicBezTo>
                  <a:cubicBezTo>
                    <a:pt x="4312" y="51640"/>
                    <a:pt x="4444" y="50976"/>
                    <a:pt x="4840" y="49515"/>
                  </a:cubicBezTo>
                  <a:cubicBezTo>
                    <a:pt x="8277" y="38089"/>
                    <a:pt x="14093" y="33307"/>
                    <a:pt x="18983" y="33307"/>
                  </a:cubicBezTo>
                  <a:cubicBezTo>
                    <a:pt x="21098" y="33307"/>
                    <a:pt x="22287" y="34370"/>
                    <a:pt x="22287" y="37957"/>
                  </a:cubicBezTo>
                  <a:cubicBezTo>
                    <a:pt x="22287" y="41012"/>
                    <a:pt x="21494" y="43005"/>
                    <a:pt x="18190" y="51242"/>
                  </a:cubicBezTo>
                  <a:lnTo>
                    <a:pt x="9863" y="72631"/>
                  </a:lnTo>
                  <a:close/>
                </a:path>
              </a:pathLst>
            </a:custGeom>
            <a:solidFill>
              <a:srgbClr val="000000"/>
            </a:solidFill>
            <a:ln w="18953" cap="flat">
              <a:noFill/>
              <a:prstDash val="solid"/>
              <a:miter/>
            </a:ln>
          </p:spPr>
          <p:txBody>
            <a:bodyPr rtlCol="0" anchor="ctr"/>
            <a:lstStyle/>
            <a:p>
              <a:endParaRPr lang="en-CN"/>
            </a:p>
          </p:txBody>
        </p:sp>
        <p:sp>
          <p:nvSpPr>
            <p:cNvPr id="313" name="Freeform 312">
              <a:extLst>
                <a:ext uri="{FF2B5EF4-FFF2-40B4-BE49-F238E27FC236}">
                  <a16:creationId xmlns:a16="http://schemas.microsoft.com/office/drawing/2014/main" id="{7114894E-90A7-0E65-CD38-F77810C78692}"/>
                </a:ext>
              </a:extLst>
            </p:cNvPr>
            <p:cNvSpPr/>
            <p:nvPr>
              <p:custDataLst>
                <p:tags r:id="rId17"/>
              </p:custDataLst>
            </p:nvPr>
          </p:nvSpPr>
          <p:spPr>
            <a:xfrm>
              <a:off x="6665026" y="4275894"/>
              <a:ext cx="97280" cy="35737"/>
            </a:xfrm>
            <a:custGeom>
              <a:avLst/>
              <a:gdLst>
                <a:gd name="connsiteX0" fmla="*/ 92475 w 97280"/>
                <a:gd name="connsiteY0" fmla="*/ 6604 h 35737"/>
                <a:gd name="connsiteX1" fmla="*/ 97497 w 97280"/>
                <a:gd name="connsiteY1" fmla="*/ 3282 h 35737"/>
                <a:gd name="connsiteX2" fmla="*/ 92607 w 97280"/>
                <a:gd name="connsiteY2" fmla="*/ 94 h 35737"/>
                <a:gd name="connsiteX3" fmla="*/ 5108 w 97280"/>
                <a:gd name="connsiteY3" fmla="*/ 94 h 35737"/>
                <a:gd name="connsiteX4" fmla="*/ 217 w 97280"/>
                <a:gd name="connsiteY4" fmla="*/ 3282 h 35737"/>
                <a:gd name="connsiteX5" fmla="*/ 5240 w 97280"/>
                <a:gd name="connsiteY5" fmla="*/ 6604 h 35737"/>
                <a:gd name="connsiteX6" fmla="*/ 92475 w 97280"/>
                <a:gd name="connsiteY6" fmla="*/ 6604 h 35737"/>
                <a:gd name="connsiteX7" fmla="*/ 92607 w 97280"/>
                <a:gd name="connsiteY7" fmla="*/ 35831 h 35737"/>
                <a:gd name="connsiteX8" fmla="*/ 97497 w 97280"/>
                <a:gd name="connsiteY8" fmla="*/ 32643 h 35737"/>
                <a:gd name="connsiteX9" fmla="*/ 92475 w 97280"/>
                <a:gd name="connsiteY9" fmla="*/ 29321 h 35737"/>
                <a:gd name="connsiteX10" fmla="*/ 5240 w 97280"/>
                <a:gd name="connsiteY10" fmla="*/ 29321 h 35737"/>
                <a:gd name="connsiteX11" fmla="*/ 217 w 97280"/>
                <a:gd name="connsiteY11" fmla="*/ 32643 h 35737"/>
                <a:gd name="connsiteX12" fmla="*/ 5108 w 97280"/>
                <a:gd name="connsiteY12" fmla="*/ 35831 h 35737"/>
                <a:gd name="connsiteX13" fmla="*/ 92607 w 97280"/>
                <a:gd name="connsiteY13" fmla="*/ 35831 h 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280" h="35737">
                  <a:moveTo>
                    <a:pt x="92475" y="6604"/>
                  </a:moveTo>
                  <a:cubicBezTo>
                    <a:pt x="94457" y="6604"/>
                    <a:pt x="97497" y="6604"/>
                    <a:pt x="97497" y="3282"/>
                  </a:cubicBezTo>
                  <a:cubicBezTo>
                    <a:pt x="97497" y="94"/>
                    <a:pt x="94325" y="94"/>
                    <a:pt x="92607" y="94"/>
                  </a:cubicBezTo>
                  <a:lnTo>
                    <a:pt x="5108" y="94"/>
                  </a:lnTo>
                  <a:cubicBezTo>
                    <a:pt x="3389" y="94"/>
                    <a:pt x="217" y="94"/>
                    <a:pt x="217" y="3282"/>
                  </a:cubicBezTo>
                  <a:cubicBezTo>
                    <a:pt x="217" y="6604"/>
                    <a:pt x="3257" y="6604"/>
                    <a:pt x="5240" y="6604"/>
                  </a:cubicBezTo>
                  <a:lnTo>
                    <a:pt x="92475" y="6604"/>
                  </a:lnTo>
                  <a:close/>
                  <a:moveTo>
                    <a:pt x="92607" y="35831"/>
                  </a:moveTo>
                  <a:cubicBezTo>
                    <a:pt x="94325" y="35831"/>
                    <a:pt x="97497" y="35831"/>
                    <a:pt x="97497" y="32643"/>
                  </a:cubicBezTo>
                  <a:cubicBezTo>
                    <a:pt x="97497" y="29321"/>
                    <a:pt x="94457" y="29321"/>
                    <a:pt x="92475" y="29321"/>
                  </a:cubicBezTo>
                  <a:lnTo>
                    <a:pt x="5240" y="29321"/>
                  </a:lnTo>
                  <a:cubicBezTo>
                    <a:pt x="3257" y="29321"/>
                    <a:pt x="217" y="29321"/>
                    <a:pt x="217" y="32643"/>
                  </a:cubicBezTo>
                  <a:cubicBezTo>
                    <a:pt x="217" y="35831"/>
                    <a:pt x="3389" y="35831"/>
                    <a:pt x="5108" y="35831"/>
                  </a:cubicBezTo>
                  <a:lnTo>
                    <a:pt x="92607" y="35831"/>
                  </a:lnTo>
                  <a:close/>
                </a:path>
              </a:pathLst>
            </a:custGeom>
            <a:solidFill>
              <a:srgbClr val="000000"/>
            </a:solidFill>
            <a:ln w="18953" cap="flat">
              <a:noFill/>
              <a:prstDash val="solid"/>
              <a:miter/>
            </a:ln>
          </p:spPr>
          <p:txBody>
            <a:bodyPr rtlCol="0" anchor="ctr"/>
            <a:lstStyle/>
            <a:p>
              <a:endParaRPr lang="en-CN"/>
            </a:p>
          </p:txBody>
        </p:sp>
        <p:sp>
          <p:nvSpPr>
            <p:cNvPr id="314" name="Freeform 313">
              <a:extLst>
                <a:ext uri="{FF2B5EF4-FFF2-40B4-BE49-F238E27FC236}">
                  <a16:creationId xmlns:a16="http://schemas.microsoft.com/office/drawing/2014/main" id="{A32D93A9-FEF1-B261-528E-040AA47D1477}"/>
                </a:ext>
              </a:extLst>
            </p:cNvPr>
            <p:cNvSpPr/>
            <p:nvPr>
              <p:custDataLst>
                <p:tags r:id="rId18"/>
              </p:custDataLst>
            </p:nvPr>
          </p:nvSpPr>
          <p:spPr>
            <a:xfrm>
              <a:off x="6786096" y="4238828"/>
              <a:ext cx="48111" cy="88213"/>
            </a:xfrm>
            <a:custGeom>
              <a:avLst/>
              <a:gdLst>
                <a:gd name="connsiteX0" fmla="*/ 30095 w 48111"/>
                <a:gd name="connsiteY0" fmla="*/ 3814 h 88213"/>
                <a:gd name="connsiteX1" fmla="*/ 26129 w 48111"/>
                <a:gd name="connsiteY1" fmla="*/ 94 h 88213"/>
                <a:gd name="connsiteX2" fmla="*/ 223 w 48111"/>
                <a:gd name="connsiteY2" fmla="*/ 8596 h 88213"/>
                <a:gd name="connsiteX3" fmla="*/ 223 w 48111"/>
                <a:gd name="connsiteY3" fmla="*/ 13379 h 88213"/>
                <a:gd name="connsiteX4" fmla="*/ 19389 w 48111"/>
                <a:gd name="connsiteY4" fmla="*/ 9659 h 88213"/>
                <a:gd name="connsiteX5" fmla="*/ 19389 w 48111"/>
                <a:gd name="connsiteY5" fmla="*/ 77414 h 88213"/>
                <a:gd name="connsiteX6" fmla="*/ 6171 w 48111"/>
                <a:gd name="connsiteY6" fmla="*/ 83525 h 88213"/>
                <a:gd name="connsiteX7" fmla="*/ 1148 w 48111"/>
                <a:gd name="connsiteY7" fmla="*/ 83525 h 88213"/>
                <a:gd name="connsiteX8" fmla="*/ 1148 w 48111"/>
                <a:gd name="connsiteY8" fmla="*/ 88307 h 88213"/>
                <a:gd name="connsiteX9" fmla="*/ 24675 w 48111"/>
                <a:gd name="connsiteY9" fmla="*/ 87776 h 88213"/>
                <a:gd name="connsiteX10" fmla="*/ 48335 w 48111"/>
                <a:gd name="connsiteY10" fmla="*/ 88307 h 88213"/>
                <a:gd name="connsiteX11" fmla="*/ 48335 w 48111"/>
                <a:gd name="connsiteY11" fmla="*/ 83525 h 88213"/>
                <a:gd name="connsiteX12" fmla="*/ 43312 w 48111"/>
                <a:gd name="connsiteY12" fmla="*/ 83525 h 88213"/>
                <a:gd name="connsiteX13" fmla="*/ 30095 w 48111"/>
                <a:gd name="connsiteY13" fmla="*/ 77414 h 88213"/>
                <a:gd name="connsiteX14" fmla="*/ 30095 w 48111"/>
                <a:gd name="connsiteY14" fmla="*/ 3814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111" h="88213">
                  <a:moveTo>
                    <a:pt x="30095" y="3814"/>
                  </a:moveTo>
                  <a:cubicBezTo>
                    <a:pt x="30095" y="227"/>
                    <a:pt x="29830" y="94"/>
                    <a:pt x="26129" y="94"/>
                  </a:cubicBezTo>
                  <a:cubicBezTo>
                    <a:pt x="17670" y="8463"/>
                    <a:pt x="5642" y="8596"/>
                    <a:pt x="223" y="8596"/>
                  </a:cubicBezTo>
                  <a:lnTo>
                    <a:pt x="223" y="13379"/>
                  </a:lnTo>
                  <a:cubicBezTo>
                    <a:pt x="3395" y="13379"/>
                    <a:pt x="12119" y="13379"/>
                    <a:pt x="19389" y="9659"/>
                  </a:cubicBezTo>
                  <a:lnTo>
                    <a:pt x="19389" y="77414"/>
                  </a:lnTo>
                  <a:cubicBezTo>
                    <a:pt x="19389" y="81798"/>
                    <a:pt x="19389" y="83525"/>
                    <a:pt x="6171" y="83525"/>
                  </a:cubicBezTo>
                  <a:lnTo>
                    <a:pt x="1148" y="83525"/>
                  </a:lnTo>
                  <a:lnTo>
                    <a:pt x="1148" y="88307"/>
                  </a:lnTo>
                  <a:cubicBezTo>
                    <a:pt x="3528" y="88175"/>
                    <a:pt x="19785" y="87776"/>
                    <a:pt x="24675" y="87776"/>
                  </a:cubicBezTo>
                  <a:cubicBezTo>
                    <a:pt x="28773" y="87776"/>
                    <a:pt x="45427" y="88175"/>
                    <a:pt x="48335" y="88307"/>
                  </a:cubicBezTo>
                  <a:lnTo>
                    <a:pt x="48335" y="83525"/>
                  </a:lnTo>
                  <a:lnTo>
                    <a:pt x="43312" y="83525"/>
                  </a:lnTo>
                  <a:cubicBezTo>
                    <a:pt x="30095" y="83525"/>
                    <a:pt x="30095" y="81798"/>
                    <a:pt x="30095" y="77414"/>
                  </a:cubicBezTo>
                  <a:lnTo>
                    <a:pt x="30095" y="3814"/>
                  </a:lnTo>
                  <a:close/>
                </a:path>
              </a:pathLst>
            </a:custGeom>
            <a:solidFill>
              <a:srgbClr val="000000"/>
            </a:solidFill>
            <a:ln w="18953" cap="flat">
              <a:noFill/>
              <a:prstDash val="solid"/>
              <a:miter/>
            </a:ln>
          </p:spPr>
          <p:txBody>
            <a:bodyPr rtlCol="0" anchor="ctr"/>
            <a:lstStyle/>
            <a:p>
              <a:endParaRPr lang="en-CN"/>
            </a:p>
          </p:txBody>
        </p:sp>
        <p:sp>
          <p:nvSpPr>
            <p:cNvPr id="315" name="Freeform 314">
              <a:extLst>
                <a:ext uri="{FF2B5EF4-FFF2-40B4-BE49-F238E27FC236}">
                  <a16:creationId xmlns:a16="http://schemas.microsoft.com/office/drawing/2014/main" id="{3D5BF6F6-7A29-1B0C-614E-AEF307F4384E}"/>
                </a:ext>
              </a:extLst>
            </p:cNvPr>
            <p:cNvSpPr/>
            <p:nvPr>
              <p:custDataLst>
                <p:tags r:id="rId19"/>
              </p:custDataLst>
            </p:nvPr>
          </p:nvSpPr>
          <p:spPr>
            <a:xfrm>
              <a:off x="6994575" y="3773682"/>
              <a:ext cx="72034" cy="93527"/>
            </a:xfrm>
            <a:custGeom>
              <a:avLst/>
              <a:gdLst>
                <a:gd name="connsiteX0" fmla="*/ 31692 w 72034"/>
                <a:gd name="connsiteY0" fmla="*/ 4055 h 93527"/>
                <a:gd name="connsiteX1" fmla="*/ 32221 w 72034"/>
                <a:gd name="connsiteY1" fmla="*/ 1930 h 93527"/>
                <a:gd name="connsiteX2" fmla="*/ 30106 w 72034"/>
                <a:gd name="connsiteY2" fmla="*/ 70 h 93527"/>
                <a:gd name="connsiteX3" fmla="*/ 13188 w 72034"/>
                <a:gd name="connsiteY3" fmla="*/ 1398 h 93527"/>
                <a:gd name="connsiteX4" fmla="*/ 10280 w 72034"/>
                <a:gd name="connsiteY4" fmla="*/ 4454 h 93527"/>
                <a:gd name="connsiteX5" fmla="*/ 13716 w 72034"/>
                <a:gd name="connsiteY5" fmla="*/ 6314 h 93527"/>
                <a:gd name="connsiteX6" fmla="*/ 20061 w 72034"/>
                <a:gd name="connsiteY6" fmla="*/ 8306 h 93527"/>
                <a:gd name="connsiteX7" fmla="*/ 19532 w 72034"/>
                <a:gd name="connsiteY7" fmla="*/ 11229 h 93527"/>
                <a:gd name="connsiteX8" fmla="*/ 895 w 72034"/>
                <a:gd name="connsiteY8" fmla="*/ 86423 h 93527"/>
                <a:gd name="connsiteX9" fmla="*/ 235 w 72034"/>
                <a:gd name="connsiteY9" fmla="*/ 89346 h 93527"/>
                <a:gd name="connsiteX10" fmla="*/ 4728 w 72034"/>
                <a:gd name="connsiteY10" fmla="*/ 93597 h 93527"/>
                <a:gd name="connsiteX11" fmla="*/ 10148 w 72034"/>
                <a:gd name="connsiteY11" fmla="*/ 90143 h 93527"/>
                <a:gd name="connsiteX12" fmla="*/ 12395 w 72034"/>
                <a:gd name="connsiteY12" fmla="*/ 81773 h 93527"/>
                <a:gd name="connsiteX13" fmla="*/ 15435 w 72034"/>
                <a:gd name="connsiteY13" fmla="*/ 69950 h 93527"/>
                <a:gd name="connsiteX14" fmla="*/ 17549 w 72034"/>
                <a:gd name="connsiteY14" fmla="*/ 60916 h 93527"/>
                <a:gd name="connsiteX15" fmla="*/ 21515 w 72034"/>
                <a:gd name="connsiteY15" fmla="*/ 51483 h 93527"/>
                <a:gd name="connsiteX16" fmla="*/ 42662 w 72034"/>
                <a:gd name="connsiteY16" fmla="*/ 37401 h 93527"/>
                <a:gd name="connsiteX17" fmla="*/ 50461 w 72034"/>
                <a:gd name="connsiteY17" fmla="*/ 46701 h 93527"/>
                <a:gd name="connsiteX18" fmla="*/ 42662 w 72034"/>
                <a:gd name="connsiteY18" fmla="*/ 74998 h 93527"/>
                <a:gd name="connsiteX19" fmla="*/ 40680 w 72034"/>
                <a:gd name="connsiteY19" fmla="*/ 82172 h 93527"/>
                <a:gd name="connsiteX20" fmla="*/ 53236 w 72034"/>
                <a:gd name="connsiteY20" fmla="*/ 93597 h 93527"/>
                <a:gd name="connsiteX21" fmla="*/ 72269 w 72034"/>
                <a:gd name="connsiteY21" fmla="*/ 73271 h 93527"/>
                <a:gd name="connsiteX22" fmla="*/ 70155 w 72034"/>
                <a:gd name="connsiteY22" fmla="*/ 71544 h 93527"/>
                <a:gd name="connsiteX23" fmla="*/ 67643 w 72034"/>
                <a:gd name="connsiteY23" fmla="*/ 73802 h 93527"/>
                <a:gd name="connsiteX24" fmla="*/ 53633 w 72034"/>
                <a:gd name="connsiteY24" fmla="*/ 89877 h 93527"/>
                <a:gd name="connsiteX25" fmla="*/ 50328 w 72034"/>
                <a:gd name="connsiteY25" fmla="*/ 85228 h 93527"/>
                <a:gd name="connsiteX26" fmla="*/ 53368 w 72034"/>
                <a:gd name="connsiteY26" fmla="*/ 74467 h 93527"/>
                <a:gd name="connsiteX27" fmla="*/ 60374 w 72034"/>
                <a:gd name="connsiteY27" fmla="*/ 48826 h 93527"/>
                <a:gd name="connsiteX28" fmla="*/ 55483 w 72034"/>
                <a:gd name="connsiteY28" fmla="*/ 37268 h 93527"/>
                <a:gd name="connsiteX29" fmla="*/ 43191 w 72034"/>
                <a:gd name="connsiteY29" fmla="*/ 33681 h 93527"/>
                <a:gd name="connsiteX30" fmla="*/ 21647 w 72034"/>
                <a:gd name="connsiteY30" fmla="*/ 44708 h 93527"/>
                <a:gd name="connsiteX31" fmla="*/ 31692 w 72034"/>
                <a:gd name="connsiteY31" fmla="*/ 4055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034" h="93527">
                  <a:moveTo>
                    <a:pt x="31692" y="4055"/>
                  </a:moveTo>
                  <a:cubicBezTo>
                    <a:pt x="31824" y="3789"/>
                    <a:pt x="32221" y="2062"/>
                    <a:pt x="32221" y="1930"/>
                  </a:cubicBezTo>
                  <a:cubicBezTo>
                    <a:pt x="32221" y="1265"/>
                    <a:pt x="31692" y="70"/>
                    <a:pt x="30106" y="70"/>
                  </a:cubicBezTo>
                  <a:cubicBezTo>
                    <a:pt x="27462" y="70"/>
                    <a:pt x="16492" y="1132"/>
                    <a:pt x="13188" y="1398"/>
                  </a:cubicBezTo>
                  <a:cubicBezTo>
                    <a:pt x="12130" y="1531"/>
                    <a:pt x="10280" y="1664"/>
                    <a:pt x="10280" y="4454"/>
                  </a:cubicBezTo>
                  <a:cubicBezTo>
                    <a:pt x="10280" y="6314"/>
                    <a:pt x="12130" y="6314"/>
                    <a:pt x="13716" y="6314"/>
                  </a:cubicBezTo>
                  <a:cubicBezTo>
                    <a:pt x="20061" y="6314"/>
                    <a:pt x="20061" y="7244"/>
                    <a:pt x="20061" y="8306"/>
                  </a:cubicBezTo>
                  <a:cubicBezTo>
                    <a:pt x="20061" y="9236"/>
                    <a:pt x="19796" y="10033"/>
                    <a:pt x="19532" y="11229"/>
                  </a:cubicBezTo>
                  <a:lnTo>
                    <a:pt x="895" y="86423"/>
                  </a:lnTo>
                  <a:cubicBezTo>
                    <a:pt x="235" y="88815"/>
                    <a:pt x="235" y="89080"/>
                    <a:pt x="235" y="89346"/>
                  </a:cubicBezTo>
                  <a:cubicBezTo>
                    <a:pt x="235" y="91339"/>
                    <a:pt x="1821" y="93597"/>
                    <a:pt x="4728" y="93597"/>
                  </a:cubicBezTo>
                  <a:cubicBezTo>
                    <a:pt x="6182" y="93597"/>
                    <a:pt x="8694" y="92933"/>
                    <a:pt x="10148" y="90143"/>
                  </a:cubicBezTo>
                  <a:cubicBezTo>
                    <a:pt x="10544" y="89346"/>
                    <a:pt x="11734" y="84563"/>
                    <a:pt x="12395" y="81773"/>
                  </a:cubicBezTo>
                  <a:lnTo>
                    <a:pt x="15435" y="69950"/>
                  </a:lnTo>
                  <a:cubicBezTo>
                    <a:pt x="15831" y="67957"/>
                    <a:pt x="17153" y="62909"/>
                    <a:pt x="17549" y="60916"/>
                  </a:cubicBezTo>
                  <a:cubicBezTo>
                    <a:pt x="18871" y="55867"/>
                    <a:pt x="18871" y="55735"/>
                    <a:pt x="21515" y="51483"/>
                  </a:cubicBezTo>
                  <a:cubicBezTo>
                    <a:pt x="25744" y="44974"/>
                    <a:pt x="32353" y="37401"/>
                    <a:pt x="42662" y="37401"/>
                  </a:cubicBezTo>
                  <a:cubicBezTo>
                    <a:pt x="50064" y="37401"/>
                    <a:pt x="50461" y="43512"/>
                    <a:pt x="50461" y="46701"/>
                  </a:cubicBezTo>
                  <a:cubicBezTo>
                    <a:pt x="50461" y="54672"/>
                    <a:pt x="44777" y="69418"/>
                    <a:pt x="42662" y="74998"/>
                  </a:cubicBezTo>
                  <a:cubicBezTo>
                    <a:pt x="41208" y="78718"/>
                    <a:pt x="40680" y="79914"/>
                    <a:pt x="40680" y="82172"/>
                  </a:cubicBezTo>
                  <a:cubicBezTo>
                    <a:pt x="40680" y="89213"/>
                    <a:pt x="46495" y="93597"/>
                    <a:pt x="53236" y="93597"/>
                  </a:cubicBezTo>
                  <a:cubicBezTo>
                    <a:pt x="66454" y="93597"/>
                    <a:pt x="72269" y="75264"/>
                    <a:pt x="72269" y="73271"/>
                  </a:cubicBezTo>
                  <a:cubicBezTo>
                    <a:pt x="72269" y="71544"/>
                    <a:pt x="70551" y="71544"/>
                    <a:pt x="70155" y="71544"/>
                  </a:cubicBezTo>
                  <a:cubicBezTo>
                    <a:pt x="68304" y="71544"/>
                    <a:pt x="68172" y="72341"/>
                    <a:pt x="67643" y="73802"/>
                  </a:cubicBezTo>
                  <a:cubicBezTo>
                    <a:pt x="64603" y="84431"/>
                    <a:pt x="58788" y="89877"/>
                    <a:pt x="53633" y="89877"/>
                  </a:cubicBezTo>
                  <a:cubicBezTo>
                    <a:pt x="50857" y="89877"/>
                    <a:pt x="50328" y="88018"/>
                    <a:pt x="50328" y="85228"/>
                  </a:cubicBezTo>
                  <a:cubicBezTo>
                    <a:pt x="50328" y="82172"/>
                    <a:pt x="50989" y="80445"/>
                    <a:pt x="53368" y="74467"/>
                  </a:cubicBezTo>
                  <a:cubicBezTo>
                    <a:pt x="54955" y="70348"/>
                    <a:pt x="60374" y="56266"/>
                    <a:pt x="60374" y="48826"/>
                  </a:cubicBezTo>
                  <a:cubicBezTo>
                    <a:pt x="60374" y="46701"/>
                    <a:pt x="60374" y="41121"/>
                    <a:pt x="55483" y="37268"/>
                  </a:cubicBezTo>
                  <a:cubicBezTo>
                    <a:pt x="53236" y="35541"/>
                    <a:pt x="49403" y="33681"/>
                    <a:pt x="43191" y="33681"/>
                  </a:cubicBezTo>
                  <a:cubicBezTo>
                    <a:pt x="33542" y="33681"/>
                    <a:pt x="26537" y="38995"/>
                    <a:pt x="21647" y="44708"/>
                  </a:cubicBezTo>
                  <a:lnTo>
                    <a:pt x="31692" y="4055"/>
                  </a:lnTo>
                  <a:close/>
                </a:path>
              </a:pathLst>
            </a:custGeom>
            <a:solidFill>
              <a:srgbClr val="000000"/>
            </a:solidFill>
            <a:ln w="18953" cap="flat">
              <a:noFill/>
              <a:prstDash val="solid"/>
              <a:miter/>
            </a:ln>
          </p:spPr>
          <p:txBody>
            <a:bodyPr rtlCol="0" anchor="ctr"/>
            <a:lstStyle/>
            <a:p>
              <a:endParaRPr lang="en-CN"/>
            </a:p>
          </p:txBody>
        </p:sp>
        <p:sp>
          <p:nvSpPr>
            <p:cNvPr id="316" name="Freeform 315">
              <a:extLst>
                <a:ext uri="{FF2B5EF4-FFF2-40B4-BE49-F238E27FC236}">
                  <a16:creationId xmlns:a16="http://schemas.microsoft.com/office/drawing/2014/main" id="{8AD8E3A5-0AD7-CAC4-E33D-B26770C173D3}"/>
                </a:ext>
              </a:extLst>
            </p:cNvPr>
            <p:cNvSpPr/>
            <p:nvPr>
              <p:custDataLst>
                <p:tags r:id="rId20"/>
              </p:custDataLst>
            </p:nvPr>
          </p:nvSpPr>
          <p:spPr>
            <a:xfrm>
              <a:off x="6903066" y="3922818"/>
              <a:ext cx="251319" cy="265703"/>
            </a:xfrm>
            <a:custGeom>
              <a:avLst/>
              <a:gdLst>
                <a:gd name="connsiteX0" fmla="*/ 228702 w 251319"/>
                <a:gd name="connsiteY0" fmla="*/ 265776 h 265703"/>
                <a:gd name="connsiteX1" fmla="*/ 251549 w 251319"/>
                <a:gd name="connsiteY1" fmla="*/ 205044 h 265703"/>
                <a:gd name="connsiteX2" fmla="*/ 246829 w 251319"/>
                <a:gd name="connsiteY2" fmla="*/ 205044 h 265703"/>
                <a:gd name="connsiteX3" fmla="*/ 197735 w 251319"/>
                <a:gd name="connsiteY3" fmla="*/ 243381 h 265703"/>
                <a:gd name="connsiteX4" fmla="*/ 139012 w 251319"/>
                <a:gd name="connsiteY4" fmla="*/ 249265 h 265703"/>
                <a:gd name="connsiteX5" fmla="*/ 25154 w 251319"/>
                <a:gd name="connsiteY5" fmla="*/ 249265 h 265703"/>
                <a:gd name="connsiteX6" fmla="*/ 121263 w 251319"/>
                <a:gd name="connsiteY6" fmla="*/ 135961 h 265703"/>
                <a:gd name="connsiteX7" fmla="*/ 122963 w 251319"/>
                <a:gd name="connsiteY7" fmla="*/ 132924 h 265703"/>
                <a:gd name="connsiteX8" fmla="*/ 121641 w 251319"/>
                <a:gd name="connsiteY8" fmla="*/ 130078 h 265703"/>
                <a:gd name="connsiteX9" fmla="*/ 33651 w 251319"/>
                <a:gd name="connsiteY9" fmla="*/ 9182 h 265703"/>
                <a:gd name="connsiteX10" fmla="*/ 137124 w 251319"/>
                <a:gd name="connsiteY10" fmla="*/ 9182 h 265703"/>
                <a:gd name="connsiteX11" fmla="*/ 181308 w 251319"/>
                <a:gd name="connsiteY11" fmla="*/ 12219 h 265703"/>
                <a:gd name="connsiteX12" fmla="*/ 222848 w 251319"/>
                <a:gd name="connsiteY12" fmla="*/ 26453 h 265703"/>
                <a:gd name="connsiteX13" fmla="*/ 246829 w 251319"/>
                <a:gd name="connsiteY13" fmla="*/ 53403 h 265703"/>
                <a:gd name="connsiteX14" fmla="*/ 251549 w 251319"/>
                <a:gd name="connsiteY14" fmla="*/ 53403 h 265703"/>
                <a:gd name="connsiteX15" fmla="*/ 228702 w 251319"/>
                <a:gd name="connsiteY15" fmla="*/ 73 h 265703"/>
                <a:gd name="connsiteX16" fmla="*/ 5517 w 251319"/>
                <a:gd name="connsiteY16" fmla="*/ 73 h 265703"/>
                <a:gd name="connsiteX17" fmla="*/ 418 w 251319"/>
                <a:gd name="connsiteY17" fmla="*/ 1401 h 265703"/>
                <a:gd name="connsiteX18" fmla="*/ 230 w 251319"/>
                <a:gd name="connsiteY18" fmla="*/ 7664 h 265703"/>
                <a:gd name="connsiteX19" fmla="*/ 100115 w 251319"/>
                <a:gd name="connsiteY19" fmla="*/ 145071 h 265703"/>
                <a:gd name="connsiteX20" fmla="*/ 2307 w 251319"/>
                <a:gd name="connsiteY20" fmla="*/ 260272 h 265703"/>
                <a:gd name="connsiteX21" fmla="*/ 418 w 251319"/>
                <a:gd name="connsiteY21" fmla="*/ 263689 h 265703"/>
                <a:gd name="connsiteX22" fmla="*/ 5517 w 251319"/>
                <a:gd name="connsiteY22" fmla="*/ 265776 h 265703"/>
                <a:gd name="connsiteX23" fmla="*/ 228702 w 251319"/>
                <a:gd name="connsiteY23" fmla="*/ 265776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1319" h="265703">
                  <a:moveTo>
                    <a:pt x="228702" y="265776"/>
                  </a:moveTo>
                  <a:lnTo>
                    <a:pt x="251549" y="205044"/>
                  </a:lnTo>
                  <a:lnTo>
                    <a:pt x="246829" y="205044"/>
                  </a:lnTo>
                  <a:cubicBezTo>
                    <a:pt x="239465" y="224782"/>
                    <a:pt x="219450" y="237688"/>
                    <a:pt x="197735" y="243381"/>
                  </a:cubicBezTo>
                  <a:cubicBezTo>
                    <a:pt x="193770" y="244330"/>
                    <a:pt x="175266" y="249265"/>
                    <a:pt x="139012" y="249265"/>
                  </a:cubicBezTo>
                  <a:lnTo>
                    <a:pt x="25154" y="249265"/>
                  </a:lnTo>
                  <a:lnTo>
                    <a:pt x="121263" y="135961"/>
                  </a:lnTo>
                  <a:cubicBezTo>
                    <a:pt x="122585" y="134443"/>
                    <a:pt x="122963" y="133873"/>
                    <a:pt x="122963" y="132924"/>
                  </a:cubicBezTo>
                  <a:cubicBezTo>
                    <a:pt x="122963" y="132545"/>
                    <a:pt x="122963" y="131975"/>
                    <a:pt x="121641" y="130078"/>
                  </a:cubicBezTo>
                  <a:lnTo>
                    <a:pt x="33651" y="9182"/>
                  </a:lnTo>
                  <a:lnTo>
                    <a:pt x="137124" y="9182"/>
                  </a:lnTo>
                  <a:cubicBezTo>
                    <a:pt x="162426" y="9182"/>
                    <a:pt x="179609" y="11839"/>
                    <a:pt x="181308" y="12219"/>
                  </a:cubicBezTo>
                  <a:cubicBezTo>
                    <a:pt x="191504" y="13737"/>
                    <a:pt x="207932" y="16964"/>
                    <a:pt x="222848" y="26453"/>
                  </a:cubicBezTo>
                  <a:cubicBezTo>
                    <a:pt x="227569" y="29490"/>
                    <a:pt x="240409" y="38030"/>
                    <a:pt x="246829" y="53403"/>
                  </a:cubicBezTo>
                  <a:lnTo>
                    <a:pt x="251549" y="53403"/>
                  </a:lnTo>
                  <a:lnTo>
                    <a:pt x="228702" y="73"/>
                  </a:lnTo>
                  <a:lnTo>
                    <a:pt x="5517" y="73"/>
                  </a:lnTo>
                  <a:cubicBezTo>
                    <a:pt x="1174" y="73"/>
                    <a:pt x="985" y="262"/>
                    <a:pt x="418" y="1401"/>
                  </a:cubicBezTo>
                  <a:cubicBezTo>
                    <a:pt x="230" y="1970"/>
                    <a:pt x="230" y="5576"/>
                    <a:pt x="230" y="7664"/>
                  </a:cubicBezTo>
                  <a:lnTo>
                    <a:pt x="100115" y="145071"/>
                  </a:lnTo>
                  <a:lnTo>
                    <a:pt x="2307" y="260272"/>
                  </a:lnTo>
                  <a:cubicBezTo>
                    <a:pt x="418" y="262550"/>
                    <a:pt x="418" y="263499"/>
                    <a:pt x="418" y="263689"/>
                  </a:cubicBezTo>
                  <a:cubicBezTo>
                    <a:pt x="418" y="265776"/>
                    <a:pt x="2118" y="265776"/>
                    <a:pt x="5517" y="265776"/>
                  </a:cubicBezTo>
                  <a:lnTo>
                    <a:pt x="228702" y="265776"/>
                  </a:lnTo>
                  <a:close/>
                </a:path>
              </a:pathLst>
            </a:custGeom>
            <a:solidFill>
              <a:srgbClr val="000000"/>
            </a:solidFill>
            <a:ln w="18953" cap="flat">
              <a:noFill/>
              <a:prstDash val="solid"/>
              <a:miter/>
            </a:ln>
          </p:spPr>
          <p:txBody>
            <a:bodyPr rtlCol="0" anchor="ctr"/>
            <a:lstStyle/>
            <a:p>
              <a:endParaRPr lang="en-CN"/>
            </a:p>
          </p:txBody>
        </p:sp>
        <p:sp>
          <p:nvSpPr>
            <p:cNvPr id="317" name="Freeform 316">
              <a:extLst>
                <a:ext uri="{FF2B5EF4-FFF2-40B4-BE49-F238E27FC236}">
                  <a16:creationId xmlns:a16="http://schemas.microsoft.com/office/drawing/2014/main" id="{75481876-0EF9-AFE3-C8CC-B16D58738090}"/>
                </a:ext>
              </a:extLst>
            </p:cNvPr>
            <p:cNvSpPr/>
            <p:nvPr>
              <p:custDataLst>
                <p:tags r:id="rId21"/>
              </p:custDataLst>
            </p:nvPr>
          </p:nvSpPr>
          <p:spPr>
            <a:xfrm>
              <a:off x="6898212" y="4238961"/>
              <a:ext cx="58024" cy="115182"/>
            </a:xfrm>
            <a:custGeom>
              <a:avLst/>
              <a:gdLst>
                <a:gd name="connsiteX0" fmla="*/ 58254 w 58024"/>
                <a:gd name="connsiteY0" fmla="*/ 5142 h 115182"/>
                <a:gd name="connsiteX1" fmla="*/ 52967 w 58024"/>
                <a:gd name="connsiteY1" fmla="*/ 94 h 115182"/>
                <a:gd name="connsiteX2" fmla="*/ 45566 w 58024"/>
                <a:gd name="connsiteY2" fmla="*/ 7401 h 115182"/>
                <a:gd name="connsiteX3" fmla="*/ 50853 w 58024"/>
                <a:gd name="connsiteY3" fmla="*/ 12449 h 115182"/>
                <a:gd name="connsiteX4" fmla="*/ 58254 w 58024"/>
                <a:gd name="connsiteY4" fmla="*/ 5142 h 115182"/>
                <a:gd name="connsiteX5" fmla="*/ 30233 w 58024"/>
                <a:gd name="connsiteY5" fmla="*/ 94684 h 115182"/>
                <a:gd name="connsiteX6" fmla="*/ 13183 w 58024"/>
                <a:gd name="connsiteY6" fmla="*/ 111556 h 115182"/>
                <a:gd name="connsiteX7" fmla="*/ 8425 w 58024"/>
                <a:gd name="connsiteY7" fmla="*/ 110759 h 115182"/>
                <a:gd name="connsiteX8" fmla="*/ 12919 w 58024"/>
                <a:gd name="connsiteY8" fmla="*/ 103984 h 115182"/>
                <a:gd name="connsiteX9" fmla="*/ 7764 w 58024"/>
                <a:gd name="connsiteY9" fmla="*/ 99068 h 115182"/>
                <a:gd name="connsiteX10" fmla="*/ 230 w 58024"/>
                <a:gd name="connsiteY10" fmla="*/ 106907 h 115182"/>
                <a:gd name="connsiteX11" fmla="*/ 13315 w 58024"/>
                <a:gd name="connsiteY11" fmla="*/ 115276 h 115182"/>
                <a:gd name="connsiteX12" fmla="*/ 40807 w 58024"/>
                <a:gd name="connsiteY12" fmla="*/ 94286 h 115182"/>
                <a:gd name="connsiteX13" fmla="*/ 52703 w 58024"/>
                <a:gd name="connsiteY13" fmla="*/ 46725 h 115182"/>
                <a:gd name="connsiteX14" fmla="*/ 53364 w 58024"/>
                <a:gd name="connsiteY14" fmla="*/ 42075 h 115182"/>
                <a:gd name="connsiteX15" fmla="*/ 39221 w 58024"/>
                <a:gd name="connsiteY15" fmla="*/ 29587 h 115182"/>
                <a:gd name="connsiteX16" fmla="*/ 16091 w 58024"/>
                <a:gd name="connsiteY16" fmla="*/ 49913 h 115182"/>
                <a:gd name="connsiteX17" fmla="*/ 18338 w 58024"/>
                <a:gd name="connsiteY17" fmla="*/ 51640 h 115182"/>
                <a:gd name="connsiteX18" fmla="*/ 20981 w 58024"/>
                <a:gd name="connsiteY18" fmla="*/ 49249 h 115182"/>
                <a:gd name="connsiteX19" fmla="*/ 38825 w 58024"/>
                <a:gd name="connsiteY19" fmla="*/ 33307 h 115182"/>
                <a:gd name="connsiteX20" fmla="*/ 43319 w 58024"/>
                <a:gd name="connsiteY20" fmla="*/ 39816 h 115182"/>
                <a:gd name="connsiteX21" fmla="*/ 42922 w 58024"/>
                <a:gd name="connsiteY21" fmla="*/ 43802 h 115182"/>
                <a:gd name="connsiteX22" fmla="*/ 30233 w 58024"/>
                <a:gd name="connsiteY22" fmla="*/ 94684 h 1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024" h="115182">
                  <a:moveTo>
                    <a:pt x="58254" y="5142"/>
                  </a:moveTo>
                  <a:cubicBezTo>
                    <a:pt x="58254" y="2884"/>
                    <a:pt x="56536" y="94"/>
                    <a:pt x="52967" y="94"/>
                  </a:cubicBezTo>
                  <a:cubicBezTo>
                    <a:pt x="49134" y="94"/>
                    <a:pt x="45566" y="3814"/>
                    <a:pt x="45566" y="7401"/>
                  </a:cubicBezTo>
                  <a:cubicBezTo>
                    <a:pt x="45566" y="9526"/>
                    <a:pt x="47152" y="12449"/>
                    <a:pt x="50853" y="12449"/>
                  </a:cubicBezTo>
                  <a:cubicBezTo>
                    <a:pt x="54421" y="12449"/>
                    <a:pt x="58254" y="8995"/>
                    <a:pt x="58254" y="5142"/>
                  </a:cubicBezTo>
                  <a:close/>
                  <a:moveTo>
                    <a:pt x="30233" y="94684"/>
                  </a:moveTo>
                  <a:cubicBezTo>
                    <a:pt x="27986" y="103851"/>
                    <a:pt x="20981" y="111556"/>
                    <a:pt x="13183" y="111556"/>
                  </a:cubicBezTo>
                  <a:cubicBezTo>
                    <a:pt x="11465" y="111556"/>
                    <a:pt x="9879" y="111291"/>
                    <a:pt x="8425" y="110759"/>
                  </a:cubicBezTo>
                  <a:cubicBezTo>
                    <a:pt x="11861" y="109165"/>
                    <a:pt x="12919" y="105977"/>
                    <a:pt x="12919" y="103984"/>
                  </a:cubicBezTo>
                  <a:cubicBezTo>
                    <a:pt x="12919" y="100795"/>
                    <a:pt x="10407" y="99068"/>
                    <a:pt x="7764" y="99068"/>
                  </a:cubicBezTo>
                  <a:cubicBezTo>
                    <a:pt x="3666" y="99068"/>
                    <a:pt x="230" y="102655"/>
                    <a:pt x="230" y="106907"/>
                  </a:cubicBezTo>
                  <a:cubicBezTo>
                    <a:pt x="230" y="111955"/>
                    <a:pt x="5385" y="115276"/>
                    <a:pt x="13315" y="115276"/>
                  </a:cubicBezTo>
                  <a:cubicBezTo>
                    <a:pt x="21246" y="115276"/>
                    <a:pt x="36710" y="110494"/>
                    <a:pt x="40807" y="94286"/>
                  </a:cubicBezTo>
                  <a:lnTo>
                    <a:pt x="52703" y="46725"/>
                  </a:lnTo>
                  <a:cubicBezTo>
                    <a:pt x="53100" y="45263"/>
                    <a:pt x="53364" y="44068"/>
                    <a:pt x="53364" y="42075"/>
                  </a:cubicBezTo>
                  <a:cubicBezTo>
                    <a:pt x="53364" y="34768"/>
                    <a:pt x="47152" y="29587"/>
                    <a:pt x="39221" y="29587"/>
                  </a:cubicBezTo>
                  <a:cubicBezTo>
                    <a:pt x="24550" y="29587"/>
                    <a:pt x="16091" y="48053"/>
                    <a:pt x="16091" y="49913"/>
                  </a:cubicBezTo>
                  <a:cubicBezTo>
                    <a:pt x="16091" y="51640"/>
                    <a:pt x="17941" y="51640"/>
                    <a:pt x="18338" y="51640"/>
                  </a:cubicBezTo>
                  <a:cubicBezTo>
                    <a:pt x="19924" y="51640"/>
                    <a:pt x="20056" y="51242"/>
                    <a:pt x="20981" y="49249"/>
                  </a:cubicBezTo>
                  <a:cubicBezTo>
                    <a:pt x="24286" y="41544"/>
                    <a:pt x="31159" y="33307"/>
                    <a:pt x="38825" y="33307"/>
                  </a:cubicBezTo>
                  <a:cubicBezTo>
                    <a:pt x="42129" y="33307"/>
                    <a:pt x="43319" y="35565"/>
                    <a:pt x="43319" y="39816"/>
                  </a:cubicBezTo>
                  <a:cubicBezTo>
                    <a:pt x="43319" y="41278"/>
                    <a:pt x="43054" y="43138"/>
                    <a:pt x="42922" y="43802"/>
                  </a:cubicBezTo>
                  <a:lnTo>
                    <a:pt x="30233" y="94684"/>
                  </a:lnTo>
                  <a:close/>
                </a:path>
              </a:pathLst>
            </a:custGeom>
            <a:solidFill>
              <a:srgbClr val="000000"/>
            </a:solidFill>
            <a:ln w="18953" cap="flat">
              <a:noFill/>
              <a:prstDash val="solid"/>
              <a:miter/>
            </a:ln>
          </p:spPr>
          <p:txBody>
            <a:bodyPr rtlCol="0" anchor="ctr"/>
            <a:lstStyle/>
            <a:p>
              <a:endParaRPr lang="en-CN"/>
            </a:p>
          </p:txBody>
        </p:sp>
        <p:sp>
          <p:nvSpPr>
            <p:cNvPr id="318" name="Freeform 317">
              <a:extLst>
                <a:ext uri="{FF2B5EF4-FFF2-40B4-BE49-F238E27FC236}">
                  <a16:creationId xmlns:a16="http://schemas.microsoft.com/office/drawing/2014/main" id="{F57E8DC7-DB57-1E59-738E-D1175E10E462}"/>
                </a:ext>
              </a:extLst>
            </p:cNvPr>
            <p:cNvSpPr/>
            <p:nvPr>
              <p:custDataLst>
                <p:tags r:id="rId22"/>
              </p:custDataLst>
            </p:nvPr>
          </p:nvSpPr>
          <p:spPr>
            <a:xfrm>
              <a:off x="6977584" y="4275894"/>
              <a:ext cx="97280" cy="35737"/>
            </a:xfrm>
            <a:custGeom>
              <a:avLst/>
              <a:gdLst>
                <a:gd name="connsiteX0" fmla="*/ 92491 w 97280"/>
                <a:gd name="connsiteY0" fmla="*/ 6604 h 35737"/>
                <a:gd name="connsiteX1" fmla="*/ 97514 w 97280"/>
                <a:gd name="connsiteY1" fmla="*/ 3282 h 35737"/>
                <a:gd name="connsiteX2" fmla="*/ 92623 w 97280"/>
                <a:gd name="connsiteY2" fmla="*/ 94 h 35737"/>
                <a:gd name="connsiteX3" fmla="*/ 5124 w 97280"/>
                <a:gd name="connsiteY3" fmla="*/ 94 h 35737"/>
                <a:gd name="connsiteX4" fmla="*/ 234 w 97280"/>
                <a:gd name="connsiteY4" fmla="*/ 3282 h 35737"/>
                <a:gd name="connsiteX5" fmla="*/ 5256 w 97280"/>
                <a:gd name="connsiteY5" fmla="*/ 6604 h 35737"/>
                <a:gd name="connsiteX6" fmla="*/ 92491 w 97280"/>
                <a:gd name="connsiteY6" fmla="*/ 6604 h 35737"/>
                <a:gd name="connsiteX7" fmla="*/ 92623 w 97280"/>
                <a:gd name="connsiteY7" fmla="*/ 35831 h 35737"/>
                <a:gd name="connsiteX8" fmla="*/ 97514 w 97280"/>
                <a:gd name="connsiteY8" fmla="*/ 32643 h 35737"/>
                <a:gd name="connsiteX9" fmla="*/ 92491 w 97280"/>
                <a:gd name="connsiteY9" fmla="*/ 29321 h 35737"/>
                <a:gd name="connsiteX10" fmla="*/ 5256 w 97280"/>
                <a:gd name="connsiteY10" fmla="*/ 29321 h 35737"/>
                <a:gd name="connsiteX11" fmla="*/ 234 w 97280"/>
                <a:gd name="connsiteY11" fmla="*/ 32643 h 35737"/>
                <a:gd name="connsiteX12" fmla="*/ 5124 w 97280"/>
                <a:gd name="connsiteY12" fmla="*/ 35831 h 35737"/>
                <a:gd name="connsiteX13" fmla="*/ 92623 w 97280"/>
                <a:gd name="connsiteY13" fmla="*/ 35831 h 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280" h="35737">
                  <a:moveTo>
                    <a:pt x="92491" y="6604"/>
                  </a:moveTo>
                  <a:cubicBezTo>
                    <a:pt x="94474" y="6604"/>
                    <a:pt x="97514" y="6604"/>
                    <a:pt x="97514" y="3282"/>
                  </a:cubicBezTo>
                  <a:cubicBezTo>
                    <a:pt x="97514" y="94"/>
                    <a:pt x="94342" y="94"/>
                    <a:pt x="92623" y="94"/>
                  </a:cubicBezTo>
                  <a:lnTo>
                    <a:pt x="5124" y="94"/>
                  </a:lnTo>
                  <a:cubicBezTo>
                    <a:pt x="3406" y="94"/>
                    <a:pt x="234" y="94"/>
                    <a:pt x="234" y="3282"/>
                  </a:cubicBezTo>
                  <a:cubicBezTo>
                    <a:pt x="234" y="6604"/>
                    <a:pt x="3274" y="6604"/>
                    <a:pt x="5256" y="6604"/>
                  </a:cubicBezTo>
                  <a:lnTo>
                    <a:pt x="92491" y="6604"/>
                  </a:lnTo>
                  <a:close/>
                  <a:moveTo>
                    <a:pt x="92623" y="35831"/>
                  </a:moveTo>
                  <a:cubicBezTo>
                    <a:pt x="94342" y="35831"/>
                    <a:pt x="97514" y="35831"/>
                    <a:pt x="97514" y="32643"/>
                  </a:cubicBezTo>
                  <a:cubicBezTo>
                    <a:pt x="97514" y="29321"/>
                    <a:pt x="94474" y="29321"/>
                    <a:pt x="92491" y="29321"/>
                  </a:cubicBezTo>
                  <a:lnTo>
                    <a:pt x="5256" y="29321"/>
                  </a:lnTo>
                  <a:cubicBezTo>
                    <a:pt x="3274" y="29321"/>
                    <a:pt x="234" y="29321"/>
                    <a:pt x="234" y="32643"/>
                  </a:cubicBezTo>
                  <a:cubicBezTo>
                    <a:pt x="234" y="35831"/>
                    <a:pt x="3406" y="35831"/>
                    <a:pt x="5124" y="35831"/>
                  </a:cubicBezTo>
                  <a:lnTo>
                    <a:pt x="92623" y="35831"/>
                  </a:lnTo>
                  <a:close/>
                </a:path>
              </a:pathLst>
            </a:custGeom>
            <a:solidFill>
              <a:srgbClr val="000000"/>
            </a:solidFill>
            <a:ln w="18953" cap="flat">
              <a:noFill/>
              <a:prstDash val="solid"/>
              <a:miter/>
            </a:ln>
          </p:spPr>
          <p:txBody>
            <a:bodyPr rtlCol="0" anchor="ctr"/>
            <a:lstStyle/>
            <a:p>
              <a:endParaRPr lang="en-CN"/>
            </a:p>
          </p:txBody>
        </p:sp>
        <p:sp>
          <p:nvSpPr>
            <p:cNvPr id="319" name="Freeform 318">
              <a:extLst>
                <a:ext uri="{FF2B5EF4-FFF2-40B4-BE49-F238E27FC236}">
                  <a16:creationId xmlns:a16="http://schemas.microsoft.com/office/drawing/2014/main" id="{42E2E3B8-7FF2-049F-502E-1683FBDE8623}"/>
                </a:ext>
              </a:extLst>
            </p:cNvPr>
            <p:cNvSpPr/>
            <p:nvPr>
              <p:custDataLst>
                <p:tags r:id="rId23"/>
              </p:custDataLst>
            </p:nvPr>
          </p:nvSpPr>
          <p:spPr>
            <a:xfrm>
              <a:off x="7098654" y="4238828"/>
              <a:ext cx="48111" cy="88213"/>
            </a:xfrm>
            <a:custGeom>
              <a:avLst/>
              <a:gdLst>
                <a:gd name="connsiteX0" fmla="*/ 30111 w 48111"/>
                <a:gd name="connsiteY0" fmla="*/ 3814 h 88213"/>
                <a:gd name="connsiteX1" fmla="*/ 26146 w 48111"/>
                <a:gd name="connsiteY1" fmla="*/ 94 h 88213"/>
                <a:gd name="connsiteX2" fmla="*/ 240 w 48111"/>
                <a:gd name="connsiteY2" fmla="*/ 8596 h 88213"/>
                <a:gd name="connsiteX3" fmla="*/ 240 w 48111"/>
                <a:gd name="connsiteY3" fmla="*/ 13379 h 88213"/>
                <a:gd name="connsiteX4" fmla="*/ 19405 w 48111"/>
                <a:gd name="connsiteY4" fmla="*/ 9659 h 88213"/>
                <a:gd name="connsiteX5" fmla="*/ 19405 w 48111"/>
                <a:gd name="connsiteY5" fmla="*/ 77414 h 88213"/>
                <a:gd name="connsiteX6" fmla="*/ 6188 w 48111"/>
                <a:gd name="connsiteY6" fmla="*/ 83525 h 88213"/>
                <a:gd name="connsiteX7" fmla="*/ 1165 w 48111"/>
                <a:gd name="connsiteY7" fmla="*/ 83525 h 88213"/>
                <a:gd name="connsiteX8" fmla="*/ 1165 w 48111"/>
                <a:gd name="connsiteY8" fmla="*/ 88307 h 88213"/>
                <a:gd name="connsiteX9" fmla="*/ 24692 w 48111"/>
                <a:gd name="connsiteY9" fmla="*/ 87776 h 88213"/>
                <a:gd name="connsiteX10" fmla="*/ 48351 w 48111"/>
                <a:gd name="connsiteY10" fmla="*/ 88307 h 88213"/>
                <a:gd name="connsiteX11" fmla="*/ 48351 w 48111"/>
                <a:gd name="connsiteY11" fmla="*/ 83525 h 88213"/>
                <a:gd name="connsiteX12" fmla="*/ 43328 w 48111"/>
                <a:gd name="connsiteY12" fmla="*/ 83525 h 88213"/>
                <a:gd name="connsiteX13" fmla="*/ 30111 w 48111"/>
                <a:gd name="connsiteY13" fmla="*/ 77414 h 88213"/>
                <a:gd name="connsiteX14" fmla="*/ 30111 w 48111"/>
                <a:gd name="connsiteY14" fmla="*/ 3814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111" h="88213">
                  <a:moveTo>
                    <a:pt x="30111" y="3814"/>
                  </a:moveTo>
                  <a:cubicBezTo>
                    <a:pt x="30111" y="227"/>
                    <a:pt x="29847" y="94"/>
                    <a:pt x="26146" y="94"/>
                  </a:cubicBezTo>
                  <a:cubicBezTo>
                    <a:pt x="17687" y="8463"/>
                    <a:pt x="5659" y="8596"/>
                    <a:pt x="240" y="8596"/>
                  </a:cubicBezTo>
                  <a:lnTo>
                    <a:pt x="240" y="13379"/>
                  </a:lnTo>
                  <a:cubicBezTo>
                    <a:pt x="3412" y="13379"/>
                    <a:pt x="12135" y="13379"/>
                    <a:pt x="19405" y="9659"/>
                  </a:cubicBezTo>
                  <a:lnTo>
                    <a:pt x="19405" y="77414"/>
                  </a:lnTo>
                  <a:cubicBezTo>
                    <a:pt x="19405" y="81798"/>
                    <a:pt x="19405" y="83525"/>
                    <a:pt x="6188" y="83525"/>
                  </a:cubicBezTo>
                  <a:lnTo>
                    <a:pt x="1165" y="83525"/>
                  </a:lnTo>
                  <a:lnTo>
                    <a:pt x="1165" y="88307"/>
                  </a:lnTo>
                  <a:cubicBezTo>
                    <a:pt x="3544" y="88175"/>
                    <a:pt x="19802" y="87776"/>
                    <a:pt x="24692" y="87776"/>
                  </a:cubicBezTo>
                  <a:cubicBezTo>
                    <a:pt x="28789" y="87776"/>
                    <a:pt x="45443" y="88175"/>
                    <a:pt x="48351" y="88307"/>
                  </a:cubicBezTo>
                  <a:lnTo>
                    <a:pt x="48351" y="83525"/>
                  </a:lnTo>
                  <a:lnTo>
                    <a:pt x="43328" y="83525"/>
                  </a:lnTo>
                  <a:cubicBezTo>
                    <a:pt x="30111" y="83525"/>
                    <a:pt x="30111" y="81798"/>
                    <a:pt x="30111" y="77414"/>
                  </a:cubicBezTo>
                  <a:lnTo>
                    <a:pt x="30111" y="3814"/>
                  </a:lnTo>
                  <a:close/>
                </a:path>
              </a:pathLst>
            </a:custGeom>
            <a:solidFill>
              <a:srgbClr val="000000"/>
            </a:solidFill>
            <a:ln w="18953" cap="flat">
              <a:noFill/>
              <a:prstDash val="solid"/>
              <a:miter/>
            </a:ln>
          </p:spPr>
          <p:txBody>
            <a:bodyPr rtlCol="0" anchor="ctr"/>
            <a:lstStyle/>
            <a:p>
              <a:endParaRPr lang="en-CN"/>
            </a:p>
          </p:txBody>
        </p:sp>
        <p:sp>
          <p:nvSpPr>
            <p:cNvPr id="320" name="Freeform 319">
              <a:extLst>
                <a:ext uri="{FF2B5EF4-FFF2-40B4-BE49-F238E27FC236}">
                  <a16:creationId xmlns:a16="http://schemas.microsoft.com/office/drawing/2014/main" id="{C332F702-0771-0870-1C47-4BB268AB98E4}"/>
                </a:ext>
              </a:extLst>
            </p:cNvPr>
            <p:cNvSpPr/>
            <p:nvPr>
              <p:custDataLst>
                <p:tags r:id="rId24"/>
              </p:custDataLst>
            </p:nvPr>
          </p:nvSpPr>
          <p:spPr>
            <a:xfrm>
              <a:off x="7283841" y="3807161"/>
              <a:ext cx="96883" cy="60049"/>
            </a:xfrm>
            <a:custGeom>
              <a:avLst/>
              <a:gdLst>
                <a:gd name="connsiteX0" fmla="*/ 63561 w 96883"/>
                <a:gd name="connsiteY0" fmla="*/ 16410 h 60049"/>
                <a:gd name="connsiteX1" fmla="*/ 66073 w 96883"/>
                <a:gd name="connsiteY1" fmla="*/ 5782 h 60049"/>
                <a:gd name="connsiteX2" fmla="*/ 61711 w 96883"/>
                <a:gd name="connsiteY2" fmla="*/ 1531 h 60049"/>
                <a:gd name="connsiteX3" fmla="*/ 56027 w 96883"/>
                <a:gd name="connsiteY3" fmla="*/ 5384 h 60049"/>
                <a:gd name="connsiteX4" fmla="*/ 53384 w 96883"/>
                <a:gd name="connsiteY4" fmla="*/ 15348 h 60049"/>
                <a:gd name="connsiteX5" fmla="*/ 49551 w 96883"/>
                <a:gd name="connsiteY5" fmla="*/ 30626 h 60049"/>
                <a:gd name="connsiteX6" fmla="*/ 47436 w 96883"/>
                <a:gd name="connsiteY6" fmla="*/ 42848 h 60049"/>
                <a:gd name="connsiteX7" fmla="*/ 43735 w 96883"/>
                <a:gd name="connsiteY7" fmla="*/ 52015 h 60049"/>
                <a:gd name="connsiteX8" fmla="*/ 34880 w 96883"/>
                <a:gd name="connsiteY8" fmla="*/ 56399 h 60049"/>
                <a:gd name="connsiteX9" fmla="*/ 22984 w 96883"/>
                <a:gd name="connsiteY9" fmla="*/ 44176 h 60049"/>
                <a:gd name="connsiteX10" fmla="*/ 29328 w 96883"/>
                <a:gd name="connsiteY10" fmla="*/ 20794 h 60049"/>
                <a:gd name="connsiteX11" fmla="*/ 32104 w 96883"/>
                <a:gd name="connsiteY11" fmla="*/ 11495 h 60049"/>
                <a:gd name="connsiteX12" fmla="*/ 19547 w 96883"/>
                <a:gd name="connsiteY12" fmla="*/ 202 h 60049"/>
                <a:gd name="connsiteX13" fmla="*/ 250 w 96883"/>
                <a:gd name="connsiteY13" fmla="*/ 20529 h 60049"/>
                <a:gd name="connsiteX14" fmla="*/ 2497 w 96883"/>
                <a:gd name="connsiteY14" fmla="*/ 22256 h 60049"/>
                <a:gd name="connsiteX15" fmla="*/ 4876 w 96883"/>
                <a:gd name="connsiteY15" fmla="*/ 20130 h 60049"/>
                <a:gd name="connsiteX16" fmla="*/ 19151 w 96883"/>
                <a:gd name="connsiteY16" fmla="*/ 3922 h 60049"/>
                <a:gd name="connsiteX17" fmla="*/ 22455 w 96883"/>
                <a:gd name="connsiteY17" fmla="*/ 8572 h 60049"/>
                <a:gd name="connsiteX18" fmla="*/ 20605 w 96883"/>
                <a:gd name="connsiteY18" fmla="*/ 16278 h 60049"/>
                <a:gd name="connsiteX19" fmla="*/ 13071 w 96883"/>
                <a:gd name="connsiteY19" fmla="*/ 42449 h 60049"/>
                <a:gd name="connsiteX20" fmla="*/ 34351 w 96883"/>
                <a:gd name="connsiteY20" fmla="*/ 60119 h 60049"/>
                <a:gd name="connsiteX21" fmla="*/ 49287 w 96883"/>
                <a:gd name="connsiteY21" fmla="*/ 51218 h 60049"/>
                <a:gd name="connsiteX22" fmla="*/ 67659 w 96883"/>
                <a:gd name="connsiteY22" fmla="*/ 60119 h 60049"/>
                <a:gd name="connsiteX23" fmla="*/ 87881 w 96883"/>
                <a:gd name="connsiteY23" fmla="*/ 44442 h 60049"/>
                <a:gd name="connsiteX24" fmla="*/ 97133 w 96883"/>
                <a:gd name="connsiteY24" fmla="*/ 10565 h 60049"/>
                <a:gd name="connsiteX25" fmla="*/ 90525 w 96883"/>
                <a:gd name="connsiteY25" fmla="*/ 70 h 60049"/>
                <a:gd name="connsiteX26" fmla="*/ 83387 w 96883"/>
                <a:gd name="connsiteY26" fmla="*/ 7111 h 60049"/>
                <a:gd name="connsiteX27" fmla="*/ 85634 w 96883"/>
                <a:gd name="connsiteY27" fmla="*/ 11229 h 60049"/>
                <a:gd name="connsiteX28" fmla="*/ 90525 w 96883"/>
                <a:gd name="connsiteY28" fmla="*/ 21857 h 60049"/>
                <a:gd name="connsiteX29" fmla="*/ 68187 w 96883"/>
                <a:gd name="connsiteY29" fmla="*/ 56399 h 60049"/>
                <a:gd name="connsiteX30" fmla="*/ 57481 w 96883"/>
                <a:gd name="connsiteY30" fmla="*/ 44575 h 60049"/>
                <a:gd name="connsiteX31" fmla="*/ 59860 w 96883"/>
                <a:gd name="connsiteY31" fmla="*/ 31290 h 60049"/>
                <a:gd name="connsiteX32" fmla="*/ 63561 w 96883"/>
                <a:gd name="connsiteY32" fmla="*/ 16410 h 6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883" h="60049">
                  <a:moveTo>
                    <a:pt x="63561" y="16410"/>
                  </a:moveTo>
                  <a:cubicBezTo>
                    <a:pt x="64487" y="12823"/>
                    <a:pt x="66073" y="6446"/>
                    <a:pt x="66073" y="5782"/>
                  </a:cubicBezTo>
                  <a:cubicBezTo>
                    <a:pt x="66073" y="3125"/>
                    <a:pt x="63958" y="1531"/>
                    <a:pt x="61711" y="1531"/>
                  </a:cubicBezTo>
                  <a:cubicBezTo>
                    <a:pt x="59200" y="1531"/>
                    <a:pt x="56820" y="3125"/>
                    <a:pt x="56027" y="5384"/>
                  </a:cubicBezTo>
                  <a:cubicBezTo>
                    <a:pt x="55631" y="6446"/>
                    <a:pt x="54309" y="12026"/>
                    <a:pt x="53384" y="15348"/>
                  </a:cubicBezTo>
                  <a:cubicBezTo>
                    <a:pt x="51533" y="22920"/>
                    <a:pt x="51533" y="23186"/>
                    <a:pt x="49551" y="30626"/>
                  </a:cubicBezTo>
                  <a:cubicBezTo>
                    <a:pt x="47833" y="37932"/>
                    <a:pt x="47568" y="38995"/>
                    <a:pt x="47436" y="42848"/>
                  </a:cubicBezTo>
                  <a:cubicBezTo>
                    <a:pt x="47965" y="45505"/>
                    <a:pt x="46907" y="48029"/>
                    <a:pt x="43735" y="52015"/>
                  </a:cubicBezTo>
                  <a:cubicBezTo>
                    <a:pt x="42017" y="54140"/>
                    <a:pt x="39373" y="56399"/>
                    <a:pt x="34880" y="56399"/>
                  </a:cubicBezTo>
                  <a:cubicBezTo>
                    <a:pt x="29725" y="56399"/>
                    <a:pt x="22984" y="54539"/>
                    <a:pt x="22984" y="44176"/>
                  </a:cubicBezTo>
                  <a:cubicBezTo>
                    <a:pt x="22984" y="37401"/>
                    <a:pt x="26685" y="27570"/>
                    <a:pt x="29328" y="20794"/>
                  </a:cubicBezTo>
                  <a:cubicBezTo>
                    <a:pt x="31575" y="14949"/>
                    <a:pt x="32104" y="13753"/>
                    <a:pt x="32104" y="11495"/>
                  </a:cubicBezTo>
                  <a:cubicBezTo>
                    <a:pt x="32104" y="5118"/>
                    <a:pt x="26685" y="202"/>
                    <a:pt x="19547" y="202"/>
                  </a:cubicBezTo>
                  <a:cubicBezTo>
                    <a:pt x="6198" y="202"/>
                    <a:pt x="250" y="18270"/>
                    <a:pt x="250" y="20529"/>
                  </a:cubicBezTo>
                  <a:cubicBezTo>
                    <a:pt x="250" y="22256"/>
                    <a:pt x="2100" y="22256"/>
                    <a:pt x="2497" y="22256"/>
                  </a:cubicBezTo>
                  <a:cubicBezTo>
                    <a:pt x="4347" y="22256"/>
                    <a:pt x="4480" y="21592"/>
                    <a:pt x="4876" y="20130"/>
                  </a:cubicBezTo>
                  <a:cubicBezTo>
                    <a:pt x="8180" y="9104"/>
                    <a:pt x="13864" y="3922"/>
                    <a:pt x="19151" y="3922"/>
                  </a:cubicBezTo>
                  <a:cubicBezTo>
                    <a:pt x="21398" y="3922"/>
                    <a:pt x="22455" y="5384"/>
                    <a:pt x="22455" y="8572"/>
                  </a:cubicBezTo>
                  <a:cubicBezTo>
                    <a:pt x="22455" y="11628"/>
                    <a:pt x="21266" y="14550"/>
                    <a:pt x="20605" y="16278"/>
                  </a:cubicBezTo>
                  <a:cubicBezTo>
                    <a:pt x="13071" y="35674"/>
                    <a:pt x="13071" y="38331"/>
                    <a:pt x="13071" y="42449"/>
                  </a:cubicBezTo>
                  <a:cubicBezTo>
                    <a:pt x="13071" y="58126"/>
                    <a:pt x="27213" y="60119"/>
                    <a:pt x="34351" y="60119"/>
                  </a:cubicBezTo>
                  <a:cubicBezTo>
                    <a:pt x="36862" y="60119"/>
                    <a:pt x="43339" y="60119"/>
                    <a:pt x="49287" y="51218"/>
                  </a:cubicBezTo>
                  <a:cubicBezTo>
                    <a:pt x="52327" y="57196"/>
                    <a:pt x="59596" y="60119"/>
                    <a:pt x="67659" y="60119"/>
                  </a:cubicBezTo>
                  <a:cubicBezTo>
                    <a:pt x="79422" y="60119"/>
                    <a:pt x="85238" y="49889"/>
                    <a:pt x="87881" y="44442"/>
                  </a:cubicBezTo>
                  <a:cubicBezTo>
                    <a:pt x="93565" y="33283"/>
                    <a:pt x="97133" y="16676"/>
                    <a:pt x="97133" y="10565"/>
                  </a:cubicBezTo>
                  <a:cubicBezTo>
                    <a:pt x="97133" y="601"/>
                    <a:pt x="91450" y="70"/>
                    <a:pt x="90525" y="70"/>
                  </a:cubicBezTo>
                  <a:cubicBezTo>
                    <a:pt x="87088" y="70"/>
                    <a:pt x="83387" y="3657"/>
                    <a:pt x="83387" y="7111"/>
                  </a:cubicBezTo>
                  <a:cubicBezTo>
                    <a:pt x="83387" y="9369"/>
                    <a:pt x="84709" y="10432"/>
                    <a:pt x="85634" y="11229"/>
                  </a:cubicBezTo>
                  <a:cubicBezTo>
                    <a:pt x="88807" y="13886"/>
                    <a:pt x="90525" y="17606"/>
                    <a:pt x="90525" y="21857"/>
                  </a:cubicBezTo>
                  <a:cubicBezTo>
                    <a:pt x="90525" y="23584"/>
                    <a:pt x="84973" y="56399"/>
                    <a:pt x="68187" y="56399"/>
                  </a:cubicBezTo>
                  <a:cubicBezTo>
                    <a:pt x="57481" y="56399"/>
                    <a:pt x="57481" y="46833"/>
                    <a:pt x="57481" y="44575"/>
                  </a:cubicBezTo>
                  <a:cubicBezTo>
                    <a:pt x="57481" y="40988"/>
                    <a:pt x="58010" y="38862"/>
                    <a:pt x="59860" y="31290"/>
                  </a:cubicBezTo>
                  <a:lnTo>
                    <a:pt x="63561" y="16410"/>
                  </a:lnTo>
                  <a:close/>
                </a:path>
              </a:pathLst>
            </a:custGeom>
            <a:solidFill>
              <a:srgbClr val="000000"/>
            </a:solidFill>
            <a:ln w="18953" cap="flat">
              <a:noFill/>
              <a:prstDash val="solid"/>
              <a:miter/>
            </a:ln>
          </p:spPr>
          <p:txBody>
            <a:bodyPr rtlCol="0" anchor="ctr"/>
            <a:lstStyle/>
            <a:p>
              <a:endParaRPr lang="en-CN"/>
            </a:p>
          </p:txBody>
        </p:sp>
        <p:sp>
          <p:nvSpPr>
            <p:cNvPr id="321" name="Freeform 320">
              <a:extLst>
                <a:ext uri="{FF2B5EF4-FFF2-40B4-BE49-F238E27FC236}">
                  <a16:creationId xmlns:a16="http://schemas.microsoft.com/office/drawing/2014/main" id="{34343D70-DA01-BF11-898D-1E65C3FEFF73}"/>
                </a:ext>
              </a:extLst>
            </p:cNvPr>
            <p:cNvSpPr/>
            <p:nvPr>
              <p:custDataLst>
                <p:tags r:id="rId25"/>
              </p:custDataLst>
            </p:nvPr>
          </p:nvSpPr>
          <p:spPr>
            <a:xfrm>
              <a:off x="7208227" y="3922818"/>
              <a:ext cx="251319" cy="265703"/>
            </a:xfrm>
            <a:custGeom>
              <a:avLst/>
              <a:gdLst>
                <a:gd name="connsiteX0" fmla="*/ 228718 w 251319"/>
                <a:gd name="connsiteY0" fmla="*/ 265776 h 265703"/>
                <a:gd name="connsiteX1" fmla="*/ 251565 w 251319"/>
                <a:gd name="connsiteY1" fmla="*/ 205044 h 265703"/>
                <a:gd name="connsiteX2" fmla="*/ 246845 w 251319"/>
                <a:gd name="connsiteY2" fmla="*/ 205044 h 265703"/>
                <a:gd name="connsiteX3" fmla="*/ 197751 w 251319"/>
                <a:gd name="connsiteY3" fmla="*/ 243381 h 265703"/>
                <a:gd name="connsiteX4" fmla="*/ 139028 w 251319"/>
                <a:gd name="connsiteY4" fmla="*/ 249265 h 265703"/>
                <a:gd name="connsiteX5" fmla="*/ 25170 w 251319"/>
                <a:gd name="connsiteY5" fmla="*/ 249265 h 265703"/>
                <a:gd name="connsiteX6" fmla="*/ 121279 w 251319"/>
                <a:gd name="connsiteY6" fmla="*/ 135961 h 265703"/>
                <a:gd name="connsiteX7" fmla="*/ 122979 w 251319"/>
                <a:gd name="connsiteY7" fmla="*/ 132924 h 265703"/>
                <a:gd name="connsiteX8" fmla="*/ 121657 w 251319"/>
                <a:gd name="connsiteY8" fmla="*/ 130078 h 265703"/>
                <a:gd name="connsiteX9" fmla="*/ 33667 w 251319"/>
                <a:gd name="connsiteY9" fmla="*/ 9182 h 265703"/>
                <a:gd name="connsiteX10" fmla="*/ 137140 w 251319"/>
                <a:gd name="connsiteY10" fmla="*/ 9182 h 265703"/>
                <a:gd name="connsiteX11" fmla="*/ 181324 w 251319"/>
                <a:gd name="connsiteY11" fmla="*/ 12219 h 265703"/>
                <a:gd name="connsiteX12" fmla="*/ 222865 w 251319"/>
                <a:gd name="connsiteY12" fmla="*/ 26453 h 265703"/>
                <a:gd name="connsiteX13" fmla="*/ 246845 w 251319"/>
                <a:gd name="connsiteY13" fmla="*/ 53403 h 265703"/>
                <a:gd name="connsiteX14" fmla="*/ 251565 w 251319"/>
                <a:gd name="connsiteY14" fmla="*/ 53403 h 265703"/>
                <a:gd name="connsiteX15" fmla="*/ 228718 w 251319"/>
                <a:gd name="connsiteY15" fmla="*/ 73 h 265703"/>
                <a:gd name="connsiteX16" fmla="*/ 5533 w 251319"/>
                <a:gd name="connsiteY16" fmla="*/ 73 h 265703"/>
                <a:gd name="connsiteX17" fmla="*/ 435 w 251319"/>
                <a:gd name="connsiteY17" fmla="*/ 1401 h 265703"/>
                <a:gd name="connsiteX18" fmla="*/ 246 w 251319"/>
                <a:gd name="connsiteY18" fmla="*/ 7664 h 265703"/>
                <a:gd name="connsiteX19" fmla="*/ 100132 w 251319"/>
                <a:gd name="connsiteY19" fmla="*/ 145071 h 265703"/>
                <a:gd name="connsiteX20" fmla="*/ 2323 w 251319"/>
                <a:gd name="connsiteY20" fmla="*/ 260272 h 265703"/>
                <a:gd name="connsiteX21" fmla="*/ 435 w 251319"/>
                <a:gd name="connsiteY21" fmla="*/ 263689 h 265703"/>
                <a:gd name="connsiteX22" fmla="*/ 5533 w 251319"/>
                <a:gd name="connsiteY22" fmla="*/ 265776 h 265703"/>
                <a:gd name="connsiteX23" fmla="*/ 228718 w 251319"/>
                <a:gd name="connsiteY23" fmla="*/ 265776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1319" h="265703">
                  <a:moveTo>
                    <a:pt x="228718" y="265776"/>
                  </a:moveTo>
                  <a:lnTo>
                    <a:pt x="251565" y="205044"/>
                  </a:lnTo>
                  <a:lnTo>
                    <a:pt x="246845" y="205044"/>
                  </a:lnTo>
                  <a:cubicBezTo>
                    <a:pt x="239481" y="224782"/>
                    <a:pt x="219466" y="237688"/>
                    <a:pt x="197751" y="243381"/>
                  </a:cubicBezTo>
                  <a:cubicBezTo>
                    <a:pt x="193786" y="244330"/>
                    <a:pt x="175282" y="249265"/>
                    <a:pt x="139028" y="249265"/>
                  </a:cubicBezTo>
                  <a:lnTo>
                    <a:pt x="25170" y="249265"/>
                  </a:lnTo>
                  <a:lnTo>
                    <a:pt x="121279" y="135961"/>
                  </a:lnTo>
                  <a:cubicBezTo>
                    <a:pt x="122601" y="134443"/>
                    <a:pt x="122979" y="133873"/>
                    <a:pt x="122979" y="132924"/>
                  </a:cubicBezTo>
                  <a:cubicBezTo>
                    <a:pt x="122979" y="132545"/>
                    <a:pt x="122979" y="131975"/>
                    <a:pt x="121657" y="130078"/>
                  </a:cubicBezTo>
                  <a:lnTo>
                    <a:pt x="33667" y="9182"/>
                  </a:lnTo>
                  <a:lnTo>
                    <a:pt x="137140" y="9182"/>
                  </a:lnTo>
                  <a:cubicBezTo>
                    <a:pt x="162442" y="9182"/>
                    <a:pt x="179625" y="11839"/>
                    <a:pt x="181324" y="12219"/>
                  </a:cubicBezTo>
                  <a:cubicBezTo>
                    <a:pt x="191520" y="13737"/>
                    <a:pt x="207948" y="16964"/>
                    <a:pt x="222865" y="26453"/>
                  </a:cubicBezTo>
                  <a:cubicBezTo>
                    <a:pt x="227585" y="29490"/>
                    <a:pt x="240425" y="38030"/>
                    <a:pt x="246845" y="53403"/>
                  </a:cubicBezTo>
                  <a:lnTo>
                    <a:pt x="251565" y="53403"/>
                  </a:lnTo>
                  <a:lnTo>
                    <a:pt x="228718" y="73"/>
                  </a:lnTo>
                  <a:lnTo>
                    <a:pt x="5533" y="73"/>
                  </a:lnTo>
                  <a:cubicBezTo>
                    <a:pt x="1190" y="73"/>
                    <a:pt x="1001" y="262"/>
                    <a:pt x="435" y="1401"/>
                  </a:cubicBezTo>
                  <a:cubicBezTo>
                    <a:pt x="246" y="1970"/>
                    <a:pt x="246" y="5576"/>
                    <a:pt x="246" y="7664"/>
                  </a:cubicBezTo>
                  <a:lnTo>
                    <a:pt x="100132" y="145071"/>
                  </a:lnTo>
                  <a:lnTo>
                    <a:pt x="2323" y="260272"/>
                  </a:lnTo>
                  <a:cubicBezTo>
                    <a:pt x="435" y="262550"/>
                    <a:pt x="435" y="263499"/>
                    <a:pt x="435" y="263689"/>
                  </a:cubicBezTo>
                  <a:cubicBezTo>
                    <a:pt x="435" y="265776"/>
                    <a:pt x="2134" y="265776"/>
                    <a:pt x="5533" y="265776"/>
                  </a:cubicBezTo>
                  <a:lnTo>
                    <a:pt x="228718" y="265776"/>
                  </a:lnTo>
                  <a:close/>
                </a:path>
              </a:pathLst>
            </a:custGeom>
            <a:solidFill>
              <a:srgbClr val="000000"/>
            </a:solidFill>
            <a:ln w="18953" cap="flat">
              <a:noFill/>
              <a:prstDash val="solid"/>
              <a:miter/>
            </a:ln>
          </p:spPr>
          <p:txBody>
            <a:bodyPr rtlCol="0" anchor="ctr"/>
            <a:lstStyle/>
            <a:p>
              <a:endParaRPr lang="en-CN"/>
            </a:p>
          </p:txBody>
        </p:sp>
        <p:sp>
          <p:nvSpPr>
            <p:cNvPr id="322" name="Freeform 321">
              <a:extLst>
                <a:ext uri="{FF2B5EF4-FFF2-40B4-BE49-F238E27FC236}">
                  <a16:creationId xmlns:a16="http://schemas.microsoft.com/office/drawing/2014/main" id="{FF84B213-DB28-A9D3-D8F6-1FC17534A271}"/>
                </a:ext>
              </a:extLst>
            </p:cNvPr>
            <p:cNvSpPr/>
            <p:nvPr>
              <p:custDataLst>
                <p:tags r:id="rId26"/>
              </p:custDataLst>
            </p:nvPr>
          </p:nvSpPr>
          <p:spPr>
            <a:xfrm>
              <a:off x="7206615" y="4239192"/>
              <a:ext cx="65029" cy="93527"/>
            </a:xfrm>
            <a:custGeom>
              <a:avLst/>
              <a:gdLst>
                <a:gd name="connsiteX0" fmla="*/ 31703 w 65029"/>
                <a:gd name="connsiteY0" fmla="*/ 4080 h 93527"/>
                <a:gd name="connsiteX1" fmla="*/ 32232 w 65029"/>
                <a:gd name="connsiteY1" fmla="*/ 1954 h 93527"/>
                <a:gd name="connsiteX2" fmla="*/ 30117 w 65029"/>
                <a:gd name="connsiteY2" fmla="*/ 94 h 93527"/>
                <a:gd name="connsiteX3" fmla="*/ 13199 w 65029"/>
                <a:gd name="connsiteY3" fmla="*/ 1423 h 93527"/>
                <a:gd name="connsiteX4" fmla="*/ 10291 w 65029"/>
                <a:gd name="connsiteY4" fmla="*/ 4478 h 93527"/>
                <a:gd name="connsiteX5" fmla="*/ 13727 w 65029"/>
                <a:gd name="connsiteY5" fmla="*/ 6338 h 93527"/>
                <a:gd name="connsiteX6" fmla="*/ 20072 w 65029"/>
                <a:gd name="connsiteY6" fmla="*/ 8331 h 93527"/>
                <a:gd name="connsiteX7" fmla="*/ 19543 w 65029"/>
                <a:gd name="connsiteY7" fmla="*/ 11254 h 93527"/>
                <a:gd name="connsiteX8" fmla="*/ 907 w 65029"/>
                <a:gd name="connsiteY8" fmla="*/ 86448 h 93527"/>
                <a:gd name="connsiteX9" fmla="*/ 246 w 65029"/>
                <a:gd name="connsiteY9" fmla="*/ 89370 h 93527"/>
                <a:gd name="connsiteX10" fmla="*/ 4740 w 65029"/>
                <a:gd name="connsiteY10" fmla="*/ 93622 h 93527"/>
                <a:gd name="connsiteX11" fmla="*/ 10820 w 65029"/>
                <a:gd name="connsiteY11" fmla="*/ 88042 h 93527"/>
                <a:gd name="connsiteX12" fmla="*/ 17296 w 65029"/>
                <a:gd name="connsiteY12" fmla="*/ 62269 h 93527"/>
                <a:gd name="connsiteX13" fmla="*/ 34214 w 65029"/>
                <a:gd name="connsiteY13" fmla="*/ 73163 h 93527"/>
                <a:gd name="connsiteX14" fmla="*/ 33950 w 65029"/>
                <a:gd name="connsiteY14" fmla="*/ 75820 h 93527"/>
                <a:gd name="connsiteX15" fmla="*/ 33421 w 65029"/>
                <a:gd name="connsiteY15" fmla="*/ 79938 h 93527"/>
                <a:gd name="connsiteX16" fmla="*/ 47432 w 65029"/>
                <a:gd name="connsiteY16" fmla="*/ 93622 h 93527"/>
                <a:gd name="connsiteX17" fmla="*/ 64218 w 65029"/>
                <a:gd name="connsiteY17" fmla="*/ 73295 h 93527"/>
                <a:gd name="connsiteX18" fmla="*/ 62103 w 65029"/>
                <a:gd name="connsiteY18" fmla="*/ 71568 h 93527"/>
                <a:gd name="connsiteX19" fmla="*/ 59460 w 65029"/>
                <a:gd name="connsiteY19" fmla="*/ 74757 h 93527"/>
                <a:gd name="connsiteX20" fmla="*/ 47828 w 65029"/>
                <a:gd name="connsiteY20" fmla="*/ 89902 h 93527"/>
                <a:gd name="connsiteX21" fmla="*/ 43202 w 65029"/>
                <a:gd name="connsiteY21" fmla="*/ 82994 h 93527"/>
                <a:gd name="connsiteX22" fmla="*/ 43995 w 65029"/>
                <a:gd name="connsiteY22" fmla="*/ 77015 h 93527"/>
                <a:gd name="connsiteX23" fmla="*/ 44656 w 65029"/>
                <a:gd name="connsiteY23" fmla="*/ 72897 h 93527"/>
                <a:gd name="connsiteX24" fmla="*/ 23244 w 65029"/>
                <a:gd name="connsiteY24" fmla="*/ 58815 h 93527"/>
                <a:gd name="connsiteX25" fmla="*/ 34214 w 65029"/>
                <a:gd name="connsiteY25" fmla="*/ 50046 h 93527"/>
                <a:gd name="connsiteX26" fmla="*/ 54966 w 65029"/>
                <a:gd name="connsiteY26" fmla="*/ 37425 h 93527"/>
                <a:gd name="connsiteX27" fmla="*/ 59327 w 65029"/>
                <a:gd name="connsiteY27" fmla="*/ 39152 h 93527"/>
                <a:gd name="connsiteX28" fmla="*/ 52454 w 65029"/>
                <a:gd name="connsiteY28" fmla="*/ 46592 h 93527"/>
                <a:gd name="connsiteX29" fmla="*/ 57741 w 65029"/>
                <a:gd name="connsiteY29" fmla="*/ 51508 h 93527"/>
                <a:gd name="connsiteX30" fmla="*/ 65275 w 65029"/>
                <a:gd name="connsiteY30" fmla="*/ 43005 h 93527"/>
                <a:gd name="connsiteX31" fmla="*/ 55098 w 65029"/>
                <a:gd name="connsiteY31" fmla="*/ 33706 h 93527"/>
                <a:gd name="connsiteX32" fmla="*/ 33950 w 65029"/>
                <a:gd name="connsiteY32" fmla="*/ 45397 h 93527"/>
                <a:gd name="connsiteX33" fmla="*/ 18618 w 65029"/>
                <a:gd name="connsiteY33" fmla="*/ 57087 h 93527"/>
                <a:gd name="connsiteX34" fmla="*/ 31703 w 65029"/>
                <a:gd name="connsiteY34" fmla="*/ 4080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029" h="93527">
                  <a:moveTo>
                    <a:pt x="31703" y="4080"/>
                  </a:moveTo>
                  <a:cubicBezTo>
                    <a:pt x="31835" y="3814"/>
                    <a:pt x="32232" y="2087"/>
                    <a:pt x="32232" y="1954"/>
                  </a:cubicBezTo>
                  <a:cubicBezTo>
                    <a:pt x="32232" y="1290"/>
                    <a:pt x="31703" y="94"/>
                    <a:pt x="30117" y="94"/>
                  </a:cubicBezTo>
                  <a:cubicBezTo>
                    <a:pt x="27474" y="94"/>
                    <a:pt x="16503" y="1157"/>
                    <a:pt x="13199" y="1423"/>
                  </a:cubicBezTo>
                  <a:cubicBezTo>
                    <a:pt x="12141" y="1555"/>
                    <a:pt x="10291" y="1688"/>
                    <a:pt x="10291" y="4478"/>
                  </a:cubicBezTo>
                  <a:cubicBezTo>
                    <a:pt x="10291" y="6338"/>
                    <a:pt x="12141" y="6338"/>
                    <a:pt x="13727" y="6338"/>
                  </a:cubicBezTo>
                  <a:cubicBezTo>
                    <a:pt x="20072" y="6338"/>
                    <a:pt x="20072" y="7268"/>
                    <a:pt x="20072" y="8331"/>
                  </a:cubicBezTo>
                  <a:cubicBezTo>
                    <a:pt x="20072" y="9261"/>
                    <a:pt x="19807" y="10058"/>
                    <a:pt x="19543" y="11254"/>
                  </a:cubicBezTo>
                  <a:lnTo>
                    <a:pt x="907" y="86448"/>
                  </a:lnTo>
                  <a:cubicBezTo>
                    <a:pt x="246" y="88839"/>
                    <a:pt x="246" y="89105"/>
                    <a:pt x="246" y="89370"/>
                  </a:cubicBezTo>
                  <a:cubicBezTo>
                    <a:pt x="246" y="91363"/>
                    <a:pt x="1832" y="93622"/>
                    <a:pt x="4740" y="93622"/>
                  </a:cubicBezTo>
                  <a:cubicBezTo>
                    <a:pt x="8308" y="93622"/>
                    <a:pt x="10027" y="90965"/>
                    <a:pt x="10820" y="88042"/>
                  </a:cubicBezTo>
                  <a:cubicBezTo>
                    <a:pt x="11084" y="87511"/>
                    <a:pt x="16767" y="64129"/>
                    <a:pt x="17296" y="62269"/>
                  </a:cubicBezTo>
                  <a:cubicBezTo>
                    <a:pt x="26680" y="63199"/>
                    <a:pt x="34214" y="66254"/>
                    <a:pt x="34214" y="73163"/>
                  </a:cubicBezTo>
                  <a:cubicBezTo>
                    <a:pt x="34214" y="73827"/>
                    <a:pt x="34214" y="74491"/>
                    <a:pt x="33950" y="75820"/>
                  </a:cubicBezTo>
                  <a:cubicBezTo>
                    <a:pt x="33421" y="77812"/>
                    <a:pt x="33421" y="78477"/>
                    <a:pt x="33421" y="79938"/>
                  </a:cubicBezTo>
                  <a:cubicBezTo>
                    <a:pt x="33421" y="89370"/>
                    <a:pt x="41087" y="93622"/>
                    <a:pt x="47432" y="93622"/>
                  </a:cubicBezTo>
                  <a:cubicBezTo>
                    <a:pt x="60253" y="93622"/>
                    <a:pt x="64218" y="73428"/>
                    <a:pt x="64218" y="73295"/>
                  </a:cubicBezTo>
                  <a:cubicBezTo>
                    <a:pt x="64218" y="71568"/>
                    <a:pt x="62500" y="71568"/>
                    <a:pt x="62103" y="71568"/>
                  </a:cubicBezTo>
                  <a:cubicBezTo>
                    <a:pt x="60253" y="71568"/>
                    <a:pt x="60121" y="72233"/>
                    <a:pt x="59460" y="74757"/>
                  </a:cubicBezTo>
                  <a:cubicBezTo>
                    <a:pt x="57874" y="80469"/>
                    <a:pt x="54305" y="89902"/>
                    <a:pt x="47828" y="89902"/>
                  </a:cubicBezTo>
                  <a:cubicBezTo>
                    <a:pt x="44260" y="89902"/>
                    <a:pt x="43202" y="86581"/>
                    <a:pt x="43202" y="82994"/>
                  </a:cubicBezTo>
                  <a:cubicBezTo>
                    <a:pt x="43202" y="80735"/>
                    <a:pt x="43202" y="80469"/>
                    <a:pt x="43995" y="77015"/>
                  </a:cubicBezTo>
                  <a:cubicBezTo>
                    <a:pt x="44127" y="76617"/>
                    <a:pt x="44656" y="74358"/>
                    <a:pt x="44656" y="72897"/>
                  </a:cubicBezTo>
                  <a:cubicBezTo>
                    <a:pt x="44656" y="61073"/>
                    <a:pt x="28795" y="59213"/>
                    <a:pt x="23244" y="58815"/>
                  </a:cubicBezTo>
                  <a:cubicBezTo>
                    <a:pt x="27077" y="56423"/>
                    <a:pt x="31967" y="52039"/>
                    <a:pt x="34214" y="50046"/>
                  </a:cubicBezTo>
                  <a:cubicBezTo>
                    <a:pt x="40955" y="43669"/>
                    <a:pt x="47564" y="37425"/>
                    <a:pt x="54966" y="37425"/>
                  </a:cubicBezTo>
                  <a:cubicBezTo>
                    <a:pt x="56552" y="37425"/>
                    <a:pt x="58270" y="37824"/>
                    <a:pt x="59327" y="39152"/>
                  </a:cubicBezTo>
                  <a:cubicBezTo>
                    <a:pt x="53644" y="40082"/>
                    <a:pt x="52454" y="44599"/>
                    <a:pt x="52454" y="46592"/>
                  </a:cubicBezTo>
                  <a:cubicBezTo>
                    <a:pt x="52454" y="49515"/>
                    <a:pt x="54701" y="51508"/>
                    <a:pt x="57741" y="51508"/>
                  </a:cubicBezTo>
                  <a:cubicBezTo>
                    <a:pt x="61310" y="51508"/>
                    <a:pt x="65275" y="48585"/>
                    <a:pt x="65275" y="43005"/>
                  </a:cubicBezTo>
                  <a:cubicBezTo>
                    <a:pt x="65275" y="38621"/>
                    <a:pt x="62103" y="33706"/>
                    <a:pt x="55098" y="33706"/>
                  </a:cubicBezTo>
                  <a:cubicBezTo>
                    <a:pt x="47564" y="33706"/>
                    <a:pt x="40691" y="39152"/>
                    <a:pt x="33950" y="45397"/>
                  </a:cubicBezTo>
                  <a:cubicBezTo>
                    <a:pt x="28399" y="50711"/>
                    <a:pt x="24037" y="54829"/>
                    <a:pt x="18618" y="57087"/>
                  </a:cubicBezTo>
                  <a:lnTo>
                    <a:pt x="31703" y="4080"/>
                  </a:lnTo>
                  <a:close/>
                </a:path>
              </a:pathLst>
            </a:custGeom>
            <a:solidFill>
              <a:srgbClr val="000000"/>
            </a:solidFill>
            <a:ln w="18953" cap="flat">
              <a:noFill/>
              <a:prstDash val="solid"/>
              <a:miter/>
            </a:ln>
          </p:spPr>
          <p:txBody>
            <a:bodyPr rtlCol="0" anchor="ctr"/>
            <a:lstStyle/>
            <a:p>
              <a:endParaRPr lang="en-CN"/>
            </a:p>
          </p:txBody>
        </p:sp>
        <p:sp>
          <p:nvSpPr>
            <p:cNvPr id="323" name="Freeform 322">
              <a:extLst>
                <a:ext uri="{FF2B5EF4-FFF2-40B4-BE49-F238E27FC236}">
                  <a16:creationId xmlns:a16="http://schemas.microsoft.com/office/drawing/2014/main" id="{6987A07B-55AE-D805-2C3A-BADDA52FA384}"/>
                </a:ext>
              </a:extLst>
            </p:cNvPr>
            <p:cNvSpPr/>
            <p:nvPr>
              <p:custDataLst>
                <p:tags r:id="rId27"/>
              </p:custDataLst>
            </p:nvPr>
          </p:nvSpPr>
          <p:spPr>
            <a:xfrm>
              <a:off x="7289416" y="4280244"/>
              <a:ext cx="97280" cy="35737"/>
            </a:xfrm>
            <a:custGeom>
              <a:avLst/>
              <a:gdLst>
                <a:gd name="connsiteX0" fmla="*/ 92508 w 97280"/>
                <a:gd name="connsiteY0" fmla="*/ 6604 h 35737"/>
                <a:gd name="connsiteX1" fmla="*/ 97530 w 97280"/>
                <a:gd name="connsiteY1" fmla="*/ 3282 h 35737"/>
                <a:gd name="connsiteX2" fmla="*/ 92640 w 97280"/>
                <a:gd name="connsiteY2" fmla="*/ 94 h 35737"/>
                <a:gd name="connsiteX3" fmla="*/ 5141 w 97280"/>
                <a:gd name="connsiteY3" fmla="*/ 94 h 35737"/>
                <a:gd name="connsiteX4" fmla="*/ 250 w 97280"/>
                <a:gd name="connsiteY4" fmla="*/ 3282 h 35737"/>
                <a:gd name="connsiteX5" fmla="*/ 5273 w 97280"/>
                <a:gd name="connsiteY5" fmla="*/ 6604 h 35737"/>
                <a:gd name="connsiteX6" fmla="*/ 92508 w 97280"/>
                <a:gd name="connsiteY6" fmla="*/ 6604 h 35737"/>
                <a:gd name="connsiteX7" fmla="*/ 92640 w 97280"/>
                <a:gd name="connsiteY7" fmla="*/ 35831 h 35737"/>
                <a:gd name="connsiteX8" fmla="*/ 97530 w 97280"/>
                <a:gd name="connsiteY8" fmla="*/ 32643 h 35737"/>
                <a:gd name="connsiteX9" fmla="*/ 92508 w 97280"/>
                <a:gd name="connsiteY9" fmla="*/ 29321 h 35737"/>
                <a:gd name="connsiteX10" fmla="*/ 5273 w 97280"/>
                <a:gd name="connsiteY10" fmla="*/ 29321 h 35737"/>
                <a:gd name="connsiteX11" fmla="*/ 250 w 97280"/>
                <a:gd name="connsiteY11" fmla="*/ 32643 h 35737"/>
                <a:gd name="connsiteX12" fmla="*/ 5141 w 97280"/>
                <a:gd name="connsiteY12" fmla="*/ 35831 h 35737"/>
                <a:gd name="connsiteX13" fmla="*/ 92640 w 97280"/>
                <a:gd name="connsiteY13" fmla="*/ 35831 h 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280" h="35737">
                  <a:moveTo>
                    <a:pt x="92508" y="6604"/>
                  </a:moveTo>
                  <a:cubicBezTo>
                    <a:pt x="94490" y="6604"/>
                    <a:pt x="97530" y="6604"/>
                    <a:pt x="97530" y="3282"/>
                  </a:cubicBezTo>
                  <a:cubicBezTo>
                    <a:pt x="97530" y="94"/>
                    <a:pt x="94358" y="94"/>
                    <a:pt x="92640" y="94"/>
                  </a:cubicBezTo>
                  <a:lnTo>
                    <a:pt x="5141" y="94"/>
                  </a:lnTo>
                  <a:cubicBezTo>
                    <a:pt x="3422" y="94"/>
                    <a:pt x="250" y="94"/>
                    <a:pt x="250" y="3282"/>
                  </a:cubicBezTo>
                  <a:cubicBezTo>
                    <a:pt x="250" y="6604"/>
                    <a:pt x="3290" y="6604"/>
                    <a:pt x="5273" y="6604"/>
                  </a:cubicBezTo>
                  <a:lnTo>
                    <a:pt x="92508" y="6604"/>
                  </a:lnTo>
                  <a:close/>
                  <a:moveTo>
                    <a:pt x="92640" y="35831"/>
                  </a:moveTo>
                  <a:cubicBezTo>
                    <a:pt x="94358" y="35831"/>
                    <a:pt x="97530" y="35831"/>
                    <a:pt x="97530" y="32643"/>
                  </a:cubicBezTo>
                  <a:cubicBezTo>
                    <a:pt x="97530" y="29321"/>
                    <a:pt x="94490" y="29321"/>
                    <a:pt x="92508" y="29321"/>
                  </a:cubicBezTo>
                  <a:lnTo>
                    <a:pt x="5273" y="29321"/>
                  </a:lnTo>
                  <a:cubicBezTo>
                    <a:pt x="3290" y="29321"/>
                    <a:pt x="250" y="29321"/>
                    <a:pt x="250" y="32643"/>
                  </a:cubicBezTo>
                  <a:cubicBezTo>
                    <a:pt x="250" y="35831"/>
                    <a:pt x="3422" y="35831"/>
                    <a:pt x="5141" y="35831"/>
                  </a:cubicBezTo>
                  <a:lnTo>
                    <a:pt x="92640" y="35831"/>
                  </a:lnTo>
                  <a:close/>
                </a:path>
              </a:pathLst>
            </a:custGeom>
            <a:solidFill>
              <a:srgbClr val="000000"/>
            </a:solidFill>
            <a:ln w="18953" cap="flat">
              <a:noFill/>
              <a:prstDash val="solid"/>
              <a:miter/>
            </a:ln>
          </p:spPr>
          <p:txBody>
            <a:bodyPr rtlCol="0" anchor="ctr"/>
            <a:lstStyle/>
            <a:p>
              <a:endParaRPr lang="en-CN"/>
            </a:p>
          </p:txBody>
        </p:sp>
        <p:sp>
          <p:nvSpPr>
            <p:cNvPr id="324" name="Freeform 323">
              <a:extLst>
                <a:ext uri="{FF2B5EF4-FFF2-40B4-BE49-F238E27FC236}">
                  <a16:creationId xmlns:a16="http://schemas.microsoft.com/office/drawing/2014/main" id="{EB3528D0-212A-6B6A-3BAA-BAA8B3A8DAE2}"/>
                </a:ext>
              </a:extLst>
            </p:cNvPr>
            <p:cNvSpPr/>
            <p:nvPr>
              <p:custDataLst>
                <p:tags r:id="rId28"/>
              </p:custDataLst>
            </p:nvPr>
          </p:nvSpPr>
          <p:spPr>
            <a:xfrm>
              <a:off x="7410486" y="4243178"/>
              <a:ext cx="48111" cy="88213"/>
            </a:xfrm>
            <a:custGeom>
              <a:avLst/>
              <a:gdLst>
                <a:gd name="connsiteX0" fmla="*/ 30128 w 48111"/>
                <a:gd name="connsiteY0" fmla="*/ 3814 h 88213"/>
                <a:gd name="connsiteX1" fmla="*/ 26162 w 48111"/>
                <a:gd name="connsiteY1" fmla="*/ 94 h 88213"/>
                <a:gd name="connsiteX2" fmla="*/ 256 w 48111"/>
                <a:gd name="connsiteY2" fmla="*/ 8597 h 88213"/>
                <a:gd name="connsiteX3" fmla="*/ 256 w 48111"/>
                <a:gd name="connsiteY3" fmla="*/ 13379 h 88213"/>
                <a:gd name="connsiteX4" fmla="*/ 19421 w 48111"/>
                <a:gd name="connsiteY4" fmla="*/ 9659 h 88213"/>
                <a:gd name="connsiteX5" fmla="*/ 19421 w 48111"/>
                <a:gd name="connsiteY5" fmla="*/ 77414 h 88213"/>
                <a:gd name="connsiteX6" fmla="*/ 6204 w 48111"/>
                <a:gd name="connsiteY6" fmla="*/ 83525 h 88213"/>
                <a:gd name="connsiteX7" fmla="*/ 1181 w 48111"/>
                <a:gd name="connsiteY7" fmla="*/ 83525 h 88213"/>
                <a:gd name="connsiteX8" fmla="*/ 1181 w 48111"/>
                <a:gd name="connsiteY8" fmla="*/ 88308 h 88213"/>
                <a:gd name="connsiteX9" fmla="*/ 24708 w 48111"/>
                <a:gd name="connsiteY9" fmla="*/ 87776 h 88213"/>
                <a:gd name="connsiteX10" fmla="*/ 48368 w 48111"/>
                <a:gd name="connsiteY10" fmla="*/ 88308 h 88213"/>
                <a:gd name="connsiteX11" fmla="*/ 48368 w 48111"/>
                <a:gd name="connsiteY11" fmla="*/ 83525 h 88213"/>
                <a:gd name="connsiteX12" fmla="*/ 43345 w 48111"/>
                <a:gd name="connsiteY12" fmla="*/ 83525 h 88213"/>
                <a:gd name="connsiteX13" fmla="*/ 30128 w 48111"/>
                <a:gd name="connsiteY13" fmla="*/ 77414 h 88213"/>
                <a:gd name="connsiteX14" fmla="*/ 30128 w 48111"/>
                <a:gd name="connsiteY14" fmla="*/ 3814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111" h="88213">
                  <a:moveTo>
                    <a:pt x="30128" y="3814"/>
                  </a:moveTo>
                  <a:cubicBezTo>
                    <a:pt x="30128" y="227"/>
                    <a:pt x="29863" y="94"/>
                    <a:pt x="26162" y="94"/>
                  </a:cubicBezTo>
                  <a:cubicBezTo>
                    <a:pt x="17703" y="8464"/>
                    <a:pt x="5675" y="8597"/>
                    <a:pt x="256" y="8597"/>
                  </a:cubicBezTo>
                  <a:lnTo>
                    <a:pt x="256" y="13379"/>
                  </a:lnTo>
                  <a:cubicBezTo>
                    <a:pt x="3428" y="13379"/>
                    <a:pt x="12152" y="13379"/>
                    <a:pt x="19421" y="9659"/>
                  </a:cubicBezTo>
                  <a:lnTo>
                    <a:pt x="19421" y="77414"/>
                  </a:lnTo>
                  <a:cubicBezTo>
                    <a:pt x="19421" y="81798"/>
                    <a:pt x="19421" y="83525"/>
                    <a:pt x="6204" y="83525"/>
                  </a:cubicBezTo>
                  <a:lnTo>
                    <a:pt x="1181" y="83525"/>
                  </a:lnTo>
                  <a:lnTo>
                    <a:pt x="1181" y="88308"/>
                  </a:lnTo>
                  <a:cubicBezTo>
                    <a:pt x="3561" y="88175"/>
                    <a:pt x="19818" y="87776"/>
                    <a:pt x="24708" y="87776"/>
                  </a:cubicBezTo>
                  <a:cubicBezTo>
                    <a:pt x="28806" y="87776"/>
                    <a:pt x="45460" y="88175"/>
                    <a:pt x="48368" y="88308"/>
                  </a:cubicBezTo>
                  <a:lnTo>
                    <a:pt x="48368" y="83525"/>
                  </a:lnTo>
                  <a:lnTo>
                    <a:pt x="43345" y="83525"/>
                  </a:lnTo>
                  <a:cubicBezTo>
                    <a:pt x="30128" y="83525"/>
                    <a:pt x="30128" y="81798"/>
                    <a:pt x="30128" y="77414"/>
                  </a:cubicBezTo>
                  <a:lnTo>
                    <a:pt x="30128" y="3814"/>
                  </a:lnTo>
                  <a:close/>
                </a:path>
              </a:pathLst>
            </a:custGeom>
            <a:solidFill>
              <a:srgbClr val="000000"/>
            </a:solidFill>
            <a:ln w="18953" cap="flat">
              <a:noFill/>
              <a:prstDash val="solid"/>
              <a:miter/>
            </a:ln>
          </p:spPr>
          <p:txBody>
            <a:bodyPr rtlCol="0" anchor="ctr"/>
            <a:lstStyle/>
            <a:p>
              <a:endParaRPr lang="en-CN"/>
            </a:p>
          </p:txBody>
        </p:sp>
        <p:sp>
          <p:nvSpPr>
            <p:cNvPr id="325" name="Freeform 324">
              <a:extLst>
                <a:ext uri="{FF2B5EF4-FFF2-40B4-BE49-F238E27FC236}">
                  <a16:creationId xmlns:a16="http://schemas.microsoft.com/office/drawing/2014/main" id="{21D15287-5D90-7AF9-5A71-16C2483450D2}"/>
                </a:ext>
              </a:extLst>
            </p:cNvPr>
            <p:cNvSpPr/>
            <p:nvPr>
              <p:custDataLst>
                <p:tags r:id="rId29"/>
              </p:custDataLst>
            </p:nvPr>
          </p:nvSpPr>
          <p:spPr>
            <a:xfrm>
              <a:off x="7490038" y="3960776"/>
              <a:ext cx="43806" cy="189788"/>
            </a:xfrm>
            <a:custGeom>
              <a:avLst/>
              <a:gdLst>
                <a:gd name="connsiteX0" fmla="*/ 44066 w 43806"/>
                <a:gd name="connsiteY0" fmla="*/ 187972 h 189788"/>
                <a:gd name="connsiteX1" fmla="*/ 40856 w 43806"/>
                <a:gd name="connsiteY1" fmla="*/ 183797 h 189788"/>
                <a:gd name="connsiteX2" fmla="*/ 11212 w 43806"/>
                <a:gd name="connsiteY2" fmla="*/ 94976 h 189788"/>
                <a:gd name="connsiteX3" fmla="*/ 41612 w 43806"/>
                <a:gd name="connsiteY3" fmla="*/ 5206 h 189788"/>
                <a:gd name="connsiteX4" fmla="*/ 44066 w 43806"/>
                <a:gd name="connsiteY4" fmla="*/ 1980 h 189788"/>
                <a:gd name="connsiteX5" fmla="*/ 42178 w 43806"/>
                <a:gd name="connsiteY5" fmla="*/ 82 h 189788"/>
                <a:gd name="connsiteX6" fmla="*/ 12156 w 43806"/>
                <a:gd name="connsiteY6" fmla="*/ 37091 h 189788"/>
                <a:gd name="connsiteX7" fmla="*/ 260 w 43806"/>
                <a:gd name="connsiteY7" fmla="*/ 94976 h 189788"/>
                <a:gd name="connsiteX8" fmla="*/ 12722 w 43806"/>
                <a:gd name="connsiteY8" fmla="*/ 154190 h 189788"/>
                <a:gd name="connsiteX9" fmla="*/ 42178 w 43806"/>
                <a:gd name="connsiteY9" fmla="*/ 189870 h 189788"/>
                <a:gd name="connsiteX10" fmla="*/ 44066 w 43806"/>
                <a:gd name="connsiteY10" fmla="*/ 187972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06" h="189788">
                  <a:moveTo>
                    <a:pt x="44066" y="187972"/>
                  </a:moveTo>
                  <a:cubicBezTo>
                    <a:pt x="44066" y="187403"/>
                    <a:pt x="44066" y="187024"/>
                    <a:pt x="40856" y="183797"/>
                  </a:cubicBezTo>
                  <a:cubicBezTo>
                    <a:pt x="17254" y="159884"/>
                    <a:pt x="11212" y="124014"/>
                    <a:pt x="11212" y="94976"/>
                  </a:cubicBezTo>
                  <a:cubicBezTo>
                    <a:pt x="11212" y="61953"/>
                    <a:pt x="18387" y="28930"/>
                    <a:pt x="41612" y="5206"/>
                  </a:cubicBezTo>
                  <a:cubicBezTo>
                    <a:pt x="44066" y="2929"/>
                    <a:pt x="44066" y="2549"/>
                    <a:pt x="44066" y="1980"/>
                  </a:cubicBezTo>
                  <a:cubicBezTo>
                    <a:pt x="44066" y="651"/>
                    <a:pt x="43311" y="82"/>
                    <a:pt x="42178" y="82"/>
                  </a:cubicBezTo>
                  <a:cubicBezTo>
                    <a:pt x="40290" y="82"/>
                    <a:pt x="23296" y="12988"/>
                    <a:pt x="12156" y="37091"/>
                  </a:cubicBezTo>
                  <a:cubicBezTo>
                    <a:pt x="2526" y="57967"/>
                    <a:pt x="260" y="79034"/>
                    <a:pt x="260" y="94976"/>
                  </a:cubicBezTo>
                  <a:cubicBezTo>
                    <a:pt x="260" y="109780"/>
                    <a:pt x="2337" y="132744"/>
                    <a:pt x="12722" y="154190"/>
                  </a:cubicBezTo>
                  <a:cubicBezTo>
                    <a:pt x="24052" y="177534"/>
                    <a:pt x="40290" y="189870"/>
                    <a:pt x="42178" y="189870"/>
                  </a:cubicBezTo>
                  <a:cubicBezTo>
                    <a:pt x="43311" y="189870"/>
                    <a:pt x="44066" y="189301"/>
                    <a:pt x="44066" y="187972"/>
                  </a:cubicBezTo>
                  <a:close/>
                </a:path>
              </a:pathLst>
            </a:custGeom>
            <a:solidFill>
              <a:srgbClr val="000000"/>
            </a:solidFill>
            <a:ln w="18953" cap="flat">
              <a:noFill/>
              <a:prstDash val="solid"/>
              <a:miter/>
            </a:ln>
          </p:spPr>
          <p:txBody>
            <a:bodyPr rtlCol="0" anchor="ctr"/>
            <a:lstStyle/>
            <a:p>
              <a:endParaRPr lang="en-CN"/>
            </a:p>
          </p:txBody>
        </p:sp>
        <p:sp>
          <p:nvSpPr>
            <p:cNvPr id="326" name="Freeform 325">
              <a:extLst>
                <a:ext uri="{FF2B5EF4-FFF2-40B4-BE49-F238E27FC236}">
                  <a16:creationId xmlns:a16="http://schemas.microsoft.com/office/drawing/2014/main" id="{9E6FA1F6-9A18-26FC-FBFB-61B1F8D14A03}"/>
                </a:ext>
              </a:extLst>
            </p:cNvPr>
            <p:cNvSpPr/>
            <p:nvPr>
              <p:custDataLst>
                <p:tags r:id="rId30"/>
              </p:custDataLst>
            </p:nvPr>
          </p:nvSpPr>
          <p:spPr>
            <a:xfrm>
              <a:off x="7551950" y="3974062"/>
              <a:ext cx="134209" cy="129056"/>
            </a:xfrm>
            <a:custGeom>
              <a:avLst/>
              <a:gdLst>
                <a:gd name="connsiteX0" fmla="*/ 50301 w 134209"/>
                <a:gd name="connsiteY0" fmla="*/ 67457 h 129056"/>
                <a:gd name="connsiteX1" fmla="*/ 68617 w 134209"/>
                <a:gd name="connsiteY1" fmla="*/ 67457 h 129056"/>
                <a:gd name="connsiteX2" fmla="*/ 84289 w 134209"/>
                <a:gd name="connsiteY2" fmla="*/ 75997 h 129056"/>
                <a:gd name="connsiteX3" fmla="*/ 82967 w 134209"/>
                <a:gd name="connsiteY3" fmla="*/ 85297 h 129056"/>
                <a:gd name="connsiteX4" fmla="*/ 82401 w 134209"/>
                <a:gd name="connsiteY4" fmla="*/ 87385 h 129056"/>
                <a:gd name="connsiteX5" fmla="*/ 84667 w 134209"/>
                <a:gd name="connsiteY5" fmla="*/ 89662 h 129056"/>
                <a:gd name="connsiteX6" fmla="*/ 87499 w 134209"/>
                <a:gd name="connsiteY6" fmla="*/ 85677 h 129056"/>
                <a:gd name="connsiteX7" fmla="*/ 97884 w 134209"/>
                <a:gd name="connsiteY7" fmla="*/ 44493 h 129056"/>
                <a:gd name="connsiteX8" fmla="*/ 98450 w 134209"/>
                <a:gd name="connsiteY8" fmla="*/ 41456 h 129056"/>
                <a:gd name="connsiteX9" fmla="*/ 96185 w 134209"/>
                <a:gd name="connsiteY9" fmla="*/ 39368 h 129056"/>
                <a:gd name="connsiteX10" fmla="*/ 93352 w 134209"/>
                <a:gd name="connsiteY10" fmla="*/ 43354 h 129056"/>
                <a:gd name="connsiteX11" fmla="*/ 68995 w 134209"/>
                <a:gd name="connsiteY11" fmla="*/ 61573 h 129056"/>
                <a:gd name="connsiteX12" fmla="*/ 51812 w 134209"/>
                <a:gd name="connsiteY12" fmla="*/ 61573 h 129056"/>
                <a:gd name="connsiteX13" fmla="*/ 63896 w 134209"/>
                <a:gd name="connsiteY13" fmla="*/ 13367 h 129056"/>
                <a:gd name="connsiteX14" fmla="*/ 74093 w 134209"/>
                <a:gd name="connsiteY14" fmla="*/ 5965 h 129056"/>
                <a:gd name="connsiteX15" fmla="*/ 99017 w 134209"/>
                <a:gd name="connsiteY15" fmla="*/ 5965 h 129056"/>
                <a:gd name="connsiteX16" fmla="*/ 126585 w 134209"/>
                <a:gd name="connsiteY16" fmla="*/ 26842 h 129056"/>
                <a:gd name="connsiteX17" fmla="*/ 126018 w 134209"/>
                <a:gd name="connsiteY17" fmla="*/ 37091 h 129056"/>
                <a:gd name="connsiteX18" fmla="*/ 125641 w 134209"/>
                <a:gd name="connsiteY18" fmla="*/ 40507 h 129056"/>
                <a:gd name="connsiteX19" fmla="*/ 127906 w 134209"/>
                <a:gd name="connsiteY19" fmla="*/ 42784 h 129056"/>
                <a:gd name="connsiteX20" fmla="*/ 130550 w 134209"/>
                <a:gd name="connsiteY20" fmla="*/ 38040 h 129056"/>
                <a:gd name="connsiteX21" fmla="*/ 134326 w 134209"/>
                <a:gd name="connsiteY21" fmla="*/ 5206 h 129056"/>
                <a:gd name="connsiteX22" fmla="*/ 129228 w 134209"/>
                <a:gd name="connsiteY22" fmla="*/ 82 h 129056"/>
                <a:gd name="connsiteX23" fmla="*/ 36706 w 134209"/>
                <a:gd name="connsiteY23" fmla="*/ 82 h 129056"/>
                <a:gd name="connsiteX24" fmla="*/ 31042 w 134209"/>
                <a:gd name="connsiteY24" fmla="*/ 3878 h 129056"/>
                <a:gd name="connsiteX25" fmla="*/ 36329 w 134209"/>
                <a:gd name="connsiteY25" fmla="*/ 5965 h 129056"/>
                <a:gd name="connsiteX26" fmla="*/ 48602 w 134209"/>
                <a:gd name="connsiteY26" fmla="*/ 9382 h 129056"/>
                <a:gd name="connsiteX27" fmla="*/ 47658 w 134209"/>
                <a:gd name="connsiteY27" fmla="*/ 13937 h 129056"/>
                <a:gd name="connsiteX28" fmla="*/ 22734 w 134209"/>
                <a:gd name="connsiteY28" fmla="*/ 114335 h 129056"/>
                <a:gd name="connsiteX29" fmla="*/ 5551 w 134209"/>
                <a:gd name="connsiteY29" fmla="*/ 123255 h 129056"/>
                <a:gd name="connsiteX30" fmla="*/ 264 w 134209"/>
                <a:gd name="connsiteY30" fmla="*/ 126861 h 129056"/>
                <a:gd name="connsiteX31" fmla="*/ 3096 w 134209"/>
                <a:gd name="connsiteY31" fmla="*/ 129138 h 129056"/>
                <a:gd name="connsiteX32" fmla="*/ 28021 w 134209"/>
                <a:gd name="connsiteY32" fmla="*/ 128569 h 129056"/>
                <a:gd name="connsiteX33" fmla="*/ 56155 w 134209"/>
                <a:gd name="connsiteY33" fmla="*/ 129138 h 129056"/>
                <a:gd name="connsiteX34" fmla="*/ 60120 w 134209"/>
                <a:gd name="connsiteY34" fmla="*/ 125532 h 129056"/>
                <a:gd name="connsiteX35" fmla="*/ 58987 w 134209"/>
                <a:gd name="connsiteY35" fmla="*/ 123444 h 129056"/>
                <a:gd name="connsiteX36" fmla="*/ 53700 w 134209"/>
                <a:gd name="connsiteY36" fmla="*/ 123255 h 129056"/>
                <a:gd name="connsiteX37" fmla="*/ 43881 w 134209"/>
                <a:gd name="connsiteY37" fmla="*/ 122875 h 129056"/>
                <a:gd name="connsiteX38" fmla="*/ 37839 w 134209"/>
                <a:gd name="connsiteY38" fmla="*/ 119079 h 129056"/>
                <a:gd name="connsiteX39" fmla="*/ 38595 w 134209"/>
                <a:gd name="connsiteY39" fmla="*/ 114714 h 129056"/>
                <a:gd name="connsiteX40" fmla="*/ 50301 w 134209"/>
                <a:gd name="connsiteY40" fmla="*/ 67457 h 12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4209" h="129056">
                  <a:moveTo>
                    <a:pt x="50301" y="67457"/>
                  </a:moveTo>
                  <a:lnTo>
                    <a:pt x="68617" y="67457"/>
                  </a:lnTo>
                  <a:cubicBezTo>
                    <a:pt x="82778" y="67457"/>
                    <a:pt x="84289" y="70494"/>
                    <a:pt x="84289" y="75997"/>
                  </a:cubicBezTo>
                  <a:cubicBezTo>
                    <a:pt x="84289" y="77326"/>
                    <a:pt x="84289" y="79603"/>
                    <a:pt x="82967" y="85297"/>
                  </a:cubicBezTo>
                  <a:cubicBezTo>
                    <a:pt x="82590" y="86246"/>
                    <a:pt x="82401" y="87005"/>
                    <a:pt x="82401" y="87385"/>
                  </a:cubicBezTo>
                  <a:cubicBezTo>
                    <a:pt x="82401" y="88903"/>
                    <a:pt x="83534" y="89662"/>
                    <a:pt x="84667" y="89662"/>
                  </a:cubicBezTo>
                  <a:cubicBezTo>
                    <a:pt x="86555" y="89662"/>
                    <a:pt x="86555" y="89093"/>
                    <a:pt x="87499" y="85677"/>
                  </a:cubicBezTo>
                  <a:lnTo>
                    <a:pt x="97884" y="44493"/>
                  </a:lnTo>
                  <a:cubicBezTo>
                    <a:pt x="98450" y="42405"/>
                    <a:pt x="98450" y="42025"/>
                    <a:pt x="98450" y="41456"/>
                  </a:cubicBezTo>
                  <a:cubicBezTo>
                    <a:pt x="98450" y="41076"/>
                    <a:pt x="98073" y="39368"/>
                    <a:pt x="96185" y="39368"/>
                  </a:cubicBezTo>
                  <a:cubicBezTo>
                    <a:pt x="94296" y="39368"/>
                    <a:pt x="94108" y="40317"/>
                    <a:pt x="93352" y="43354"/>
                  </a:cubicBezTo>
                  <a:cubicBezTo>
                    <a:pt x="89387" y="58157"/>
                    <a:pt x="85044" y="61573"/>
                    <a:pt x="68995" y="61573"/>
                  </a:cubicBezTo>
                  <a:lnTo>
                    <a:pt x="51812" y="61573"/>
                  </a:lnTo>
                  <a:lnTo>
                    <a:pt x="63896" y="13367"/>
                  </a:lnTo>
                  <a:cubicBezTo>
                    <a:pt x="65596" y="6725"/>
                    <a:pt x="65785" y="5965"/>
                    <a:pt x="74093" y="5965"/>
                  </a:cubicBezTo>
                  <a:lnTo>
                    <a:pt x="99017" y="5965"/>
                  </a:lnTo>
                  <a:cubicBezTo>
                    <a:pt x="122242" y="5965"/>
                    <a:pt x="126585" y="12229"/>
                    <a:pt x="126585" y="26842"/>
                  </a:cubicBezTo>
                  <a:cubicBezTo>
                    <a:pt x="126585" y="31207"/>
                    <a:pt x="126585" y="31966"/>
                    <a:pt x="126018" y="37091"/>
                  </a:cubicBezTo>
                  <a:cubicBezTo>
                    <a:pt x="125641" y="39558"/>
                    <a:pt x="125641" y="39938"/>
                    <a:pt x="125641" y="40507"/>
                  </a:cubicBezTo>
                  <a:cubicBezTo>
                    <a:pt x="125641" y="41456"/>
                    <a:pt x="126207" y="42784"/>
                    <a:pt x="127906" y="42784"/>
                  </a:cubicBezTo>
                  <a:cubicBezTo>
                    <a:pt x="129983" y="42784"/>
                    <a:pt x="130172" y="41646"/>
                    <a:pt x="130550" y="38040"/>
                  </a:cubicBezTo>
                  <a:lnTo>
                    <a:pt x="134326" y="5206"/>
                  </a:lnTo>
                  <a:cubicBezTo>
                    <a:pt x="134893" y="82"/>
                    <a:pt x="133949" y="82"/>
                    <a:pt x="129228" y="82"/>
                  </a:cubicBezTo>
                  <a:lnTo>
                    <a:pt x="36706" y="82"/>
                  </a:lnTo>
                  <a:cubicBezTo>
                    <a:pt x="32930" y="82"/>
                    <a:pt x="31042" y="82"/>
                    <a:pt x="31042" y="3878"/>
                  </a:cubicBezTo>
                  <a:cubicBezTo>
                    <a:pt x="31042" y="5965"/>
                    <a:pt x="32741" y="5965"/>
                    <a:pt x="36329" y="5965"/>
                  </a:cubicBezTo>
                  <a:cubicBezTo>
                    <a:pt x="43315" y="5965"/>
                    <a:pt x="48602" y="5965"/>
                    <a:pt x="48602" y="9382"/>
                  </a:cubicBezTo>
                  <a:cubicBezTo>
                    <a:pt x="48602" y="10141"/>
                    <a:pt x="48602" y="10520"/>
                    <a:pt x="47658" y="13937"/>
                  </a:cubicBezTo>
                  <a:lnTo>
                    <a:pt x="22734" y="114335"/>
                  </a:lnTo>
                  <a:cubicBezTo>
                    <a:pt x="20845" y="121736"/>
                    <a:pt x="20468" y="123255"/>
                    <a:pt x="5551" y="123255"/>
                  </a:cubicBezTo>
                  <a:cubicBezTo>
                    <a:pt x="2341" y="123255"/>
                    <a:pt x="264" y="123255"/>
                    <a:pt x="264" y="126861"/>
                  </a:cubicBezTo>
                  <a:cubicBezTo>
                    <a:pt x="264" y="129138"/>
                    <a:pt x="2530" y="129138"/>
                    <a:pt x="3096" y="129138"/>
                  </a:cubicBezTo>
                  <a:cubicBezTo>
                    <a:pt x="8572" y="129138"/>
                    <a:pt x="22545" y="128569"/>
                    <a:pt x="28021" y="128569"/>
                  </a:cubicBezTo>
                  <a:cubicBezTo>
                    <a:pt x="34252" y="128569"/>
                    <a:pt x="49924" y="129138"/>
                    <a:pt x="56155" y="129138"/>
                  </a:cubicBezTo>
                  <a:cubicBezTo>
                    <a:pt x="57854" y="129138"/>
                    <a:pt x="60120" y="129138"/>
                    <a:pt x="60120" y="125532"/>
                  </a:cubicBezTo>
                  <a:cubicBezTo>
                    <a:pt x="60120" y="124014"/>
                    <a:pt x="58987" y="123634"/>
                    <a:pt x="58987" y="123444"/>
                  </a:cubicBezTo>
                  <a:cubicBezTo>
                    <a:pt x="58421" y="123255"/>
                    <a:pt x="58043" y="123255"/>
                    <a:pt x="53700" y="123255"/>
                  </a:cubicBezTo>
                  <a:cubicBezTo>
                    <a:pt x="49546" y="123255"/>
                    <a:pt x="48602" y="123255"/>
                    <a:pt x="43881" y="122875"/>
                  </a:cubicBezTo>
                  <a:cubicBezTo>
                    <a:pt x="38406" y="122306"/>
                    <a:pt x="37839" y="121547"/>
                    <a:pt x="37839" y="119079"/>
                  </a:cubicBezTo>
                  <a:cubicBezTo>
                    <a:pt x="37839" y="118700"/>
                    <a:pt x="37839" y="117561"/>
                    <a:pt x="38595" y="114714"/>
                  </a:cubicBezTo>
                  <a:lnTo>
                    <a:pt x="50301" y="67457"/>
                  </a:lnTo>
                  <a:close/>
                </a:path>
              </a:pathLst>
            </a:custGeom>
            <a:solidFill>
              <a:srgbClr val="000000"/>
            </a:solidFill>
            <a:ln w="18953" cap="flat">
              <a:noFill/>
              <a:prstDash val="solid"/>
              <a:miter/>
            </a:ln>
          </p:spPr>
          <p:txBody>
            <a:bodyPr rtlCol="0" anchor="ctr"/>
            <a:lstStyle/>
            <a:p>
              <a:endParaRPr lang="en-CN"/>
            </a:p>
          </p:txBody>
        </p:sp>
        <p:sp>
          <p:nvSpPr>
            <p:cNvPr id="327" name="Freeform 326">
              <a:extLst>
                <a:ext uri="{FF2B5EF4-FFF2-40B4-BE49-F238E27FC236}">
                  <a16:creationId xmlns:a16="http://schemas.microsoft.com/office/drawing/2014/main" id="{F4C67A7C-0D1C-602B-F213-F793C6994C59}"/>
                </a:ext>
              </a:extLst>
            </p:cNvPr>
            <p:cNvSpPr/>
            <p:nvPr>
              <p:custDataLst>
                <p:tags r:id="rId31"/>
              </p:custDataLst>
            </p:nvPr>
          </p:nvSpPr>
          <p:spPr>
            <a:xfrm>
              <a:off x="7698635" y="3966168"/>
              <a:ext cx="80758" cy="59916"/>
            </a:xfrm>
            <a:custGeom>
              <a:avLst/>
              <a:gdLst>
                <a:gd name="connsiteX0" fmla="*/ 10185 w 80758"/>
                <a:gd name="connsiteY0" fmla="*/ 50296 h 59916"/>
                <a:gd name="connsiteX1" fmla="*/ 8863 w 80758"/>
                <a:gd name="connsiteY1" fmla="*/ 55743 h 59916"/>
                <a:gd name="connsiteX2" fmla="*/ 13357 w 80758"/>
                <a:gd name="connsiteY2" fmla="*/ 59994 h 59916"/>
                <a:gd name="connsiteX3" fmla="*/ 18512 w 80758"/>
                <a:gd name="connsiteY3" fmla="*/ 57071 h 59916"/>
                <a:gd name="connsiteX4" fmla="*/ 20891 w 80758"/>
                <a:gd name="connsiteY4" fmla="*/ 48835 h 59916"/>
                <a:gd name="connsiteX5" fmla="*/ 23799 w 80758"/>
                <a:gd name="connsiteY5" fmla="*/ 36878 h 59916"/>
                <a:gd name="connsiteX6" fmla="*/ 26046 w 80758"/>
                <a:gd name="connsiteY6" fmla="*/ 27977 h 59916"/>
                <a:gd name="connsiteX7" fmla="*/ 31597 w 80758"/>
                <a:gd name="connsiteY7" fmla="*/ 16020 h 59916"/>
                <a:gd name="connsiteX8" fmla="*/ 51423 w 80758"/>
                <a:gd name="connsiteY8" fmla="*/ 3798 h 59916"/>
                <a:gd name="connsiteX9" fmla="*/ 59221 w 80758"/>
                <a:gd name="connsiteY9" fmla="*/ 13097 h 59916"/>
                <a:gd name="connsiteX10" fmla="*/ 51423 w 80758"/>
                <a:gd name="connsiteY10" fmla="*/ 41395 h 59916"/>
                <a:gd name="connsiteX11" fmla="*/ 49441 w 80758"/>
                <a:gd name="connsiteY11" fmla="*/ 48569 h 59916"/>
                <a:gd name="connsiteX12" fmla="*/ 61997 w 80758"/>
                <a:gd name="connsiteY12" fmla="*/ 59994 h 59916"/>
                <a:gd name="connsiteX13" fmla="*/ 81030 w 80758"/>
                <a:gd name="connsiteY13" fmla="*/ 39668 h 59916"/>
                <a:gd name="connsiteX14" fmla="*/ 78915 w 80758"/>
                <a:gd name="connsiteY14" fmla="*/ 37941 h 59916"/>
                <a:gd name="connsiteX15" fmla="*/ 76404 w 80758"/>
                <a:gd name="connsiteY15" fmla="*/ 40199 h 59916"/>
                <a:gd name="connsiteX16" fmla="*/ 62394 w 80758"/>
                <a:gd name="connsiteY16" fmla="*/ 56274 h 59916"/>
                <a:gd name="connsiteX17" fmla="*/ 59089 w 80758"/>
                <a:gd name="connsiteY17" fmla="*/ 51624 h 59916"/>
                <a:gd name="connsiteX18" fmla="*/ 62129 w 80758"/>
                <a:gd name="connsiteY18" fmla="*/ 40863 h 59916"/>
                <a:gd name="connsiteX19" fmla="*/ 69135 w 80758"/>
                <a:gd name="connsiteY19" fmla="*/ 15223 h 59916"/>
                <a:gd name="connsiteX20" fmla="*/ 51952 w 80758"/>
                <a:gd name="connsiteY20" fmla="*/ 78 h 59916"/>
                <a:gd name="connsiteX21" fmla="*/ 29614 w 80758"/>
                <a:gd name="connsiteY21" fmla="*/ 12167 h 59916"/>
                <a:gd name="connsiteX22" fmla="*/ 15472 w 80758"/>
                <a:gd name="connsiteY22" fmla="*/ 78 h 59916"/>
                <a:gd name="connsiteX23" fmla="*/ 5030 w 80758"/>
                <a:gd name="connsiteY23" fmla="*/ 7252 h 59916"/>
                <a:gd name="connsiteX24" fmla="*/ 272 w 80758"/>
                <a:gd name="connsiteY24" fmla="*/ 20404 h 59916"/>
                <a:gd name="connsiteX25" fmla="*/ 2519 w 80758"/>
                <a:gd name="connsiteY25" fmla="*/ 22131 h 59916"/>
                <a:gd name="connsiteX26" fmla="*/ 5427 w 80758"/>
                <a:gd name="connsiteY26" fmla="*/ 18146 h 59916"/>
                <a:gd name="connsiteX27" fmla="*/ 15075 w 80758"/>
                <a:gd name="connsiteY27" fmla="*/ 3798 h 59916"/>
                <a:gd name="connsiteX28" fmla="*/ 19437 w 80758"/>
                <a:gd name="connsiteY28" fmla="*/ 10308 h 59916"/>
                <a:gd name="connsiteX29" fmla="*/ 17322 w 80758"/>
                <a:gd name="connsiteY29" fmla="*/ 21334 h 59916"/>
                <a:gd name="connsiteX30" fmla="*/ 14414 w 80758"/>
                <a:gd name="connsiteY30" fmla="*/ 33291 h 59916"/>
                <a:gd name="connsiteX31" fmla="*/ 10185 w 80758"/>
                <a:gd name="connsiteY31" fmla="*/ 50296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0758" h="59916">
                  <a:moveTo>
                    <a:pt x="10185" y="50296"/>
                  </a:moveTo>
                  <a:cubicBezTo>
                    <a:pt x="9656" y="52023"/>
                    <a:pt x="8863" y="55344"/>
                    <a:pt x="8863" y="55743"/>
                  </a:cubicBezTo>
                  <a:cubicBezTo>
                    <a:pt x="8863" y="58666"/>
                    <a:pt x="11242" y="59994"/>
                    <a:pt x="13357" y="59994"/>
                  </a:cubicBezTo>
                  <a:cubicBezTo>
                    <a:pt x="15736" y="59994"/>
                    <a:pt x="17851" y="58267"/>
                    <a:pt x="18512" y="57071"/>
                  </a:cubicBezTo>
                  <a:cubicBezTo>
                    <a:pt x="19173" y="55876"/>
                    <a:pt x="20230" y="51624"/>
                    <a:pt x="20891" y="48835"/>
                  </a:cubicBezTo>
                  <a:cubicBezTo>
                    <a:pt x="21552" y="46310"/>
                    <a:pt x="23006" y="40199"/>
                    <a:pt x="23799" y="36878"/>
                  </a:cubicBezTo>
                  <a:cubicBezTo>
                    <a:pt x="24592" y="33955"/>
                    <a:pt x="25385" y="31032"/>
                    <a:pt x="26046" y="27977"/>
                  </a:cubicBezTo>
                  <a:cubicBezTo>
                    <a:pt x="27500" y="22530"/>
                    <a:pt x="27764" y="21467"/>
                    <a:pt x="31597" y="16020"/>
                  </a:cubicBezTo>
                  <a:cubicBezTo>
                    <a:pt x="35298" y="10706"/>
                    <a:pt x="41510" y="3798"/>
                    <a:pt x="51423" y="3798"/>
                  </a:cubicBezTo>
                  <a:cubicBezTo>
                    <a:pt x="59089" y="3798"/>
                    <a:pt x="59221" y="10573"/>
                    <a:pt x="59221" y="13097"/>
                  </a:cubicBezTo>
                  <a:cubicBezTo>
                    <a:pt x="59221" y="21069"/>
                    <a:pt x="53538" y="35815"/>
                    <a:pt x="51423" y="41395"/>
                  </a:cubicBezTo>
                  <a:cubicBezTo>
                    <a:pt x="49969" y="45115"/>
                    <a:pt x="49441" y="46310"/>
                    <a:pt x="49441" y="48569"/>
                  </a:cubicBezTo>
                  <a:cubicBezTo>
                    <a:pt x="49441" y="55610"/>
                    <a:pt x="55256" y="59994"/>
                    <a:pt x="61997" y="59994"/>
                  </a:cubicBezTo>
                  <a:cubicBezTo>
                    <a:pt x="75215" y="59994"/>
                    <a:pt x="81030" y="41661"/>
                    <a:pt x="81030" y="39668"/>
                  </a:cubicBezTo>
                  <a:cubicBezTo>
                    <a:pt x="81030" y="37941"/>
                    <a:pt x="79312" y="37941"/>
                    <a:pt x="78915" y="37941"/>
                  </a:cubicBezTo>
                  <a:cubicBezTo>
                    <a:pt x="77065" y="37941"/>
                    <a:pt x="76933" y="38738"/>
                    <a:pt x="76404" y="40199"/>
                  </a:cubicBezTo>
                  <a:cubicBezTo>
                    <a:pt x="73364" y="50827"/>
                    <a:pt x="67681" y="56274"/>
                    <a:pt x="62394" y="56274"/>
                  </a:cubicBezTo>
                  <a:cubicBezTo>
                    <a:pt x="59618" y="56274"/>
                    <a:pt x="59089" y="54414"/>
                    <a:pt x="59089" y="51624"/>
                  </a:cubicBezTo>
                  <a:cubicBezTo>
                    <a:pt x="59089" y="48569"/>
                    <a:pt x="59750" y="46842"/>
                    <a:pt x="62129" y="40863"/>
                  </a:cubicBezTo>
                  <a:cubicBezTo>
                    <a:pt x="63715" y="36745"/>
                    <a:pt x="69135" y="22663"/>
                    <a:pt x="69135" y="15223"/>
                  </a:cubicBezTo>
                  <a:cubicBezTo>
                    <a:pt x="69135" y="2336"/>
                    <a:pt x="58957" y="78"/>
                    <a:pt x="51952" y="78"/>
                  </a:cubicBezTo>
                  <a:cubicBezTo>
                    <a:pt x="40981" y="78"/>
                    <a:pt x="33580" y="6853"/>
                    <a:pt x="29614" y="12167"/>
                  </a:cubicBezTo>
                  <a:cubicBezTo>
                    <a:pt x="28689" y="3001"/>
                    <a:pt x="20891" y="78"/>
                    <a:pt x="15472" y="78"/>
                  </a:cubicBezTo>
                  <a:cubicBezTo>
                    <a:pt x="9788" y="78"/>
                    <a:pt x="6748" y="4196"/>
                    <a:pt x="5030" y="7252"/>
                  </a:cubicBezTo>
                  <a:cubicBezTo>
                    <a:pt x="2122" y="12167"/>
                    <a:pt x="272" y="19740"/>
                    <a:pt x="272" y="20404"/>
                  </a:cubicBezTo>
                  <a:cubicBezTo>
                    <a:pt x="272" y="22131"/>
                    <a:pt x="2122" y="22131"/>
                    <a:pt x="2519" y="22131"/>
                  </a:cubicBezTo>
                  <a:cubicBezTo>
                    <a:pt x="4369" y="22131"/>
                    <a:pt x="4501" y="21733"/>
                    <a:pt x="5427" y="18146"/>
                  </a:cubicBezTo>
                  <a:cubicBezTo>
                    <a:pt x="7409" y="10308"/>
                    <a:pt x="9921" y="3798"/>
                    <a:pt x="15075" y="3798"/>
                  </a:cubicBezTo>
                  <a:cubicBezTo>
                    <a:pt x="18512" y="3798"/>
                    <a:pt x="19437" y="6721"/>
                    <a:pt x="19437" y="10308"/>
                  </a:cubicBezTo>
                  <a:cubicBezTo>
                    <a:pt x="19437" y="12832"/>
                    <a:pt x="18248" y="17747"/>
                    <a:pt x="17322" y="21334"/>
                  </a:cubicBezTo>
                  <a:cubicBezTo>
                    <a:pt x="16397" y="24921"/>
                    <a:pt x="15075" y="30368"/>
                    <a:pt x="14414" y="33291"/>
                  </a:cubicBezTo>
                  <a:lnTo>
                    <a:pt x="10185" y="50296"/>
                  </a:lnTo>
                  <a:close/>
                </a:path>
              </a:pathLst>
            </a:custGeom>
            <a:solidFill>
              <a:srgbClr val="000000"/>
            </a:solidFill>
            <a:ln w="18953" cap="flat">
              <a:noFill/>
              <a:prstDash val="solid"/>
              <a:miter/>
            </a:ln>
          </p:spPr>
          <p:txBody>
            <a:bodyPr rtlCol="0" anchor="ctr"/>
            <a:lstStyle/>
            <a:p>
              <a:endParaRPr lang="en-CN"/>
            </a:p>
          </p:txBody>
        </p:sp>
        <p:sp>
          <p:nvSpPr>
            <p:cNvPr id="328" name="Freeform 327">
              <a:extLst>
                <a:ext uri="{FF2B5EF4-FFF2-40B4-BE49-F238E27FC236}">
                  <a16:creationId xmlns:a16="http://schemas.microsoft.com/office/drawing/2014/main" id="{9DA5FFC4-D48A-8CD3-EF61-B5ED99CCFBC3}"/>
                </a:ext>
              </a:extLst>
            </p:cNvPr>
            <p:cNvSpPr/>
            <p:nvPr>
              <p:custDataLst>
                <p:tags r:id="rId32"/>
              </p:custDataLst>
            </p:nvPr>
          </p:nvSpPr>
          <p:spPr>
            <a:xfrm>
              <a:off x="7672409" y="4061956"/>
              <a:ext cx="40048" cy="89409"/>
            </a:xfrm>
            <a:custGeom>
              <a:avLst/>
              <a:gdLst>
                <a:gd name="connsiteX0" fmla="*/ 36883 w 40048"/>
                <a:gd name="connsiteY0" fmla="*/ 5133 h 89409"/>
                <a:gd name="connsiteX1" fmla="*/ 31596 w 40048"/>
                <a:gd name="connsiteY1" fmla="*/ 85 h 89409"/>
                <a:gd name="connsiteX2" fmla="*/ 24194 w 40048"/>
                <a:gd name="connsiteY2" fmla="*/ 7391 h 89409"/>
                <a:gd name="connsiteX3" fmla="*/ 29481 w 40048"/>
                <a:gd name="connsiteY3" fmla="*/ 12440 h 89409"/>
                <a:gd name="connsiteX4" fmla="*/ 36883 w 40048"/>
                <a:gd name="connsiteY4" fmla="*/ 5133 h 89409"/>
                <a:gd name="connsiteX5" fmla="*/ 9919 w 40048"/>
                <a:gd name="connsiteY5" fmla="*/ 72622 h 89409"/>
                <a:gd name="connsiteX6" fmla="*/ 8730 w 40048"/>
                <a:gd name="connsiteY6" fmla="*/ 78201 h 89409"/>
                <a:gd name="connsiteX7" fmla="*/ 21286 w 40048"/>
                <a:gd name="connsiteY7" fmla="*/ 89494 h 89409"/>
                <a:gd name="connsiteX8" fmla="*/ 40319 w 40048"/>
                <a:gd name="connsiteY8" fmla="*/ 69167 h 89409"/>
                <a:gd name="connsiteX9" fmla="*/ 38204 w 40048"/>
                <a:gd name="connsiteY9" fmla="*/ 67440 h 89409"/>
                <a:gd name="connsiteX10" fmla="*/ 35693 w 40048"/>
                <a:gd name="connsiteY10" fmla="*/ 69699 h 89409"/>
                <a:gd name="connsiteX11" fmla="*/ 21683 w 40048"/>
                <a:gd name="connsiteY11" fmla="*/ 85774 h 89409"/>
                <a:gd name="connsiteX12" fmla="*/ 18378 w 40048"/>
                <a:gd name="connsiteY12" fmla="*/ 81124 h 89409"/>
                <a:gd name="connsiteX13" fmla="*/ 20493 w 40048"/>
                <a:gd name="connsiteY13" fmla="*/ 72622 h 89409"/>
                <a:gd name="connsiteX14" fmla="*/ 24723 w 40048"/>
                <a:gd name="connsiteY14" fmla="*/ 61993 h 89409"/>
                <a:gd name="connsiteX15" fmla="*/ 31199 w 40048"/>
                <a:gd name="connsiteY15" fmla="*/ 45121 h 89409"/>
                <a:gd name="connsiteX16" fmla="*/ 31992 w 40048"/>
                <a:gd name="connsiteY16" fmla="*/ 40870 h 89409"/>
                <a:gd name="connsiteX17" fmla="*/ 19436 w 40048"/>
                <a:gd name="connsiteY17" fmla="*/ 29578 h 89409"/>
                <a:gd name="connsiteX18" fmla="*/ 270 w 40048"/>
                <a:gd name="connsiteY18" fmla="*/ 49904 h 89409"/>
                <a:gd name="connsiteX19" fmla="*/ 2517 w 40048"/>
                <a:gd name="connsiteY19" fmla="*/ 51631 h 89409"/>
                <a:gd name="connsiteX20" fmla="*/ 4897 w 40048"/>
                <a:gd name="connsiteY20" fmla="*/ 49505 h 89409"/>
                <a:gd name="connsiteX21" fmla="*/ 19039 w 40048"/>
                <a:gd name="connsiteY21" fmla="*/ 33297 h 89409"/>
                <a:gd name="connsiteX22" fmla="*/ 22344 w 40048"/>
                <a:gd name="connsiteY22" fmla="*/ 37947 h 89409"/>
                <a:gd name="connsiteX23" fmla="*/ 18246 w 40048"/>
                <a:gd name="connsiteY23" fmla="*/ 51232 h 89409"/>
                <a:gd name="connsiteX24" fmla="*/ 9919 w 40048"/>
                <a:gd name="connsiteY24" fmla="*/ 72622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048" h="89409">
                  <a:moveTo>
                    <a:pt x="36883" y="5133"/>
                  </a:moveTo>
                  <a:cubicBezTo>
                    <a:pt x="36883" y="3007"/>
                    <a:pt x="35297" y="85"/>
                    <a:pt x="31596" y="85"/>
                  </a:cubicBezTo>
                  <a:cubicBezTo>
                    <a:pt x="28027" y="85"/>
                    <a:pt x="24194" y="3539"/>
                    <a:pt x="24194" y="7391"/>
                  </a:cubicBezTo>
                  <a:cubicBezTo>
                    <a:pt x="24194" y="9650"/>
                    <a:pt x="25912" y="12440"/>
                    <a:pt x="29481" y="12440"/>
                  </a:cubicBezTo>
                  <a:cubicBezTo>
                    <a:pt x="33314" y="12440"/>
                    <a:pt x="36883" y="8720"/>
                    <a:pt x="36883" y="5133"/>
                  </a:cubicBezTo>
                  <a:close/>
                  <a:moveTo>
                    <a:pt x="9919" y="72622"/>
                  </a:moveTo>
                  <a:cubicBezTo>
                    <a:pt x="9390" y="74349"/>
                    <a:pt x="8730" y="75943"/>
                    <a:pt x="8730" y="78201"/>
                  </a:cubicBezTo>
                  <a:cubicBezTo>
                    <a:pt x="8730" y="84445"/>
                    <a:pt x="14017" y="89494"/>
                    <a:pt x="21286" y="89494"/>
                  </a:cubicBezTo>
                  <a:cubicBezTo>
                    <a:pt x="34504" y="89494"/>
                    <a:pt x="40319" y="71160"/>
                    <a:pt x="40319" y="69167"/>
                  </a:cubicBezTo>
                  <a:cubicBezTo>
                    <a:pt x="40319" y="67440"/>
                    <a:pt x="38601" y="67440"/>
                    <a:pt x="38204" y="67440"/>
                  </a:cubicBezTo>
                  <a:cubicBezTo>
                    <a:pt x="36354" y="67440"/>
                    <a:pt x="36222" y="68237"/>
                    <a:pt x="35693" y="69699"/>
                  </a:cubicBezTo>
                  <a:cubicBezTo>
                    <a:pt x="32653" y="80327"/>
                    <a:pt x="26837" y="85774"/>
                    <a:pt x="21683" y="85774"/>
                  </a:cubicBezTo>
                  <a:cubicBezTo>
                    <a:pt x="19039" y="85774"/>
                    <a:pt x="18378" y="84047"/>
                    <a:pt x="18378" y="81124"/>
                  </a:cubicBezTo>
                  <a:cubicBezTo>
                    <a:pt x="18378" y="78069"/>
                    <a:pt x="19304" y="75544"/>
                    <a:pt x="20493" y="72622"/>
                  </a:cubicBezTo>
                  <a:cubicBezTo>
                    <a:pt x="21815" y="69035"/>
                    <a:pt x="23269" y="65448"/>
                    <a:pt x="24723" y="61993"/>
                  </a:cubicBezTo>
                  <a:cubicBezTo>
                    <a:pt x="25912" y="58805"/>
                    <a:pt x="30670" y="46715"/>
                    <a:pt x="31199" y="45121"/>
                  </a:cubicBezTo>
                  <a:cubicBezTo>
                    <a:pt x="31596" y="43793"/>
                    <a:pt x="31992" y="42199"/>
                    <a:pt x="31992" y="40870"/>
                  </a:cubicBezTo>
                  <a:cubicBezTo>
                    <a:pt x="31992" y="34626"/>
                    <a:pt x="26705" y="29578"/>
                    <a:pt x="19436" y="29578"/>
                  </a:cubicBezTo>
                  <a:cubicBezTo>
                    <a:pt x="6350" y="29578"/>
                    <a:pt x="270" y="47645"/>
                    <a:pt x="270" y="49904"/>
                  </a:cubicBezTo>
                  <a:cubicBezTo>
                    <a:pt x="270" y="51631"/>
                    <a:pt x="2121" y="51631"/>
                    <a:pt x="2517" y="51631"/>
                  </a:cubicBezTo>
                  <a:cubicBezTo>
                    <a:pt x="4368" y="51631"/>
                    <a:pt x="4500" y="50967"/>
                    <a:pt x="4897" y="49505"/>
                  </a:cubicBezTo>
                  <a:cubicBezTo>
                    <a:pt x="8333" y="38080"/>
                    <a:pt x="14149" y="33297"/>
                    <a:pt x="19039" y="33297"/>
                  </a:cubicBezTo>
                  <a:cubicBezTo>
                    <a:pt x="21154" y="33297"/>
                    <a:pt x="22344" y="34360"/>
                    <a:pt x="22344" y="37947"/>
                  </a:cubicBezTo>
                  <a:cubicBezTo>
                    <a:pt x="22344" y="41003"/>
                    <a:pt x="21550" y="42996"/>
                    <a:pt x="18246" y="51232"/>
                  </a:cubicBezTo>
                  <a:lnTo>
                    <a:pt x="9919" y="72622"/>
                  </a:lnTo>
                  <a:close/>
                </a:path>
              </a:pathLst>
            </a:custGeom>
            <a:solidFill>
              <a:srgbClr val="000000"/>
            </a:solidFill>
            <a:ln w="18953" cap="flat">
              <a:noFill/>
              <a:prstDash val="solid"/>
              <a:miter/>
            </a:ln>
          </p:spPr>
          <p:txBody>
            <a:bodyPr rtlCol="0" anchor="ctr"/>
            <a:lstStyle/>
            <a:p>
              <a:endParaRPr lang="en-CN"/>
            </a:p>
          </p:txBody>
        </p:sp>
        <p:sp>
          <p:nvSpPr>
            <p:cNvPr id="329" name="Freeform 328">
              <a:extLst>
                <a:ext uri="{FF2B5EF4-FFF2-40B4-BE49-F238E27FC236}">
                  <a16:creationId xmlns:a16="http://schemas.microsoft.com/office/drawing/2014/main" id="{77ADF4EF-8F32-862E-FB9C-92089DC2B59A}"/>
                </a:ext>
              </a:extLst>
            </p:cNvPr>
            <p:cNvSpPr/>
            <p:nvPr>
              <p:custDataLst>
                <p:tags r:id="rId33"/>
              </p:custDataLst>
            </p:nvPr>
          </p:nvSpPr>
          <p:spPr>
            <a:xfrm>
              <a:off x="7734423" y="4134759"/>
              <a:ext cx="16786" cy="40918"/>
            </a:xfrm>
            <a:custGeom>
              <a:avLst/>
              <a:gdLst>
                <a:gd name="connsiteX0" fmla="*/ 13359 w 16786"/>
                <a:gd name="connsiteY0" fmla="*/ 13237 h 40918"/>
                <a:gd name="connsiteX1" fmla="*/ 3049 w 16786"/>
                <a:gd name="connsiteY1" fmla="*/ 37549 h 40918"/>
                <a:gd name="connsiteX2" fmla="*/ 2124 w 16786"/>
                <a:gd name="connsiteY2" fmla="*/ 39143 h 40918"/>
                <a:gd name="connsiteX3" fmla="*/ 3974 w 16786"/>
                <a:gd name="connsiteY3" fmla="*/ 41003 h 40918"/>
                <a:gd name="connsiteX4" fmla="*/ 17059 w 16786"/>
                <a:gd name="connsiteY4" fmla="*/ 14565 h 40918"/>
                <a:gd name="connsiteX5" fmla="*/ 7807 w 16786"/>
                <a:gd name="connsiteY5" fmla="*/ 85 h 40918"/>
                <a:gd name="connsiteX6" fmla="*/ 273 w 16786"/>
                <a:gd name="connsiteY6" fmla="*/ 7657 h 40918"/>
                <a:gd name="connsiteX7" fmla="*/ 7939 w 16786"/>
                <a:gd name="connsiteY7" fmla="*/ 15362 h 40918"/>
                <a:gd name="connsiteX8" fmla="*/ 13359 w 16786"/>
                <a:gd name="connsiteY8" fmla="*/ 13237 h 4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6" h="40918">
                  <a:moveTo>
                    <a:pt x="13359" y="13237"/>
                  </a:moveTo>
                  <a:cubicBezTo>
                    <a:pt x="13359" y="20544"/>
                    <a:pt x="12037" y="29046"/>
                    <a:pt x="3049" y="37549"/>
                  </a:cubicBezTo>
                  <a:cubicBezTo>
                    <a:pt x="2520" y="38080"/>
                    <a:pt x="2124" y="38479"/>
                    <a:pt x="2124" y="39143"/>
                  </a:cubicBezTo>
                  <a:cubicBezTo>
                    <a:pt x="2124" y="40073"/>
                    <a:pt x="3181" y="41003"/>
                    <a:pt x="3974" y="41003"/>
                  </a:cubicBezTo>
                  <a:cubicBezTo>
                    <a:pt x="5825" y="41003"/>
                    <a:pt x="17059" y="30375"/>
                    <a:pt x="17059" y="14565"/>
                  </a:cubicBezTo>
                  <a:cubicBezTo>
                    <a:pt x="17059" y="6329"/>
                    <a:pt x="13887" y="85"/>
                    <a:pt x="7807" y="85"/>
                  </a:cubicBezTo>
                  <a:cubicBezTo>
                    <a:pt x="3445" y="85"/>
                    <a:pt x="273" y="3539"/>
                    <a:pt x="273" y="7657"/>
                  </a:cubicBezTo>
                  <a:cubicBezTo>
                    <a:pt x="273" y="11908"/>
                    <a:pt x="3313" y="15362"/>
                    <a:pt x="7939" y="15362"/>
                  </a:cubicBezTo>
                  <a:cubicBezTo>
                    <a:pt x="11112" y="15362"/>
                    <a:pt x="13226" y="13237"/>
                    <a:pt x="13359" y="13237"/>
                  </a:cubicBezTo>
                  <a:close/>
                </a:path>
              </a:pathLst>
            </a:custGeom>
            <a:solidFill>
              <a:srgbClr val="000000"/>
            </a:solidFill>
            <a:ln w="18953" cap="flat">
              <a:noFill/>
              <a:prstDash val="solid"/>
              <a:miter/>
            </a:ln>
          </p:spPr>
          <p:txBody>
            <a:bodyPr rtlCol="0" anchor="ctr"/>
            <a:lstStyle/>
            <a:p>
              <a:endParaRPr lang="en-CN"/>
            </a:p>
          </p:txBody>
        </p:sp>
        <p:sp>
          <p:nvSpPr>
            <p:cNvPr id="330" name="Freeform 329">
              <a:extLst>
                <a:ext uri="{FF2B5EF4-FFF2-40B4-BE49-F238E27FC236}">
                  <a16:creationId xmlns:a16="http://schemas.microsoft.com/office/drawing/2014/main" id="{F96DB6E4-99F0-2D77-4144-B9B07AE5B3DB}"/>
                </a:ext>
              </a:extLst>
            </p:cNvPr>
            <p:cNvSpPr/>
            <p:nvPr>
              <p:custDataLst>
                <p:tags r:id="rId34"/>
              </p:custDataLst>
            </p:nvPr>
          </p:nvSpPr>
          <p:spPr>
            <a:xfrm>
              <a:off x="7764465" y="4061956"/>
              <a:ext cx="58024" cy="115182"/>
            </a:xfrm>
            <a:custGeom>
              <a:avLst/>
              <a:gdLst>
                <a:gd name="connsiteX0" fmla="*/ 58300 w 58024"/>
                <a:gd name="connsiteY0" fmla="*/ 5133 h 115182"/>
                <a:gd name="connsiteX1" fmla="*/ 53013 w 58024"/>
                <a:gd name="connsiteY1" fmla="*/ 85 h 115182"/>
                <a:gd name="connsiteX2" fmla="*/ 45611 w 58024"/>
                <a:gd name="connsiteY2" fmla="*/ 7391 h 115182"/>
                <a:gd name="connsiteX3" fmla="*/ 50898 w 58024"/>
                <a:gd name="connsiteY3" fmla="*/ 12440 h 115182"/>
                <a:gd name="connsiteX4" fmla="*/ 58300 w 58024"/>
                <a:gd name="connsiteY4" fmla="*/ 5133 h 115182"/>
                <a:gd name="connsiteX5" fmla="*/ 30279 w 58024"/>
                <a:gd name="connsiteY5" fmla="*/ 94675 h 115182"/>
                <a:gd name="connsiteX6" fmla="*/ 13229 w 58024"/>
                <a:gd name="connsiteY6" fmla="*/ 111547 h 115182"/>
                <a:gd name="connsiteX7" fmla="*/ 8470 w 58024"/>
                <a:gd name="connsiteY7" fmla="*/ 110750 h 115182"/>
                <a:gd name="connsiteX8" fmla="*/ 12964 w 58024"/>
                <a:gd name="connsiteY8" fmla="*/ 103975 h 115182"/>
                <a:gd name="connsiteX9" fmla="*/ 7810 w 58024"/>
                <a:gd name="connsiteY9" fmla="*/ 99059 h 115182"/>
                <a:gd name="connsiteX10" fmla="*/ 276 w 58024"/>
                <a:gd name="connsiteY10" fmla="*/ 106897 h 115182"/>
                <a:gd name="connsiteX11" fmla="*/ 13361 w 58024"/>
                <a:gd name="connsiteY11" fmla="*/ 115267 h 115182"/>
                <a:gd name="connsiteX12" fmla="*/ 40853 w 58024"/>
                <a:gd name="connsiteY12" fmla="*/ 94276 h 115182"/>
                <a:gd name="connsiteX13" fmla="*/ 52749 w 58024"/>
                <a:gd name="connsiteY13" fmla="*/ 46715 h 115182"/>
                <a:gd name="connsiteX14" fmla="*/ 53410 w 58024"/>
                <a:gd name="connsiteY14" fmla="*/ 42066 h 115182"/>
                <a:gd name="connsiteX15" fmla="*/ 39267 w 58024"/>
                <a:gd name="connsiteY15" fmla="*/ 29578 h 115182"/>
                <a:gd name="connsiteX16" fmla="*/ 16137 w 58024"/>
                <a:gd name="connsiteY16" fmla="*/ 49904 h 115182"/>
                <a:gd name="connsiteX17" fmla="*/ 18383 w 58024"/>
                <a:gd name="connsiteY17" fmla="*/ 51631 h 115182"/>
                <a:gd name="connsiteX18" fmla="*/ 21027 w 58024"/>
                <a:gd name="connsiteY18" fmla="*/ 49240 h 115182"/>
                <a:gd name="connsiteX19" fmla="*/ 38870 w 58024"/>
                <a:gd name="connsiteY19" fmla="*/ 33297 h 115182"/>
                <a:gd name="connsiteX20" fmla="*/ 43364 w 58024"/>
                <a:gd name="connsiteY20" fmla="*/ 39807 h 115182"/>
                <a:gd name="connsiteX21" fmla="*/ 42968 w 58024"/>
                <a:gd name="connsiteY21" fmla="*/ 43793 h 115182"/>
                <a:gd name="connsiteX22" fmla="*/ 30279 w 58024"/>
                <a:gd name="connsiteY22" fmla="*/ 94675 h 1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024" h="115182">
                  <a:moveTo>
                    <a:pt x="58300" y="5133"/>
                  </a:moveTo>
                  <a:cubicBezTo>
                    <a:pt x="58300" y="2874"/>
                    <a:pt x="56582" y="85"/>
                    <a:pt x="53013" y="85"/>
                  </a:cubicBezTo>
                  <a:cubicBezTo>
                    <a:pt x="49180" y="85"/>
                    <a:pt x="45611" y="3804"/>
                    <a:pt x="45611" y="7391"/>
                  </a:cubicBezTo>
                  <a:cubicBezTo>
                    <a:pt x="45611" y="9517"/>
                    <a:pt x="47197" y="12440"/>
                    <a:pt x="50898" y="12440"/>
                  </a:cubicBezTo>
                  <a:cubicBezTo>
                    <a:pt x="54467" y="12440"/>
                    <a:pt x="58300" y="8986"/>
                    <a:pt x="58300" y="5133"/>
                  </a:cubicBezTo>
                  <a:close/>
                  <a:moveTo>
                    <a:pt x="30279" y="94675"/>
                  </a:moveTo>
                  <a:cubicBezTo>
                    <a:pt x="28032" y="103842"/>
                    <a:pt x="21027" y="111547"/>
                    <a:pt x="13229" y="111547"/>
                  </a:cubicBezTo>
                  <a:cubicBezTo>
                    <a:pt x="11510" y="111547"/>
                    <a:pt x="9924" y="111281"/>
                    <a:pt x="8470" y="110750"/>
                  </a:cubicBezTo>
                  <a:cubicBezTo>
                    <a:pt x="11907" y="109156"/>
                    <a:pt x="12964" y="105967"/>
                    <a:pt x="12964" y="103975"/>
                  </a:cubicBezTo>
                  <a:cubicBezTo>
                    <a:pt x="12964" y="100786"/>
                    <a:pt x="10453" y="99059"/>
                    <a:pt x="7810" y="99059"/>
                  </a:cubicBezTo>
                  <a:cubicBezTo>
                    <a:pt x="3712" y="99059"/>
                    <a:pt x="276" y="102646"/>
                    <a:pt x="276" y="106897"/>
                  </a:cubicBezTo>
                  <a:cubicBezTo>
                    <a:pt x="276" y="111946"/>
                    <a:pt x="5430" y="115267"/>
                    <a:pt x="13361" y="115267"/>
                  </a:cubicBezTo>
                  <a:cubicBezTo>
                    <a:pt x="21291" y="115267"/>
                    <a:pt x="36756" y="110484"/>
                    <a:pt x="40853" y="94276"/>
                  </a:cubicBezTo>
                  <a:lnTo>
                    <a:pt x="52749" y="46715"/>
                  </a:lnTo>
                  <a:cubicBezTo>
                    <a:pt x="53145" y="45254"/>
                    <a:pt x="53410" y="44058"/>
                    <a:pt x="53410" y="42066"/>
                  </a:cubicBezTo>
                  <a:cubicBezTo>
                    <a:pt x="53410" y="34759"/>
                    <a:pt x="47197" y="29578"/>
                    <a:pt x="39267" y="29578"/>
                  </a:cubicBezTo>
                  <a:cubicBezTo>
                    <a:pt x="24596" y="29578"/>
                    <a:pt x="16137" y="48044"/>
                    <a:pt x="16137" y="49904"/>
                  </a:cubicBezTo>
                  <a:cubicBezTo>
                    <a:pt x="16137" y="51631"/>
                    <a:pt x="17987" y="51631"/>
                    <a:pt x="18383" y="51631"/>
                  </a:cubicBezTo>
                  <a:cubicBezTo>
                    <a:pt x="19970" y="51631"/>
                    <a:pt x="20102" y="51232"/>
                    <a:pt x="21027" y="49240"/>
                  </a:cubicBezTo>
                  <a:cubicBezTo>
                    <a:pt x="24331" y="41534"/>
                    <a:pt x="31204" y="33297"/>
                    <a:pt x="38870" y="33297"/>
                  </a:cubicBezTo>
                  <a:cubicBezTo>
                    <a:pt x="42175" y="33297"/>
                    <a:pt x="43364" y="35556"/>
                    <a:pt x="43364" y="39807"/>
                  </a:cubicBezTo>
                  <a:cubicBezTo>
                    <a:pt x="43364" y="41269"/>
                    <a:pt x="43100" y="43129"/>
                    <a:pt x="42968" y="43793"/>
                  </a:cubicBezTo>
                  <a:lnTo>
                    <a:pt x="30279" y="94675"/>
                  </a:lnTo>
                  <a:close/>
                </a:path>
              </a:pathLst>
            </a:custGeom>
            <a:solidFill>
              <a:srgbClr val="000000"/>
            </a:solidFill>
            <a:ln w="18953" cap="flat">
              <a:noFill/>
              <a:prstDash val="solid"/>
              <a:miter/>
            </a:ln>
          </p:spPr>
          <p:txBody>
            <a:bodyPr rtlCol="0" anchor="ctr"/>
            <a:lstStyle/>
            <a:p>
              <a:endParaRPr lang="en-CN"/>
            </a:p>
          </p:txBody>
        </p:sp>
        <p:sp>
          <p:nvSpPr>
            <p:cNvPr id="331" name="Freeform 330">
              <a:extLst>
                <a:ext uri="{FF2B5EF4-FFF2-40B4-BE49-F238E27FC236}">
                  <a16:creationId xmlns:a16="http://schemas.microsoft.com/office/drawing/2014/main" id="{997C5F16-FF94-5C70-15BA-3AA71C73808E}"/>
                </a:ext>
              </a:extLst>
            </p:cNvPr>
            <p:cNvSpPr/>
            <p:nvPr>
              <p:custDataLst>
                <p:tags r:id="rId35"/>
              </p:custDataLst>
            </p:nvPr>
          </p:nvSpPr>
          <p:spPr>
            <a:xfrm>
              <a:off x="7841258" y="4134759"/>
              <a:ext cx="16786" cy="40918"/>
            </a:xfrm>
            <a:custGeom>
              <a:avLst/>
              <a:gdLst>
                <a:gd name="connsiteX0" fmla="*/ 13364 w 16786"/>
                <a:gd name="connsiteY0" fmla="*/ 13237 h 40918"/>
                <a:gd name="connsiteX1" fmla="*/ 3055 w 16786"/>
                <a:gd name="connsiteY1" fmla="*/ 37549 h 40918"/>
                <a:gd name="connsiteX2" fmla="*/ 2129 w 16786"/>
                <a:gd name="connsiteY2" fmla="*/ 39143 h 40918"/>
                <a:gd name="connsiteX3" fmla="*/ 3980 w 16786"/>
                <a:gd name="connsiteY3" fmla="*/ 41003 h 40918"/>
                <a:gd name="connsiteX4" fmla="*/ 17065 w 16786"/>
                <a:gd name="connsiteY4" fmla="*/ 14565 h 40918"/>
                <a:gd name="connsiteX5" fmla="*/ 7813 w 16786"/>
                <a:gd name="connsiteY5" fmla="*/ 85 h 40918"/>
                <a:gd name="connsiteX6" fmla="*/ 279 w 16786"/>
                <a:gd name="connsiteY6" fmla="*/ 7657 h 40918"/>
                <a:gd name="connsiteX7" fmla="*/ 7945 w 16786"/>
                <a:gd name="connsiteY7" fmla="*/ 15362 h 40918"/>
                <a:gd name="connsiteX8" fmla="*/ 13364 w 16786"/>
                <a:gd name="connsiteY8" fmla="*/ 13237 h 4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6" h="40918">
                  <a:moveTo>
                    <a:pt x="13364" y="13237"/>
                  </a:moveTo>
                  <a:cubicBezTo>
                    <a:pt x="13364" y="20544"/>
                    <a:pt x="12042" y="29046"/>
                    <a:pt x="3055" y="37549"/>
                  </a:cubicBezTo>
                  <a:cubicBezTo>
                    <a:pt x="2526" y="38080"/>
                    <a:pt x="2129" y="38479"/>
                    <a:pt x="2129" y="39143"/>
                  </a:cubicBezTo>
                  <a:cubicBezTo>
                    <a:pt x="2129" y="40073"/>
                    <a:pt x="3187" y="41003"/>
                    <a:pt x="3980" y="41003"/>
                  </a:cubicBezTo>
                  <a:cubicBezTo>
                    <a:pt x="5830" y="41003"/>
                    <a:pt x="17065" y="30375"/>
                    <a:pt x="17065" y="14565"/>
                  </a:cubicBezTo>
                  <a:cubicBezTo>
                    <a:pt x="17065" y="6329"/>
                    <a:pt x="13893" y="85"/>
                    <a:pt x="7813" y="85"/>
                  </a:cubicBezTo>
                  <a:cubicBezTo>
                    <a:pt x="3451" y="85"/>
                    <a:pt x="279" y="3539"/>
                    <a:pt x="279" y="7657"/>
                  </a:cubicBezTo>
                  <a:cubicBezTo>
                    <a:pt x="279" y="11908"/>
                    <a:pt x="3319" y="15362"/>
                    <a:pt x="7945" y="15362"/>
                  </a:cubicBezTo>
                  <a:cubicBezTo>
                    <a:pt x="11117" y="15362"/>
                    <a:pt x="13232" y="13237"/>
                    <a:pt x="13364" y="13237"/>
                  </a:cubicBezTo>
                  <a:close/>
                </a:path>
              </a:pathLst>
            </a:custGeom>
            <a:solidFill>
              <a:srgbClr val="000000"/>
            </a:solidFill>
            <a:ln w="18953" cap="flat">
              <a:noFill/>
              <a:prstDash val="solid"/>
              <a:miter/>
            </a:ln>
          </p:spPr>
          <p:txBody>
            <a:bodyPr rtlCol="0" anchor="ctr"/>
            <a:lstStyle/>
            <a:p>
              <a:endParaRPr lang="en-CN"/>
            </a:p>
          </p:txBody>
        </p:sp>
        <p:sp>
          <p:nvSpPr>
            <p:cNvPr id="332" name="Freeform 331">
              <a:extLst>
                <a:ext uri="{FF2B5EF4-FFF2-40B4-BE49-F238E27FC236}">
                  <a16:creationId xmlns:a16="http://schemas.microsoft.com/office/drawing/2014/main" id="{C8529831-5E41-BFB6-D245-3D4DF5E09950}"/>
                </a:ext>
              </a:extLst>
            </p:cNvPr>
            <p:cNvSpPr/>
            <p:nvPr>
              <p:custDataLst>
                <p:tags r:id="rId36"/>
              </p:custDataLst>
            </p:nvPr>
          </p:nvSpPr>
          <p:spPr>
            <a:xfrm>
              <a:off x="7881213" y="4057837"/>
              <a:ext cx="65029" cy="93527"/>
            </a:xfrm>
            <a:custGeom>
              <a:avLst/>
              <a:gdLst>
                <a:gd name="connsiteX0" fmla="*/ 31739 w 65029"/>
                <a:gd name="connsiteY0" fmla="*/ 4070 h 93527"/>
                <a:gd name="connsiteX1" fmla="*/ 32267 w 65029"/>
                <a:gd name="connsiteY1" fmla="*/ 1944 h 93527"/>
                <a:gd name="connsiteX2" fmla="*/ 30153 w 65029"/>
                <a:gd name="connsiteY2" fmla="*/ 85 h 93527"/>
                <a:gd name="connsiteX3" fmla="*/ 13234 w 65029"/>
                <a:gd name="connsiteY3" fmla="*/ 1413 h 93527"/>
                <a:gd name="connsiteX4" fmla="*/ 10327 w 65029"/>
                <a:gd name="connsiteY4" fmla="*/ 4469 h 93527"/>
                <a:gd name="connsiteX5" fmla="*/ 13763 w 65029"/>
                <a:gd name="connsiteY5" fmla="*/ 6329 h 93527"/>
                <a:gd name="connsiteX6" fmla="*/ 20107 w 65029"/>
                <a:gd name="connsiteY6" fmla="*/ 8321 h 93527"/>
                <a:gd name="connsiteX7" fmla="*/ 19579 w 65029"/>
                <a:gd name="connsiteY7" fmla="*/ 11244 h 93527"/>
                <a:gd name="connsiteX8" fmla="*/ 942 w 65029"/>
                <a:gd name="connsiteY8" fmla="*/ 86438 h 93527"/>
                <a:gd name="connsiteX9" fmla="*/ 281 w 65029"/>
                <a:gd name="connsiteY9" fmla="*/ 89361 h 93527"/>
                <a:gd name="connsiteX10" fmla="*/ 4775 w 65029"/>
                <a:gd name="connsiteY10" fmla="*/ 93612 h 93527"/>
                <a:gd name="connsiteX11" fmla="*/ 10855 w 65029"/>
                <a:gd name="connsiteY11" fmla="*/ 88032 h 93527"/>
                <a:gd name="connsiteX12" fmla="*/ 17332 w 65029"/>
                <a:gd name="connsiteY12" fmla="*/ 62259 h 93527"/>
                <a:gd name="connsiteX13" fmla="*/ 34250 w 65029"/>
                <a:gd name="connsiteY13" fmla="*/ 73153 h 93527"/>
                <a:gd name="connsiteX14" fmla="*/ 33986 w 65029"/>
                <a:gd name="connsiteY14" fmla="*/ 75810 h 93527"/>
                <a:gd name="connsiteX15" fmla="*/ 33457 w 65029"/>
                <a:gd name="connsiteY15" fmla="*/ 79928 h 93527"/>
                <a:gd name="connsiteX16" fmla="*/ 47467 w 65029"/>
                <a:gd name="connsiteY16" fmla="*/ 93612 h 93527"/>
                <a:gd name="connsiteX17" fmla="*/ 64253 w 65029"/>
                <a:gd name="connsiteY17" fmla="*/ 73286 h 93527"/>
                <a:gd name="connsiteX18" fmla="*/ 62139 w 65029"/>
                <a:gd name="connsiteY18" fmla="*/ 71559 h 93527"/>
                <a:gd name="connsiteX19" fmla="*/ 59495 w 65029"/>
                <a:gd name="connsiteY19" fmla="*/ 74747 h 93527"/>
                <a:gd name="connsiteX20" fmla="*/ 47864 w 65029"/>
                <a:gd name="connsiteY20" fmla="*/ 89892 h 93527"/>
                <a:gd name="connsiteX21" fmla="*/ 43238 w 65029"/>
                <a:gd name="connsiteY21" fmla="*/ 82984 h 93527"/>
                <a:gd name="connsiteX22" fmla="*/ 44031 w 65029"/>
                <a:gd name="connsiteY22" fmla="*/ 77006 h 93527"/>
                <a:gd name="connsiteX23" fmla="*/ 44692 w 65029"/>
                <a:gd name="connsiteY23" fmla="*/ 72887 h 93527"/>
                <a:gd name="connsiteX24" fmla="*/ 23280 w 65029"/>
                <a:gd name="connsiteY24" fmla="*/ 58805 h 93527"/>
                <a:gd name="connsiteX25" fmla="*/ 34250 w 65029"/>
                <a:gd name="connsiteY25" fmla="*/ 50037 h 93527"/>
                <a:gd name="connsiteX26" fmla="*/ 55001 w 65029"/>
                <a:gd name="connsiteY26" fmla="*/ 37416 h 93527"/>
                <a:gd name="connsiteX27" fmla="*/ 59363 w 65029"/>
                <a:gd name="connsiteY27" fmla="*/ 39143 h 93527"/>
                <a:gd name="connsiteX28" fmla="*/ 52490 w 65029"/>
                <a:gd name="connsiteY28" fmla="*/ 46583 h 93527"/>
                <a:gd name="connsiteX29" fmla="*/ 57777 w 65029"/>
                <a:gd name="connsiteY29" fmla="*/ 51498 h 93527"/>
                <a:gd name="connsiteX30" fmla="*/ 65311 w 65029"/>
                <a:gd name="connsiteY30" fmla="*/ 42996 h 93527"/>
                <a:gd name="connsiteX31" fmla="*/ 55134 w 65029"/>
                <a:gd name="connsiteY31" fmla="*/ 33696 h 93527"/>
                <a:gd name="connsiteX32" fmla="*/ 33986 w 65029"/>
                <a:gd name="connsiteY32" fmla="*/ 45387 h 93527"/>
                <a:gd name="connsiteX33" fmla="*/ 18653 w 65029"/>
                <a:gd name="connsiteY33" fmla="*/ 57078 h 93527"/>
                <a:gd name="connsiteX34" fmla="*/ 31739 w 65029"/>
                <a:gd name="connsiteY34" fmla="*/ 4070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029" h="93527">
                  <a:moveTo>
                    <a:pt x="31739" y="4070"/>
                  </a:moveTo>
                  <a:cubicBezTo>
                    <a:pt x="31871" y="3804"/>
                    <a:pt x="32267" y="2077"/>
                    <a:pt x="32267" y="1944"/>
                  </a:cubicBezTo>
                  <a:cubicBezTo>
                    <a:pt x="32267" y="1280"/>
                    <a:pt x="31739" y="85"/>
                    <a:pt x="30153" y="85"/>
                  </a:cubicBezTo>
                  <a:cubicBezTo>
                    <a:pt x="27509" y="85"/>
                    <a:pt x="16539" y="1147"/>
                    <a:pt x="13234" y="1413"/>
                  </a:cubicBezTo>
                  <a:cubicBezTo>
                    <a:pt x="12177" y="1546"/>
                    <a:pt x="10327" y="1679"/>
                    <a:pt x="10327" y="4469"/>
                  </a:cubicBezTo>
                  <a:cubicBezTo>
                    <a:pt x="10327" y="6329"/>
                    <a:pt x="12177" y="6329"/>
                    <a:pt x="13763" y="6329"/>
                  </a:cubicBezTo>
                  <a:cubicBezTo>
                    <a:pt x="20107" y="6329"/>
                    <a:pt x="20107" y="7259"/>
                    <a:pt x="20107" y="8321"/>
                  </a:cubicBezTo>
                  <a:cubicBezTo>
                    <a:pt x="20107" y="9251"/>
                    <a:pt x="19843" y="10048"/>
                    <a:pt x="19579" y="11244"/>
                  </a:cubicBezTo>
                  <a:lnTo>
                    <a:pt x="942" y="86438"/>
                  </a:lnTo>
                  <a:cubicBezTo>
                    <a:pt x="281" y="88830"/>
                    <a:pt x="281" y="89095"/>
                    <a:pt x="281" y="89361"/>
                  </a:cubicBezTo>
                  <a:cubicBezTo>
                    <a:pt x="281" y="91354"/>
                    <a:pt x="1867" y="93612"/>
                    <a:pt x="4775" y="93612"/>
                  </a:cubicBezTo>
                  <a:cubicBezTo>
                    <a:pt x="8344" y="93612"/>
                    <a:pt x="10062" y="90955"/>
                    <a:pt x="10855" y="88032"/>
                  </a:cubicBezTo>
                  <a:cubicBezTo>
                    <a:pt x="11120" y="87501"/>
                    <a:pt x="16803" y="64119"/>
                    <a:pt x="17332" y="62259"/>
                  </a:cubicBezTo>
                  <a:cubicBezTo>
                    <a:pt x="26716" y="63189"/>
                    <a:pt x="34250" y="66245"/>
                    <a:pt x="34250" y="73153"/>
                  </a:cubicBezTo>
                  <a:cubicBezTo>
                    <a:pt x="34250" y="73817"/>
                    <a:pt x="34250" y="74482"/>
                    <a:pt x="33986" y="75810"/>
                  </a:cubicBezTo>
                  <a:cubicBezTo>
                    <a:pt x="33457" y="77803"/>
                    <a:pt x="33457" y="78467"/>
                    <a:pt x="33457" y="79928"/>
                  </a:cubicBezTo>
                  <a:cubicBezTo>
                    <a:pt x="33457" y="89361"/>
                    <a:pt x="41123" y="93612"/>
                    <a:pt x="47467" y="93612"/>
                  </a:cubicBezTo>
                  <a:cubicBezTo>
                    <a:pt x="60288" y="93612"/>
                    <a:pt x="64253" y="73419"/>
                    <a:pt x="64253" y="73286"/>
                  </a:cubicBezTo>
                  <a:cubicBezTo>
                    <a:pt x="64253" y="71559"/>
                    <a:pt x="62535" y="71559"/>
                    <a:pt x="62139" y="71559"/>
                  </a:cubicBezTo>
                  <a:cubicBezTo>
                    <a:pt x="60288" y="71559"/>
                    <a:pt x="60156" y="72223"/>
                    <a:pt x="59495" y="74747"/>
                  </a:cubicBezTo>
                  <a:cubicBezTo>
                    <a:pt x="57909" y="80460"/>
                    <a:pt x="54340" y="89892"/>
                    <a:pt x="47864" y="89892"/>
                  </a:cubicBezTo>
                  <a:cubicBezTo>
                    <a:pt x="44295" y="89892"/>
                    <a:pt x="43238" y="86571"/>
                    <a:pt x="43238" y="82984"/>
                  </a:cubicBezTo>
                  <a:cubicBezTo>
                    <a:pt x="43238" y="80726"/>
                    <a:pt x="43238" y="80460"/>
                    <a:pt x="44031" y="77006"/>
                  </a:cubicBezTo>
                  <a:cubicBezTo>
                    <a:pt x="44163" y="76607"/>
                    <a:pt x="44692" y="74349"/>
                    <a:pt x="44692" y="72887"/>
                  </a:cubicBezTo>
                  <a:cubicBezTo>
                    <a:pt x="44692" y="61064"/>
                    <a:pt x="28831" y="59204"/>
                    <a:pt x="23280" y="58805"/>
                  </a:cubicBezTo>
                  <a:cubicBezTo>
                    <a:pt x="27113" y="56414"/>
                    <a:pt x="32003" y="52030"/>
                    <a:pt x="34250" y="50037"/>
                  </a:cubicBezTo>
                  <a:cubicBezTo>
                    <a:pt x="40991" y="43660"/>
                    <a:pt x="47600" y="37416"/>
                    <a:pt x="55001" y="37416"/>
                  </a:cubicBezTo>
                  <a:cubicBezTo>
                    <a:pt x="56587" y="37416"/>
                    <a:pt x="58306" y="37814"/>
                    <a:pt x="59363" y="39143"/>
                  </a:cubicBezTo>
                  <a:cubicBezTo>
                    <a:pt x="53680" y="40073"/>
                    <a:pt x="52490" y="44590"/>
                    <a:pt x="52490" y="46583"/>
                  </a:cubicBezTo>
                  <a:cubicBezTo>
                    <a:pt x="52490" y="49505"/>
                    <a:pt x="54737" y="51498"/>
                    <a:pt x="57777" y="51498"/>
                  </a:cubicBezTo>
                  <a:cubicBezTo>
                    <a:pt x="61346" y="51498"/>
                    <a:pt x="65311" y="48575"/>
                    <a:pt x="65311" y="42996"/>
                  </a:cubicBezTo>
                  <a:cubicBezTo>
                    <a:pt x="65311" y="38612"/>
                    <a:pt x="62139" y="33696"/>
                    <a:pt x="55134" y="33696"/>
                  </a:cubicBezTo>
                  <a:cubicBezTo>
                    <a:pt x="47600" y="33696"/>
                    <a:pt x="40727" y="39143"/>
                    <a:pt x="33986" y="45387"/>
                  </a:cubicBezTo>
                  <a:cubicBezTo>
                    <a:pt x="28434" y="50701"/>
                    <a:pt x="24073" y="54819"/>
                    <a:pt x="18653" y="57078"/>
                  </a:cubicBezTo>
                  <a:lnTo>
                    <a:pt x="31739" y="4070"/>
                  </a:lnTo>
                  <a:close/>
                </a:path>
              </a:pathLst>
            </a:custGeom>
            <a:solidFill>
              <a:srgbClr val="000000"/>
            </a:solidFill>
            <a:ln w="18953" cap="flat">
              <a:noFill/>
              <a:prstDash val="solid"/>
              <a:miter/>
            </a:ln>
          </p:spPr>
          <p:txBody>
            <a:bodyPr rtlCol="0" anchor="ctr"/>
            <a:lstStyle/>
            <a:p>
              <a:endParaRPr lang="en-CN"/>
            </a:p>
          </p:txBody>
        </p:sp>
        <p:sp>
          <p:nvSpPr>
            <p:cNvPr id="333" name="Freeform 332">
              <a:extLst>
                <a:ext uri="{FF2B5EF4-FFF2-40B4-BE49-F238E27FC236}">
                  <a16:creationId xmlns:a16="http://schemas.microsoft.com/office/drawing/2014/main" id="{028BD1A2-5924-7AB5-5F51-0E9FBA588525}"/>
                </a:ext>
              </a:extLst>
            </p:cNvPr>
            <p:cNvSpPr/>
            <p:nvPr>
              <p:custDataLst>
                <p:tags r:id="rId37"/>
              </p:custDataLst>
            </p:nvPr>
          </p:nvSpPr>
          <p:spPr>
            <a:xfrm>
              <a:off x="8021832" y="4051875"/>
              <a:ext cx="115369" cy="7591"/>
            </a:xfrm>
            <a:custGeom>
              <a:avLst/>
              <a:gdLst>
                <a:gd name="connsiteX0" fmla="*/ 109049 w 115369"/>
                <a:gd name="connsiteY0" fmla="*/ 7674 h 7591"/>
                <a:gd name="connsiteX1" fmla="*/ 115657 w 115369"/>
                <a:gd name="connsiteY1" fmla="*/ 3878 h 7591"/>
                <a:gd name="connsiteX2" fmla="*/ 109049 w 115369"/>
                <a:gd name="connsiteY2" fmla="*/ 82 h 7591"/>
                <a:gd name="connsiteX3" fmla="*/ 6897 w 115369"/>
                <a:gd name="connsiteY3" fmla="*/ 82 h 7591"/>
                <a:gd name="connsiteX4" fmla="*/ 288 w 115369"/>
                <a:gd name="connsiteY4" fmla="*/ 3878 h 7591"/>
                <a:gd name="connsiteX5" fmla="*/ 6897 w 115369"/>
                <a:gd name="connsiteY5" fmla="*/ 7674 h 7591"/>
                <a:gd name="connsiteX6" fmla="*/ 109049 w 115369"/>
                <a:gd name="connsiteY6" fmla="*/ 7674 h 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69" h="7591">
                  <a:moveTo>
                    <a:pt x="109049" y="7674"/>
                  </a:moveTo>
                  <a:cubicBezTo>
                    <a:pt x="112259" y="7674"/>
                    <a:pt x="115657" y="7674"/>
                    <a:pt x="115657" y="3878"/>
                  </a:cubicBezTo>
                  <a:cubicBezTo>
                    <a:pt x="115657" y="82"/>
                    <a:pt x="112259" y="82"/>
                    <a:pt x="109049" y="82"/>
                  </a:cubicBezTo>
                  <a:lnTo>
                    <a:pt x="6897" y="82"/>
                  </a:lnTo>
                  <a:cubicBezTo>
                    <a:pt x="3687" y="82"/>
                    <a:pt x="288" y="82"/>
                    <a:pt x="288" y="3878"/>
                  </a:cubicBezTo>
                  <a:cubicBezTo>
                    <a:pt x="288" y="7674"/>
                    <a:pt x="3687" y="7674"/>
                    <a:pt x="6897" y="7674"/>
                  </a:cubicBezTo>
                  <a:lnTo>
                    <a:pt x="109049" y="7674"/>
                  </a:lnTo>
                  <a:close/>
                </a:path>
              </a:pathLst>
            </a:custGeom>
            <a:solidFill>
              <a:srgbClr val="000000"/>
            </a:solidFill>
            <a:ln w="18953" cap="flat">
              <a:noFill/>
              <a:prstDash val="solid"/>
              <a:miter/>
            </a:ln>
          </p:spPr>
          <p:txBody>
            <a:bodyPr rtlCol="0" anchor="ctr"/>
            <a:lstStyle/>
            <a:p>
              <a:endParaRPr lang="en-CN"/>
            </a:p>
          </p:txBody>
        </p:sp>
        <p:sp>
          <p:nvSpPr>
            <p:cNvPr id="334" name="Freeform 333">
              <a:extLst>
                <a:ext uri="{FF2B5EF4-FFF2-40B4-BE49-F238E27FC236}">
                  <a16:creationId xmlns:a16="http://schemas.microsoft.com/office/drawing/2014/main" id="{0A7F3DF1-4908-C36D-9670-029CB6B6F980}"/>
                </a:ext>
              </a:extLst>
            </p:cNvPr>
            <p:cNvSpPr/>
            <p:nvPr>
              <p:custDataLst>
                <p:tags r:id="rId38"/>
              </p:custDataLst>
            </p:nvPr>
          </p:nvSpPr>
          <p:spPr>
            <a:xfrm>
              <a:off x="8259237" y="3923430"/>
              <a:ext cx="50414" cy="29227"/>
            </a:xfrm>
            <a:custGeom>
              <a:avLst/>
              <a:gdLst>
                <a:gd name="connsiteX0" fmla="*/ 25602 w 50414"/>
                <a:gd name="connsiteY0" fmla="*/ 80 h 29227"/>
                <a:gd name="connsiteX1" fmla="*/ 301 w 50414"/>
                <a:gd name="connsiteY1" fmla="*/ 25891 h 29227"/>
                <a:gd name="connsiteX2" fmla="*/ 3699 w 50414"/>
                <a:gd name="connsiteY2" fmla="*/ 29307 h 29227"/>
                <a:gd name="connsiteX3" fmla="*/ 25602 w 50414"/>
                <a:gd name="connsiteY3" fmla="*/ 9949 h 29227"/>
                <a:gd name="connsiteX4" fmla="*/ 47317 w 50414"/>
                <a:gd name="connsiteY4" fmla="*/ 29307 h 29227"/>
                <a:gd name="connsiteX5" fmla="*/ 50716 w 50414"/>
                <a:gd name="connsiteY5" fmla="*/ 25891 h 29227"/>
                <a:gd name="connsiteX6" fmla="*/ 25602 w 50414"/>
                <a:gd name="connsiteY6" fmla="*/ 80 h 2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14" h="29227">
                  <a:moveTo>
                    <a:pt x="25602" y="80"/>
                  </a:moveTo>
                  <a:lnTo>
                    <a:pt x="301" y="25891"/>
                  </a:lnTo>
                  <a:lnTo>
                    <a:pt x="3699" y="29307"/>
                  </a:lnTo>
                  <a:lnTo>
                    <a:pt x="25602" y="9949"/>
                  </a:lnTo>
                  <a:lnTo>
                    <a:pt x="47317" y="29307"/>
                  </a:lnTo>
                  <a:lnTo>
                    <a:pt x="50716" y="25891"/>
                  </a:lnTo>
                  <a:lnTo>
                    <a:pt x="25602" y="80"/>
                  </a:lnTo>
                  <a:close/>
                </a:path>
              </a:pathLst>
            </a:custGeom>
            <a:solidFill>
              <a:srgbClr val="000000"/>
            </a:solidFill>
            <a:ln w="18953" cap="flat">
              <a:noFill/>
              <a:prstDash val="solid"/>
              <a:miter/>
            </a:ln>
          </p:spPr>
          <p:txBody>
            <a:bodyPr rtlCol="0" anchor="ctr"/>
            <a:lstStyle/>
            <a:p>
              <a:endParaRPr lang="en-CN"/>
            </a:p>
          </p:txBody>
        </p:sp>
        <p:sp>
          <p:nvSpPr>
            <p:cNvPr id="335" name="Freeform 334">
              <a:extLst>
                <a:ext uri="{FF2B5EF4-FFF2-40B4-BE49-F238E27FC236}">
                  <a16:creationId xmlns:a16="http://schemas.microsoft.com/office/drawing/2014/main" id="{BA8486E0-B1F6-0DF8-4018-A14631C38DB2}"/>
                </a:ext>
              </a:extLst>
            </p:cNvPr>
            <p:cNvSpPr/>
            <p:nvPr>
              <p:custDataLst>
                <p:tags r:id="rId39"/>
              </p:custDataLst>
            </p:nvPr>
          </p:nvSpPr>
          <p:spPr>
            <a:xfrm>
              <a:off x="8202155" y="3974062"/>
              <a:ext cx="134209" cy="129056"/>
            </a:xfrm>
            <a:custGeom>
              <a:avLst/>
              <a:gdLst>
                <a:gd name="connsiteX0" fmla="*/ 50336 w 134209"/>
                <a:gd name="connsiteY0" fmla="*/ 67457 h 129056"/>
                <a:gd name="connsiteX1" fmla="*/ 68651 w 134209"/>
                <a:gd name="connsiteY1" fmla="*/ 67457 h 129056"/>
                <a:gd name="connsiteX2" fmla="*/ 84323 w 134209"/>
                <a:gd name="connsiteY2" fmla="*/ 75997 h 129056"/>
                <a:gd name="connsiteX3" fmla="*/ 83002 w 134209"/>
                <a:gd name="connsiteY3" fmla="*/ 85297 h 129056"/>
                <a:gd name="connsiteX4" fmla="*/ 82435 w 134209"/>
                <a:gd name="connsiteY4" fmla="*/ 87385 h 129056"/>
                <a:gd name="connsiteX5" fmla="*/ 84701 w 134209"/>
                <a:gd name="connsiteY5" fmla="*/ 89662 h 129056"/>
                <a:gd name="connsiteX6" fmla="*/ 87533 w 134209"/>
                <a:gd name="connsiteY6" fmla="*/ 85677 h 129056"/>
                <a:gd name="connsiteX7" fmla="*/ 97918 w 134209"/>
                <a:gd name="connsiteY7" fmla="*/ 44493 h 129056"/>
                <a:gd name="connsiteX8" fmla="*/ 98485 w 134209"/>
                <a:gd name="connsiteY8" fmla="*/ 41456 h 129056"/>
                <a:gd name="connsiteX9" fmla="*/ 96219 w 134209"/>
                <a:gd name="connsiteY9" fmla="*/ 39368 h 129056"/>
                <a:gd name="connsiteX10" fmla="*/ 93387 w 134209"/>
                <a:gd name="connsiteY10" fmla="*/ 43354 h 129056"/>
                <a:gd name="connsiteX11" fmla="*/ 69029 w 134209"/>
                <a:gd name="connsiteY11" fmla="*/ 61573 h 129056"/>
                <a:gd name="connsiteX12" fmla="*/ 51846 w 134209"/>
                <a:gd name="connsiteY12" fmla="*/ 61573 h 129056"/>
                <a:gd name="connsiteX13" fmla="*/ 63931 w 134209"/>
                <a:gd name="connsiteY13" fmla="*/ 13367 h 129056"/>
                <a:gd name="connsiteX14" fmla="*/ 74127 w 134209"/>
                <a:gd name="connsiteY14" fmla="*/ 5965 h 129056"/>
                <a:gd name="connsiteX15" fmla="*/ 99051 w 134209"/>
                <a:gd name="connsiteY15" fmla="*/ 5965 h 129056"/>
                <a:gd name="connsiteX16" fmla="*/ 126619 w 134209"/>
                <a:gd name="connsiteY16" fmla="*/ 26842 h 129056"/>
                <a:gd name="connsiteX17" fmla="*/ 126053 w 134209"/>
                <a:gd name="connsiteY17" fmla="*/ 37091 h 129056"/>
                <a:gd name="connsiteX18" fmla="*/ 125675 w 134209"/>
                <a:gd name="connsiteY18" fmla="*/ 40507 h 129056"/>
                <a:gd name="connsiteX19" fmla="*/ 127941 w 134209"/>
                <a:gd name="connsiteY19" fmla="*/ 42784 h 129056"/>
                <a:gd name="connsiteX20" fmla="*/ 130584 w 134209"/>
                <a:gd name="connsiteY20" fmla="*/ 38040 h 129056"/>
                <a:gd name="connsiteX21" fmla="*/ 134361 w 134209"/>
                <a:gd name="connsiteY21" fmla="*/ 5206 h 129056"/>
                <a:gd name="connsiteX22" fmla="*/ 129262 w 134209"/>
                <a:gd name="connsiteY22" fmla="*/ 82 h 129056"/>
                <a:gd name="connsiteX23" fmla="*/ 36741 w 134209"/>
                <a:gd name="connsiteY23" fmla="*/ 82 h 129056"/>
                <a:gd name="connsiteX24" fmla="*/ 31076 w 134209"/>
                <a:gd name="connsiteY24" fmla="*/ 3878 h 129056"/>
                <a:gd name="connsiteX25" fmla="*/ 36363 w 134209"/>
                <a:gd name="connsiteY25" fmla="*/ 5965 h 129056"/>
                <a:gd name="connsiteX26" fmla="*/ 48636 w 134209"/>
                <a:gd name="connsiteY26" fmla="*/ 9382 h 129056"/>
                <a:gd name="connsiteX27" fmla="*/ 47692 w 134209"/>
                <a:gd name="connsiteY27" fmla="*/ 13937 h 129056"/>
                <a:gd name="connsiteX28" fmla="*/ 22768 w 134209"/>
                <a:gd name="connsiteY28" fmla="*/ 114335 h 129056"/>
                <a:gd name="connsiteX29" fmla="*/ 5585 w 134209"/>
                <a:gd name="connsiteY29" fmla="*/ 123255 h 129056"/>
                <a:gd name="connsiteX30" fmla="*/ 298 w 134209"/>
                <a:gd name="connsiteY30" fmla="*/ 126861 h 129056"/>
                <a:gd name="connsiteX31" fmla="*/ 3131 w 134209"/>
                <a:gd name="connsiteY31" fmla="*/ 129138 h 129056"/>
                <a:gd name="connsiteX32" fmla="*/ 28055 w 134209"/>
                <a:gd name="connsiteY32" fmla="*/ 128569 h 129056"/>
                <a:gd name="connsiteX33" fmla="*/ 56189 w 134209"/>
                <a:gd name="connsiteY33" fmla="*/ 129138 h 129056"/>
                <a:gd name="connsiteX34" fmla="*/ 60154 w 134209"/>
                <a:gd name="connsiteY34" fmla="*/ 125532 h 129056"/>
                <a:gd name="connsiteX35" fmla="*/ 59021 w 134209"/>
                <a:gd name="connsiteY35" fmla="*/ 123444 h 129056"/>
                <a:gd name="connsiteX36" fmla="*/ 53734 w 134209"/>
                <a:gd name="connsiteY36" fmla="*/ 123255 h 129056"/>
                <a:gd name="connsiteX37" fmla="*/ 43916 w 134209"/>
                <a:gd name="connsiteY37" fmla="*/ 122875 h 129056"/>
                <a:gd name="connsiteX38" fmla="*/ 37874 w 134209"/>
                <a:gd name="connsiteY38" fmla="*/ 119079 h 129056"/>
                <a:gd name="connsiteX39" fmla="*/ 38629 w 134209"/>
                <a:gd name="connsiteY39" fmla="*/ 114714 h 129056"/>
                <a:gd name="connsiteX40" fmla="*/ 50336 w 134209"/>
                <a:gd name="connsiteY40" fmla="*/ 67457 h 12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4209" h="129056">
                  <a:moveTo>
                    <a:pt x="50336" y="67457"/>
                  </a:moveTo>
                  <a:lnTo>
                    <a:pt x="68651" y="67457"/>
                  </a:lnTo>
                  <a:cubicBezTo>
                    <a:pt x="82813" y="67457"/>
                    <a:pt x="84323" y="70494"/>
                    <a:pt x="84323" y="75997"/>
                  </a:cubicBezTo>
                  <a:cubicBezTo>
                    <a:pt x="84323" y="77326"/>
                    <a:pt x="84323" y="79603"/>
                    <a:pt x="83002" y="85297"/>
                  </a:cubicBezTo>
                  <a:cubicBezTo>
                    <a:pt x="82624" y="86246"/>
                    <a:pt x="82435" y="87005"/>
                    <a:pt x="82435" y="87385"/>
                  </a:cubicBezTo>
                  <a:cubicBezTo>
                    <a:pt x="82435" y="88903"/>
                    <a:pt x="83568" y="89662"/>
                    <a:pt x="84701" y="89662"/>
                  </a:cubicBezTo>
                  <a:cubicBezTo>
                    <a:pt x="86589" y="89662"/>
                    <a:pt x="86589" y="89093"/>
                    <a:pt x="87533" y="85677"/>
                  </a:cubicBezTo>
                  <a:lnTo>
                    <a:pt x="97918" y="44493"/>
                  </a:lnTo>
                  <a:cubicBezTo>
                    <a:pt x="98485" y="42405"/>
                    <a:pt x="98485" y="42025"/>
                    <a:pt x="98485" y="41456"/>
                  </a:cubicBezTo>
                  <a:cubicBezTo>
                    <a:pt x="98485" y="41076"/>
                    <a:pt x="98107" y="39368"/>
                    <a:pt x="96219" y="39368"/>
                  </a:cubicBezTo>
                  <a:cubicBezTo>
                    <a:pt x="94331" y="39368"/>
                    <a:pt x="94142" y="40317"/>
                    <a:pt x="93387" y="43354"/>
                  </a:cubicBezTo>
                  <a:cubicBezTo>
                    <a:pt x="89421" y="58157"/>
                    <a:pt x="85079" y="61573"/>
                    <a:pt x="69029" y="61573"/>
                  </a:cubicBezTo>
                  <a:lnTo>
                    <a:pt x="51846" y="61573"/>
                  </a:lnTo>
                  <a:lnTo>
                    <a:pt x="63931" y="13367"/>
                  </a:lnTo>
                  <a:cubicBezTo>
                    <a:pt x="65630" y="6725"/>
                    <a:pt x="65819" y="5965"/>
                    <a:pt x="74127" y="5965"/>
                  </a:cubicBezTo>
                  <a:lnTo>
                    <a:pt x="99051" y="5965"/>
                  </a:lnTo>
                  <a:cubicBezTo>
                    <a:pt x="122276" y="5965"/>
                    <a:pt x="126619" y="12229"/>
                    <a:pt x="126619" y="26842"/>
                  </a:cubicBezTo>
                  <a:cubicBezTo>
                    <a:pt x="126619" y="31207"/>
                    <a:pt x="126619" y="31966"/>
                    <a:pt x="126053" y="37091"/>
                  </a:cubicBezTo>
                  <a:cubicBezTo>
                    <a:pt x="125675" y="39558"/>
                    <a:pt x="125675" y="39938"/>
                    <a:pt x="125675" y="40507"/>
                  </a:cubicBezTo>
                  <a:cubicBezTo>
                    <a:pt x="125675" y="41456"/>
                    <a:pt x="126241" y="42784"/>
                    <a:pt x="127941" y="42784"/>
                  </a:cubicBezTo>
                  <a:cubicBezTo>
                    <a:pt x="130018" y="42784"/>
                    <a:pt x="130207" y="41646"/>
                    <a:pt x="130584" y="38040"/>
                  </a:cubicBezTo>
                  <a:lnTo>
                    <a:pt x="134361" y="5206"/>
                  </a:lnTo>
                  <a:cubicBezTo>
                    <a:pt x="134927" y="82"/>
                    <a:pt x="133983" y="82"/>
                    <a:pt x="129262" y="82"/>
                  </a:cubicBezTo>
                  <a:lnTo>
                    <a:pt x="36741" y="82"/>
                  </a:lnTo>
                  <a:cubicBezTo>
                    <a:pt x="32964" y="82"/>
                    <a:pt x="31076" y="82"/>
                    <a:pt x="31076" y="3878"/>
                  </a:cubicBezTo>
                  <a:cubicBezTo>
                    <a:pt x="31076" y="5965"/>
                    <a:pt x="32775" y="5965"/>
                    <a:pt x="36363" y="5965"/>
                  </a:cubicBezTo>
                  <a:cubicBezTo>
                    <a:pt x="43349" y="5965"/>
                    <a:pt x="48636" y="5965"/>
                    <a:pt x="48636" y="9382"/>
                  </a:cubicBezTo>
                  <a:cubicBezTo>
                    <a:pt x="48636" y="10141"/>
                    <a:pt x="48636" y="10520"/>
                    <a:pt x="47692" y="13937"/>
                  </a:cubicBezTo>
                  <a:lnTo>
                    <a:pt x="22768" y="114335"/>
                  </a:lnTo>
                  <a:cubicBezTo>
                    <a:pt x="20880" y="121736"/>
                    <a:pt x="20502" y="123255"/>
                    <a:pt x="5585" y="123255"/>
                  </a:cubicBezTo>
                  <a:cubicBezTo>
                    <a:pt x="2375" y="123255"/>
                    <a:pt x="298" y="123255"/>
                    <a:pt x="298" y="126861"/>
                  </a:cubicBezTo>
                  <a:cubicBezTo>
                    <a:pt x="298" y="129138"/>
                    <a:pt x="2564" y="129138"/>
                    <a:pt x="3131" y="129138"/>
                  </a:cubicBezTo>
                  <a:cubicBezTo>
                    <a:pt x="8606" y="129138"/>
                    <a:pt x="22579" y="128569"/>
                    <a:pt x="28055" y="128569"/>
                  </a:cubicBezTo>
                  <a:cubicBezTo>
                    <a:pt x="34286" y="128569"/>
                    <a:pt x="49958" y="129138"/>
                    <a:pt x="56189" y="129138"/>
                  </a:cubicBezTo>
                  <a:cubicBezTo>
                    <a:pt x="57888" y="129138"/>
                    <a:pt x="60154" y="129138"/>
                    <a:pt x="60154" y="125532"/>
                  </a:cubicBezTo>
                  <a:cubicBezTo>
                    <a:pt x="60154" y="124014"/>
                    <a:pt x="59021" y="123634"/>
                    <a:pt x="59021" y="123444"/>
                  </a:cubicBezTo>
                  <a:cubicBezTo>
                    <a:pt x="58455" y="123255"/>
                    <a:pt x="58077" y="123255"/>
                    <a:pt x="53734" y="123255"/>
                  </a:cubicBezTo>
                  <a:cubicBezTo>
                    <a:pt x="49580" y="123255"/>
                    <a:pt x="48636" y="123255"/>
                    <a:pt x="43916" y="122875"/>
                  </a:cubicBezTo>
                  <a:cubicBezTo>
                    <a:pt x="38440" y="122306"/>
                    <a:pt x="37874" y="121547"/>
                    <a:pt x="37874" y="119079"/>
                  </a:cubicBezTo>
                  <a:cubicBezTo>
                    <a:pt x="37874" y="118700"/>
                    <a:pt x="37874" y="117561"/>
                    <a:pt x="38629" y="114714"/>
                  </a:cubicBezTo>
                  <a:lnTo>
                    <a:pt x="50336" y="67457"/>
                  </a:lnTo>
                  <a:close/>
                </a:path>
              </a:pathLst>
            </a:custGeom>
            <a:solidFill>
              <a:srgbClr val="000000"/>
            </a:solidFill>
            <a:ln w="18953" cap="flat">
              <a:noFill/>
              <a:prstDash val="solid"/>
              <a:miter/>
            </a:ln>
          </p:spPr>
          <p:txBody>
            <a:bodyPr rtlCol="0" anchor="ctr"/>
            <a:lstStyle/>
            <a:p>
              <a:endParaRPr lang="en-CN"/>
            </a:p>
          </p:txBody>
        </p:sp>
        <p:sp>
          <p:nvSpPr>
            <p:cNvPr id="336" name="Freeform 335">
              <a:extLst>
                <a:ext uri="{FF2B5EF4-FFF2-40B4-BE49-F238E27FC236}">
                  <a16:creationId xmlns:a16="http://schemas.microsoft.com/office/drawing/2014/main" id="{9A4DFD11-75AD-838B-D63D-94D978833340}"/>
                </a:ext>
              </a:extLst>
            </p:cNvPr>
            <p:cNvSpPr/>
            <p:nvPr>
              <p:custDataLst>
                <p:tags r:id="rId40"/>
              </p:custDataLst>
            </p:nvPr>
          </p:nvSpPr>
          <p:spPr>
            <a:xfrm>
              <a:off x="8350690" y="3966168"/>
              <a:ext cx="67408" cy="59916"/>
            </a:xfrm>
            <a:custGeom>
              <a:avLst/>
              <a:gdLst>
                <a:gd name="connsiteX0" fmla="*/ 48021 w 67408"/>
                <a:gd name="connsiteY0" fmla="*/ 7916 h 59916"/>
                <a:gd name="connsiteX1" fmla="*/ 34407 w 67408"/>
                <a:gd name="connsiteY1" fmla="*/ 78 h 59916"/>
                <a:gd name="connsiteX2" fmla="*/ 306 w 67408"/>
                <a:gd name="connsiteY2" fmla="*/ 37941 h 59916"/>
                <a:gd name="connsiteX3" fmla="*/ 20264 w 67408"/>
                <a:gd name="connsiteY3" fmla="*/ 59994 h 59916"/>
                <a:gd name="connsiteX4" fmla="*/ 39033 w 67408"/>
                <a:gd name="connsiteY4" fmla="*/ 50694 h 59916"/>
                <a:gd name="connsiteX5" fmla="*/ 52647 w 67408"/>
                <a:gd name="connsiteY5" fmla="*/ 59994 h 59916"/>
                <a:gd name="connsiteX6" fmla="*/ 63089 w 67408"/>
                <a:gd name="connsiteY6" fmla="*/ 52953 h 59916"/>
                <a:gd name="connsiteX7" fmla="*/ 67715 w 67408"/>
                <a:gd name="connsiteY7" fmla="*/ 39668 h 59916"/>
                <a:gd name="connsiteX8" fmla="*/ 65600 w 67408"/>
                <a:gd name="connsiteY8" fmla="*/ 37941 h 59916"/>
                <a:gd name="connsiteX9" fmla="*/ 62692 w 67408"/>
                <a:gd name="connsiteY9" fmla="*/ 42059 h 59916"/>
                <a:gd name="connsiteX10" fmla="*/ 53044 w 67408"/>
                <a:gd name="connsiteY10" fmla="*/ 56274 h 59916"/>
                <a:gd name="connsiteX11" fmla="*/ 48682 w 67408"/>
                <a:gd name="connsiteY11" fmla="*/ 49765 h 59916"/>
                <a:gd name="connsiteX12" fmla="*/ 50664 w 67408"/>
                <a:gd name="connsiteY12" fmla="*/ 39269 h 59916"/>
                <a:gd name="connsiteX13" fmla="*/ 53572 w 67408"/>
                <a:gd name="connsiteY13" fmla="*/ 27313 h 59916"/>
                <a:gd name="connsiteX14" fmla="*/ 56216 w 67408"/>
                <a:gd name="connsiteY14" fmla="*/ 17216 h 59916"/>
                <a:gd name="connsiteX15" fmla="*/ 58595 w 67408"/>
                <a:gd name="connsiteY15" fmla="*/ 6853 h 59916"/>
                <a:gd name="connsiteX16" fmla="*/ 54101 w 67408"/>
                <a:gd name="connsiteY16" fmla="*/ 2602 h 59916"/>
                <a:gd name="connsiteX17" fmla="*/ 48021 w 67408"/>
                <a:gd name="connsiteY17" fmla="*/ 7916 h 59916"/>
                <a:gd name="connsiteX18" fmla="*/ 39562 w 67408"/>
                <a:gd name="connsiteY18" fmla="*/ 42059 h 59916"/>
                <a:gd name="connsiteX19" fmla="*/ 32821 w 67408"/>
                <a:gd name="connsiteY19" fmla="*/ 50960 h 59916"/>
                <a:gd name="connsiteX20" fmla="*/ 20661 w 67408"/>
                <a:gd name="connsiteY20" fmla="*/ 56274 h 59916"/>
                <a:gd name="connsiteX21" fmla="*/ 11012 w 67408"/>
                <a:gd name="connsiteY21" fmla="*/ 43388 h 59916"/>
                <a:gd name="connsiteX22" fmla="*/ 17885 w 67408"/>
                <a:gd name="connsiteY22" fmla="*/ 16419 h 59916"/>
                <a:gd name="connsiteX23" fmla="*/ 34407 w 67408"/>
                <a:gd name="connsiteY23" fmla="*/ 3798 h 59916"/>
                <a:gd name="connsiteX24" fmla="*/ 46171 w 67408"/>
                <a:gd name="connsiteY24" fmla="*/ 15356 h 59916"/>
                <a:gd name="connsiteX25" fmla="*/ 45774 w 67408"/>
                <a:gd name="connsiteY25" fmla="*/ 17216 h 59916"/>
                <a:gd name="connsiteX26" fmla="*/ 39562 w 67408"/>
                <a:gd name="connsiteY26" fmla="*/ 42059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408" h="59916">
                  <a:moveTo>
                    <a:pt x="48021" y="7916"/>
                  </a:moveTo>
                  <a:cubicBezTo>
                    <a:pt x="45245" y="3532"/>
                    <a:pt x="40751" y="78"/>
                    <a:pt x="34407" y="78"/>
                  </a:cubicBezTo>
                  <a:cubicBezTo>
                    <a:pt x="17489" y="78"/>
                    <a:pt x="306" y="18810"/>
                    <a:pt x="306" y="37941"/>
                  </a:cubicBezTo>
                  <a:cubicBezTo>
                    <a:pt x="306" y="50827"/>
                    <a:pt x="8897" y="59994"/>
                    <a:pt x="20264" y="59994"/>
                  </a:cubicBezTo>
                  <a:cubicBezTo>
                    <a:pt x="27402" y="59994"/>
                    <a:pt x="33746" y="55876"/>
                    <a:pt x="39033" y="50694"/>
                  </a:cubicBezTo>
                  <a:cubicBezTo>
                    <a:pt x="41544" y="58666"/>
                    <a:pt x="49211" y="59994"/>
                    <a:pt x="52647" y="59994"/>
                  </a:cubicBezTo>
                  <a:cubicBezTo>
                    <a:pt x="57405" y="59994"/>
                    <a:pt x="60710" y="57071"/>
                    <a:pt x="63089" y="52953"/>
                  </a:cubicBezTo>
                  <a:cubicBezTo>
                    <a:pt x="65997" y="47772"/>
                    <a:pt x="67715" y="40199"/>
                    <a:pt x="67715" y="39668"/>
                  </a:cubicBezTo>
                  <a:cubicBezTo>
                    <a:pt x="67715" y="37941"/>
                    <a:pt x="65997" y="37941"/>
                    <a:pt x="65600" y="37941"/>
                  </a:cubicBezTo>
                  <a:cubicBezTo>
                    <a:pt x="63750" y="37941"/>
                    <a:pt x="63618" y="38472"/>
                    <a:pt x="62692" y="42059"/>
                  </a:cubicBezTo>
                  <a:cubicBezTo>
                    <a:pt x="61106" y="48436"/>
                    <a:pt x="58595" y="56274"/>
                    <a:pt x="53044" y="56274"/>
                  </a:cubicBezTo>
                  <a:cubicBezTo>
                    <a:pt x="49607" y="56274"/>
                    <a:pt x="48682" y="53352"/>
                    <a:pt x="48682" y="49765"/>
                  </a:cubicBezTo>
                  <a:cubicBezTo>
                    <a:pt x="48682" y="47506"/>
                    <a:pt x="49739" y="42723"/>
                    <a:pt x="50664" y="39269"/>
                  </a:cubicBezTo>
                  <a:cubicBezTo>
                    <a:pt x="51590" y="35682"/>
                    <a:pt x="52911" y="30235"/>
                    <a:pt x="53572" y="27313"/>
                  </a:cubicBezTo>
                  <a:lnTo>
                    <a:pt x="56216" y="17216"/>
                  </a:lnTo>
                  <a:cubicBezTo>
                    <a:pt x="57009" y="13762"/>
                    <a:pt x="58595" y="7518"/>
                    <a:pt x="58595" y="6853"/>
                  </a:cubicBezTo>
                  <a:cubicBezTo>
                    <a:pt x="58595" y="3931"/>
                    <a:pt x="56216" y="2602"/>
                    <a:pt x="54101" y="2602"/>
                  </a:cubicBezTo>
                  <a:cubicBezTo>
                    <a:pt x="51854" y="2602"/>
                    <a:pt x="48814" y="4196"/>
                    <a:pt x="48021" y="7916"/>
                  </a:cubicBezTo>
                  <a:close/>
                  <a:moveTo>
                    <a:pt x="39562" y="42059"/>
                  </a:moveTo>
                  <a:cubicBezTo>
                    <a:pt x="38637" y="45779"/>
                    <a:pt x="35729" y="48436"/>
                    <a:pt x="32821" y="50960"/>
                  </a:cubicBezTo>
                  <a:cubicBezTo>
                    <a:pt x="31631" y="52023"/>
                    <a:pt x="26344" y="56274"/>
                    <a:pt x="20661" y="56274"/>
                  </a:cubicBezTo>
                  <a:cubicBezTo>
                    <a:pt x="15771" y="56274"/>
                    <a:pt x="11012" y="52820"/>
                    <a:pt x="11012" y="43388"/>
                  </a:cubicBezTo>
                  <a:cubicBezTo>
                    <a:pt x="11012" y="36346"/>
                    <a:pt x="14845" y="21733"/>
                    <a:pt x="17885" y="16419"/>
                  </a:cubicBezTo>
                  <a:cubicBezTo>
                    <a:pt x="23965" y="5791"/>
                    <a:pt x="30706" y="3798"/>
                    <a:pt x="34407" y="3798"/>
                  </a:cubicBezTo>
                  <a:cubicBezTo>
                    <a:pt x="43659" y="3798"/>
                    <a:pt x="46171" y="13895"/>
                    <a:pt x="46171" y="15356"/>
                  </a:cubicBezTo>
                  <a:cubicBezTo>
                    <a:pt x="46171" y="15887"/>
                    <a:pt x="45906" y="16817"/>
                    <a:pt x="45774" y="17216"/>
                  </a:cubicBezTo>
                  <a:lnTo>
                    <a:pt x="39562" y="42059"/>
                  </a:lnTo>
                  <a:close/>
                </a:path>
              </a:pathLst>
            </a:custGeom>
            <a:solidFill>
              <a:srgbClr val="000000"/>
            </a:solidFill>
            <a:ln w="18953" cap="flat">
              <a:noFill/>
              <a:prstDash val="solid"/>
              <a:miter/>
            </a:ln>
          </p:spPr>
          <p:txBody>
            <a:bodyPr rtlCol="0" anchor="ctr"/>
            <a:lstStyle/>
            <a:p>
              <a:endParaRPr lang="en-CN"/>
            </a:p>
          </p:txBody>
        </p:sp>
        <p:sp>
          <p:nvSpPr>
            <p:cNvPr id="337" name="Freeform 336">
              <a:extLst>
                <a:ext uri="{FF2B5EF4-FFF2-40B4-BE49-F238E27FC236}">
                  <a16:creationId xmlns:a16="http://schemas.microsoft.com/office/drawing/2014/main" id="{808A37A2-92CA-5C8E-1036-92D92EB311CF}"/>
                </a:ext>
              </a:extLst>
            </p:cNvPr>
            <p:cNvSpPr/>
            <p:nvPr>
              <p:custDataLst>
                <p:tags r:id="rId41"/>
              </p:custDataLst>
            </p:nvPr>
          </p:nvSpPr>
          <p:spPr>
            <a:xfrm>
              <a:off x="8322614" y="4061956"/>
              <a:ext cx="40048" cy="89409"/>
            </a:xfrm>
            <a:custGeom>
              <a:avLst/>
              <a:gdLst>
                <a:gd name="connsiteX0" fmla="*/ 36917 w 40048"/>
                <a:gd name="connsiteY0" fmla="*/ 5133 h 89409"/>
                <a:gd name="connsiteX1" fmla="*/ 31630 w 40048"/>
                <a:gd name="connsiteY1" fmla="*/ 85 h 89409"/>
                <a:gd name="connsiteX2" fmla="*/ 24228 w 40048"/>
                <a:gd name="connsiteY2" fmla="*/ 7391 h 89409"/>
                <a:gd name="connsiteX3" fmla="*/ 29515 w 40048"/>
                <a:gd name="connsiteY3" fmla="*/ 12440 h 89409"/>
                <a:gd name="connsiteX4" fmla="*/ 36917 w 40048"/>
                <a:gd name="connsiteY4" fmla="*/ 5133 h 89409"/>
                <a:gd name="connsiteX5" fmla="*/ 9953 w 40048"/>
                <a:gd name="connsiteY5" fmla="*/ 72622 h 89409"/>
                <a:gd name="connsiteX6" fmla="*/ 8764 w 40048"/>
                <a:gd name="connsiteY6" fmla="*/ 78201 h 89409"/>
                <a:gd name="connsiteX7" fmla="*/ 21320 w 40048"/>
                <a:gd name="connsiteY7" fmla="*/ 89494 h 89409"/>
                <a:gd name="connsiteX8" fmla="*/ 40353 w 40048"/>
                <a:gd name="connsiteY8" fmla="*/ 69167 h 89409"/>
                <a:gd name="connsiteX9" fmla="*/ 38239 w 40048"/>
                <a:gd name="connsiteY9" fmla="*/ 67440 h 89409"/>
                <a:gd name="connsiteX10" fmla="*/ 35727 w 40048"/>
                <a:gd name="connsiteY10" fmla="*/ 69699 h 89409"/>
                <a:gd name="connsiteX11" fmla="*/ 21717 w 40048"/>
                <a:gd name="connsiteY11" fmla="*/ 85774 h 89409"/>
                <a:gd name="connsiteX12" fmla="*/ 18413 w 40048"/>
                <a:gd name="connsiteY12" fmla="*/ 81124 h 89409"/>
                <a:gd name="connsiteX13" fmla="*/ 20527 w 40048"/>
                <a:gd name="connsiteY13" fmla="*/ 72622 h 89409"/>
                <a:gd name="connsiteX14" fmla="*/ 24757 w 40048"/>
                <a:gd name="connsiteY14" fmla="*/ 61993 h 89409"/>
                <a:gd name="connsiteX15" fmla="*/ 31233 w 40048"/>
                <a:gd name="connsiteY15" fmla="*/ 45121 h 89409"/>
                <a:gd name="connsiteX16" fmla="*/ 32027 w 40048"/>
                <a:gd name="connsiteY16" fmla="*/ 40870 h 89409"/>
                <a:gd name="connsiteX17" fmla="*/ 19470 w 40048"/>
                <a:gd name="connsiteY17" fmla="*/ 29578 h 89409"/>
                <a:gd name="connsiteX18" fmla="*/ 305 w 40048"/>
                <a:gd name="connsiteY18" fmla="*/ 49904 h 89409"/>
                <a:gd name="connsiteX19" fmla="*/ 2552 w 40048"/>
                <a:gd name="connsiteY19" fmla="*/ 51631 h 89409"/>
                <a:gd name="connsiteX20" fmla="*/ 4931 w 40048"/>
                <a:gd name="connsiteY20" fmla="*/ 49505 h 89409"/>
                <a:gd name="connsiteX21" fmla="*/ 19073 w 40048"/>
                <a:gd name="connsiteY21" fmla="*/ 33297 h 89409"/>
                <a:gd name="connsiteX22" fmla="*/ 22378 w 40048"/>
                <a:gd name="connsiteY22" fmla="*/ 37947 h 89409"/>
                <a:gd name="connsiteX23" fmla="*/ 18280 w 40048"/>
                <a:gd name="connsiteY23" fmla="*/ 51232 h 89409"/>
                <a:gd name="connsiteX24" fmla="*/ 9953 w 40048"/>
                <a:gd name="connsiteY24" fmla="*/ 72622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048" h="89409">
                  <a:moveTo>
                    <a:pt x="36917" y="5133"/>
                  </a:moveTo>
                  <a:cubicBezTo>
                    <a:pt x="36917" y="3007"/>
                    <a:pt x="35331" y="85"/>
                    <a:pt x="31630" y="85"/>
                  </a:cubicBezTo>
                  <a:cubicBezTo>
                    <a:pt x="28061" y="85"/>
                    <a:pt x="24228" y="3539"/>
                    <a:pt x="24228" y="7391"/>
                  </a:cubicBezTo>
                  <a:cubicBezTo>
                    <a:pt x="24228" y="9650"/>
                    <a:pt x="25947" y="12440"/>
                    <a:pt x="29515" y="12440"/>
                  </a:cubicBezTo>
                  <a:cubicBezTo>
                    <a:pt x="33348" y="12440"/>
                    <a:pt x="36917" y="8720"/>
                    <a:pt x="36917" y="5133"/>
                  </a:cubicBezTo>
                  <a:close/>
                  <a:moveTo>
                    <a:pt x="9953" y="72622"/>
                  </a:moveTo>
                  <a:cubicBezTo>
                    <a:pt x="9425" y="74349"/>
                    <a:pt x="8764" y="75943"/>
                    <a:pt x="8764" y="78201"/>
                  </a:cubicBezTo>
                  <a:cubicBezTo>
                    <a:pt x="8764" y="84445"/>
                    <a:pt x="14051" y="89494"/>
                    <a:pt x="21320" y="89494"/>
                  </a:cubicBezTo>
                  <a:cubicBezTo>
                    <a:pt x="34538" y="89494"/>
                    <a:pt x="40353" y="71160"/>
                    <a:pt x="40353" y="69167"/>
                  </a:cubicBezTo>
                  <a:cubicBezTo>
                    <a:pt x="40353" y="67440"/>
                    <a:pt x="38635" y="67440"/>
                    <a:pt x="38239" y="67440"/>
                  </a:cubicBezTo>
                  <a:cubicBezTo>
                    <a:pt x="36388" y="67440"/>
                    <a:pt x="36256" y="68237"/>
                    <a:pt x="35727" y="69699"/>
                  </a:cubicBezTo>
                  <a:cubicBezTo>
                    <a:pt x="32687" y="80327"/>
                    <a:pt x="26872" y="85774"/>
                    <a:pt x="21717" y="85774"/>
                  </a:cubicBezTo>
                  <a:cubicBezTo>
                    <a:pt x="19073" y="85774"/>
                    <a:pt x="18413" y="84047"/>
                    <a:pt x="18413" y="81124"/>
                  </a:cubicBezTo>
                  <a:cubicBezTo>
                    <a:pt x="18413" y="78069"/>
                    <a:pt x="19338" y="75544"/>
                    <a:pt x="20527" y="72622"/>
                  </a:cubicBezTo>
                  <a:cubicBezTo>
                    <a:pt x="21849" y="69035"/>
                    <a:pt x="23303" y="65448"/>
                    <a:pt x="24757" y="61993"/>
                  </a:cubicBezTo>
                  <a:cubicBezTo>
                    <a:pt x="25947" y="58805"/>
                    <a:pt x="30705" y="46715"/>
                    <a:pt x="31233" y="45121"/>
                  </a:cubicBezTo>
                  <a:cubicBezTo>
                    <a:pt x="31630" y="43793"/>
                    <a:pt x="32027" y="42199"/>
                    <a:pt x="32027" y="40870"/>
                  </a:cubicBezTo>
                  <a:cubicBezTo>
                    <a:pt x="32027" y="34626"/>
                    <a:pt x="26740" y="29578"/>
                    <a:pt x="19470" y="29578"/>
                  </a:cubicBezTo>
                  <a:cubicBezTo>
                    <a:pt x="6385" y="29578"/>
                    <a:pt x="305" y="47645"/>
                    <a:pt x="305" y="49904"/>
                  </a:cubicBezTo>
                  <a:cubicBezTo>
                    <a:pt x="305" y="51631"/>
                    <a:pt x="2155" y="51631"/>
                    <a:pt x="2552" y="51631"/>
                  </a:cubicBezTo>
                  <a:cubicBezTo>
                    <a:pt x="4402" y="51631"/>
                    <a:pt x="4534" y="50967"/>
                    <a:pt x="4931" y="49505"/>
                  </a:cubicBezTo>
                  <a:cubicBezTo>
                    <a:pt x="8367" y="38080"/>
                    <a:pt x="14183" y="33297"/>
                    <a:pt x="19073" y="33297"/>
                  </a:cubicBezTo>
                  <a:cubicBezTo>
                    <a:pt x="21188" y="33297"/>
                    <a:pt x="22378" y="34360"/>
                    <a:pt x="22378" y="37947"/>
                  </a:cubicBezTo>
                  <a:cubicBezTo>
                    <a:pt x="22378" y="41003"/>
                    <a:pt x="21585" y="42996"/>
                    <a:pt x="18280" y="51232"/>
                  </a:cubicBezTo>
                  <a:lnTo>
                    <a:pt x="9953" y="72622"/>
                  </a:lnTo>
                  <a:close/>
                </a:path>
              </a:pathLst>
            </a:custGeom>
            <a:solidFill>
              <a:srgbClr val="000000"/>
            </a:solidFill>
            <a:ln w="18953" cap="flat">
              <a:noFill/>
              <a:prstDash val="solid"/>
              <a:miter/>
            </a:ln>
          </p:spPr>
          <p:txBody>
            <a:bodyPr rtlCol="0" anchor="ctr"/>
            <a:lstStyle/>
            <a:p>
              <a:endParaRPr lang="en-CN"/>
            </a:p>
          </p:txBody>
        </p:sp>
        <p:sp>
          <p:nvSpPr>
            <p:cNvPr id="338" name="Freeform 337">
              <a:extLst>
                <a:ext uri="{FF2B5EF4-FFF2-40B4-BE49-F238E27FC236}">
                  <a16:creationId xmlns:a16="http://schemas.microsoft.com/office/drawing/2014/main" id="{44869ED3-90AE-6BAD-E821-4205262E0C68}"/>
                </a:ext>
              </a:extLst>
            </p:cNvPr>
            <p:cNvSpPr/>
            <p:nvPr>
              <p:custDataLst>
                <p:tags r:id="rId42"/>
              </p:custDataLst>
            </p:nvPr>
          </p:nvSpPr>
          <p:spPr>
            <a:xfrm>
              <a:off x="8384628" y="4134759"/>
              <a:ext cx="16786" cy="40918"/>
            </a:xfrm>
            <a:custGeom>
              <a:avLst/>
              <a:gdLst>
                <a:gd name="connsiteX0" fmla="*/ 13393 w 16786"/>
                <a:gd name="connsiteY0" fmla="*/ 13237 h 40918"/>
                <a:gd name="connsiteX1" fmla="*/ 3083 w 16786"/>
                <a:gd name="connsiteY1" fmla="*/ 37549 h 40918"/>
                <a:gd name="connsiteX2" fmla="*/ 2158 w 16786"/>
                <a:gd name="connsiteY2" fmla="*/ 39143 h 40918"/>
                <a:gd name="connsiteX3" fmla="*/ 4008 w 16786"/>
                <a:gd name="connsiteY3" fmla="*/ 41003 h 40918"/>
                <a:gd name="connsiteX4" fmla="*/ 17094 w 16786"/>
                <a:gd name="connsiteY4" fmla="*/ 14565 h 40918"/>
                <a:gd name="connsiteX5" fmla="*/ 7842 w 16786"/>
                <a:gd name="connsiteY5" fmla="*/ 85 h 40918"/>
                <a:gd name="connsiteX6" fmla="*/ 308 w 16786"/>
                <a:gd name="connsiteY6" fmla="*/ 7657 h 40918"/>
                <a:gd name="connsiteX7" fmla="*/ 7974 w 16786"/>
                <a:gd name="connsiteY7" fmla="*/ 15362 h 40918"/>
                <a:gd name="connsiteX8" fmla="*/ 13393 w 16786"/>
                <a:gd name="connsiteY8" fmla="*/ 13237 h 4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6" h="40918">
                  <a:moveTo>
                    <a:pt x="13393" y="13237"/>
                  </a:moveTo>
                  <a:cubicBezTo>
                    <a:pt x="13393" y="20544"/>
                    <a:pt x="12071" y="29046"/>
                    <a:pt x="3083" y="37549"/>
                  </a:cubicBezTo>
                  <a:cubicBezTo>
                    <a:pt x="2555" y="38080"/>
                    <a:pt x="2158" y="38479"/>
                    <a:pt x="2158" y="39143"/>
                  </a:cubicBezTo>
                  <a:cubicBezTo>
                    <a:pt x="2158" y="40073"/>
                    <a:pt x="3215" y="41003"/>
                    <a:pt x="4008" y="41003"/>
                  </a:cubicBezTo>
                  <a:cubicBezTo>
                    <a:pt x="5859" y="41003"/>
                    <a:pt x="17094" y="30375"/>
                    <a:pt x="17094" y="14565"/>
                  </a:cubicBezTo>
                  <a:cubicBezTo>
                    <a:pt x="17094" y="6329"/>
                    <a:pt x="13922" y="85"/>
                    <a:pt x="7842" y="85"/>
                  </a:cubicBezTo>
                  <a:cubicBezTo>
                    <a:pt x="3480" y="85"/>
                    <a:pt x="308" y="3539"/>
                    <a:pt x="308" y="7657"/>
                  </a:cubicBezTo>
                  <a:cubicBezTo>
                    <a:pt x="308" y="11908"/>
                    <a:pt x="3348" y="15362"/>
                    <a:pt x="7974" y="15362"/>
                  </a:cubicBezTo>
                  <a:cubicBezTo>
                    <a:pt x="11146" y="15362"/>
                    <a:pt x="13261" y="13237"/>
                    <a:pt x="13393" y="13237"/>
                  </a:cubicBezTo>
                  <a:close/>
                </a:path>
              </a:pathLst>
            </a:custGeom>
            <a:solidFill>
              <a:srgbClr val="000000"/>
            </a:solidFill>
            <a:ln w="18953" cap="flat">
              <a:noFill/>
              <a:prstDash val="solid"/>
              <a:miter/>
            </a:ln>
          </p:spPr>
          <p:txBody>
            <a:bodyPr rtlCol="0" anchor="ctr"/>
            <a:lstStyle/>
            <a:p>
              <a:endParaRPr lang="en-CN"/>
            </a:p>
          </p:txBody>
        </p:sp>
        <p:sp>
          <p:nvSpPr>
            <p:cNvPr id="339" name="Freeform 338">
              <a:extLst>
                <a:ext uri="{FF2B5EF4-FFF2-40B4-BE49-F238E27FC236}">
                  <a16:creationId xmlns:a16="http://schemas.microsoft.com/office/drawing/2014/main" id="{E5C977AE-461F-0285-B1EB-2DE604AE9A02}"/>
                </a:ext>
              </a:extLst>
            </p:cNvPr>
            <p:cNvSpPr/>
            <p:nvPr>
              <p:custDataLst>
                <p:tags r:id="rId43"/>
              </p:custDataLst>
            </p:nvPr>
          </p:nvSpPr>
          <p:spPr>
            <a:xfrm>
              <a:off x="8414670" y="4061956"/>
              <a:ext cx="58024" cy="115182"/>
            </a:xfrm>
            <a:custGeom>
              <a:avLst/>
              <a:gdLst>
                <a:gd name="connsiteX0" fmla="*/ 58334 w 58024"/>
                <a:gd name="connsiteY0" fmla="*/ 5133 h 115182"/>
                <a:gd name="connsiteX1" fmla="*/ 53047 w 58024"/>
                <a:gd name="connsiteY1" fmla="*/ 85 h 115182"/>
                <a:gd name="connsiteX2" fmla="*/ 45646 w 58024"/>
                <a:gd name="connsiteY2" fmla="*/ 7391 h 115182"/>
                <a:gd name="connsiteX3" fmla="*/ 50933 w 58024"/>
                <a:gd name="connsiteY3" fmla="*/ 12440 h 115182"/>
                <a:gd name="connsiteX4" fmla="*/ 58334 w 58024"/>
                <a:gd name="connsiteY4" fmla="*/ 5133 h 115182"/>
                <a:gd name="connsiteX5" fmla="*/ 30313 w 58024"/>
                <a:gd name="connsiteY5" fmla="*/ 94675 h 115182"/>
                <a:gd name="connsiteX6" fmla="*/ 13263 w 58024"/>
                <a:gd name="connsiteY6" fmla="*/ 111547 h 115182"/>
                <a:gd name="connsiteX7" fmla="*/ 8505 w 58024"/>
                <a:gd name="connsiteY7" fmla="*/ 110750 h 115182"/>
                <a:gd name="connsiteX8" fmla="*/ 12999 w 58024"/>
                <a:gd name="connsiteY8" fmla="*/ 103975 h 115182"/>
                <a:gd name="connsiteX9" fmla="*/ 7844 w 58024"/>
                <a:gd name="connsiteY9" fmla="*/ 99059 h 115182"/>
                <a:gd name="connsiteX10" fmla="*/ 310 w 58024"/>
                <a:gd name="connsiteY10" fmla="*/ 106897 h 115182"/>
                <a:gd name="connsiteX11" fmla="*/ 13395 w 58024"/>
                <a:gd name="connsiteY11" fmla="*/ 115267 h 115182"/>
                <a:gd name="connsiteX12" fmla="*/ 40887 w 58024"/>
                <a:gd name="connsiteY12" fmla="*/ 94276 h 115182"/>
                <a:gd name="connsiteX13" fmla="*/ 52783 w 58024"/>
                <a:gd name="connsiteY13" fmla="*/ 46715 h 115182"/>
                <a:gd name="connsiteX14" fmla="*/ 53444 w 58024"/>
                <a:gd name="connsiteY14" fmla="*/ 42066 h 115182"/>
                <a:gd name="connsiteX15" fmla="*/ 39301 w 58024"/>
                <a:gd name="connsiteY15" fmla="*/ 29578 h 115182"/>
                <a:gd name="connsiteX16" fmla="*/ 16171 w 58024"/>
                <a:gd name="connsiteY16" fmla="*/ 49904 h 115182"/>
                <a:gd name="connsiteX17" fmla="*/ 18418 w 58024"/>
                <a:gd name="connsiteY17" fmla="*/ 51631 h 115182"/>
                <a:gd name="connsiteX18" fmla="*/ 21061 w 58024"/>
                <a:gd name="connsiteY18" fmla="*/ 49240 h 115182"/>
                <a:gd name="connsiteX19" fmla="*/ 38905 w 58024"/>
                <a:gd name="connsiteY19" fmla="*/ 33297 h 115182"/>
                <a:gd name="connsiteX20" fmla="*/ 43399 w 58024"/>
                <a:gd name="connsiteY20" fmla="*/ 39807 h 115182"/>
                <a:gd name="connsiteX21" fmla="*/ 43002 w 58024"/>
                <a:gd name="connsiteY21" fmla="*/ 43793 h 115182"/>
                <a:gd name="connsiteX22" fmla="*/ 30313 w 58024"/>
                <a:gd name="connsiteY22" fmla="*/ 94675 h 1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024" h="115182">
                  <a:moveTo>
                    <a:pt x="58334" y="5133"/>
                  </a:moveTo>
                  <a:cubicBezTo>
                    <a:pt x="58334" y="2874"/>
                    <a:pt x="56616" y="85"/>
                    <a:pt x="53047" y="85"/>
                  </a:cubicBezTo>
                  <a:cubicBezTo>
                    <a:pt x="49214" y="85"/>
                    <a:pt x="45646" y="3804"/>
                    <a:pt x="45646" y="7391"/>
                  </a:cubicBezTo>
                  <a:cubicBezTo>
                    <a:pt x="45646" y="9517"/>
                    <a:pt x="47232" y="12440"/>
                    <a:pt x="50933" y="12440"/>
                  </a:cubicBezTo>
                  <a:cubicBezTo>
                    <a:pt x="54501" y="12440"/>
                    <a:pt x="58334" y="8986"/>
                    <a:pt x="58334" y="5133"/>
                  </a:cubicBezTo>
                  <a:close/>
                  <a:moveTo>
                    <a:pt x="30313" y="94675"/>
                  </a:moveTo>
                  <a:cubicBezTo>
                    <a:pt x="28067" y="103842"/>
                    <a:pt x="21061" y="111547"/>
                    <a:pt x="13263" y="111547"/>
                  </a:cubicBezTo>
                  <a:cubicBezTo>
                    <a:pt x="11545" y="111547"/>
                    <a:pt x="9959" y="111281"/>
                    <a:pt x="8505" y="110750"/>
                  </a:cubicBezTo>
                  <a:cubicBezTo>
                    <a:pt x="11941" y="109156"/>
                    <a:pt x="12999" y="105967"/>
                    <a:pt x="12999" y="103975"/>
                  </a:cubicBezTo>
                  <a:cubicBezTo>
                    <a:pt x="12999" y="100786"/>
                    <a:pt x="10487" y="99059"/>
                    <a:pt x="7844" y="99059"/>
                  </a:cubicBezTo>
                  <a:cubicBezTo>
                    <a:pt x="3746" y="99059"/>
                    <a:pt x="310" y="102646"/>
                    <a:pt x="310" y="106897"/>
                  </a:cubicBezTo>
                  <a:cubicBezTo>
                    <a:pt x="310" y="111946"/>
                    <a:pt x="5465" y="115267"/>
                    <a:pt x="13395" y="115267"/>
                  </a:cubicBezTo>
                  <a:cubicBezTo>
                    <a:pt x="21326" y="115267"/>
                    <a:pt x="36790" y="110484"/>
                    <a:pt x="40887" y="94276"/>
                  </a:cubicBezTo>
                  <a:lnTo>
                    <a:pt x="52783" y="46715"/>
                  </a:lnTo>
                  <a:cubicBezTo>
                    <a:pt x="53180" y="45254"/>
                    <a:pt x="53444" y="44058"/>
                    <a:pt x="53444" y="42066"/>
                  </a:cubicBezTo>
                  <a:cubicBezTo>
                    <a:pt x="53444" y="34759"/>
                    <a:pt x="47232" y="29578"/>
                    <a:pt x="39301" y="29578"/>
                  </a:cubicBezTo>
                  <a:cubicBezTo>
                    <a:pt x="24630" y="29578"/>
                    <a:pt x="16171" y="48044"/>
                    <a:pt x="16171" y="49904"/>
                  </a:cubicBezTo>
                  <a:cubicBezTo>
                    <a:pt x="16171" y="51631"/>
                    <a:pt x="18021" y="51631"/>
                    <a:pt x="18418" y="51631"/>
                  </a:cubicBezTo>
                  <a:cubicBezTo>
                    <a:pt x="20004" y="51631"/>
                    <a:pt x="20136" y="51232"/>
                    <a:pt x="21061" y="49240"/>
                  </a:cubicBezTo>
                  <a:cubicBezTo>
                    <a:pt x="24366" y="41534"/>
                    <a:pt x="31239" y="33297"/>
                    <a:pt x="38905" y="33297"/>
                  </a:cubicBezTo>
                  <a:cubicBezTo>
                    <a:pt x="42209" y="33297"/>
                    <a:pt x="43399" y="35556"/>
                    <a:pt x="43399" y="39807"/>
                  </a:cubicBezTo>
                  <a:cubicBezTo>
                    <a:pt x="43399" y="41269"/>
                    <a:pt x="43134" y="43129"/>
                    <a:pt x="43002" y="43793"/>
                  </a:cubicBezTo>
                  <a:lnTo>
                    <a:pt x="30313" y="94675"/>
                  </a:lnTo>
                  <a:close/>
                </a:path>
              </a:pathLst>
            </a:custGeom>
            <a:solidFill>
              <a:srgbClr val="000000"/>
            </a:solidFill>
            <a:ln w="18953" cap="flat">
              <a:noFill/>
              <a:prstDash val="solid"/>
              <a:miter/>
            </a:ln>
          </p:spPr>
          <p:txBody>
            <a:bodyPr rtlCol="0" anchor="ctr"/>
            <a:lstStyle/>
            <a:p>
              <a:endParaRPr lang="en-CN"/>
            </a:p>
          </p:txBody>
        </p:sp>
        <p:sp>
          <p:nvSpPr>
            <p:cNvPr id="340" name="Freeform 339">
              <a:extLst>
                <a:ext uri="{FF2B5EF4-FFF2-40B4-BE49-F238E27FC236}">
                  <a16:creationId xmlns:a16="http://schemas.microsoft.com/office/drawing/2014/main" id="{1A8700AB-047B-BAA2-B839-539212C36ED2}"/>
                </a:ext>
              </a:extLst>
            </p:cNvPr>
            <p:cNvSpPr/>
            <p:nvPr>
              <p:custDataLst>
                <p:tags r:id="rId44"/>
              </p:custDataLst>
            </p:nvPr>
          </p:nvSpPr>
          <p:spPr>
            <a:xfrm>
              <a:off x="8491463" y="4134759"/>
              <a:ext cx="16786" cy="40918"/>
            </a:xfrm>
            <a:custGeom>
              <a:avLst/>
              <a:gdLst>
                <a:gd name="connsiteX0" fmla="*/ 13398 w 16786"/>
                <a:gd name="connsiteY0" fmla="*/ 13237 h 40918"/>
                <a:gd name="connsiteX1" fmla="*/ 3089 w 16786"/>
                <a:gd name="connsiteY1" fmla="*/ 37549 h 40918"/>
                <a:gd name="connsiteX2" fmla="*/ 2164 w 16786"/>
                <a:gd name="connsiteY2" fmla="*/ 39143 h 40918"/>
                <a:gd name="connsiteX3" fmla="*/ 4014 w 16786"/>
                <a:gd name="connsiteY3" fmla="*/ 41003 h 40918"/>
                <a:gd name="connsiteX4" fmla="*/ 17099 w 16786"/>
                <a:gd name="connsiteY4" fmla="*/ 14565 h 40918"/>
                <a:gd name="connsiteX5" fmla="*/ 7847 w 16786"/>
                <a:gd name="connsiteY5" fmla="*/ 85 h 40918"/>
                <a:gd name="connsiteX6" fmla="*/ 313 w 16786"/>
                <a:gd name="connsiteY6" fmla="*/ 7657 h 40918"/>
                <a:gd name="connsiteX7" fmla="*/ 7979 w 16786"/>
                <a:gd name="connsiteY7" fmla="*/ 15362 h 40918"/>
                <a:gd name="connsiteX8" fmla="*/ 13398 w 16786"/>
                <a:gd name="connsiteY8" fmla="*/ 13237 h 4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6" h="40918">
                  <a:moveTo>
                    <a:pt x="13398" y="13237"/>
                  </a:moveTo>
                  <a:cubicBezTo>
                    <a:pt x="13398" y="20544"/>
                    <a:pt x="12077" y="29046"/>
                    <a:pt x="3089" y="37549"/>
                  </a:cubicBezTo>
                  <a:cubicBezTo>
                    <a:pt x="2560" y="38080"/>
                    <a:pt x="2164" y="38479"/>
                    <a:pt x="2164" y="39143"/>
                  </a:cubicBezTo>
                  <a:cubicBezTo>
                    <a:pt x="2164" y="40073"/>
                    <a:pt x="3221" y="41003"/>
                    <a:pt x="4014" y="41003"/>
                  </a:cubicBezTo>
                  <a:cubicBezTo>
                    <a:pt x="5865" y="41003"/>
                    <a:pt x="17099" y="30375"/>
                    <a:pt x="17099" y="14565"/>
                  </a:cubicBezTo>
                  <a:cubicBezTo>
                    <a:pt x="17099" y="6329"/>
                    <a:pt x="13927" y="85"/>
                    <a:pt x="7847" y="85"/>
                  </a:cubicBezTo>
                  <a:cubicBezTo>
                    <a:pt x="3485" y="85"/>
                    <a:pt x="313" y="3539"/>
                    <a:pt x="313" y="7657"/>
                  </a:cubicBezTo>
                  <a:cubicBezTo>
                    <a:pt x="313" y="11908"/>
                    <a:pt x="3353" y="15362"/>
                    <a:pt x="7979" y="15362"/>
                  </a:cubicBezTo>
                  <a:cubicBezTo>
                    <a:pt x="11152" y="15362"/>
                    <a:pt x="13266" y="13237"/>
                    <a:pt x="13398" y="13237"/>
                  </a:cubicBezTo>
                  <a:close/>
                </a:path>
              </a:pathLst>
            </a:custGeom>
            <a:solidFill>
              <a:srgbClr val="000000"/>
            </a:solidFill>
            <a:ln w="18953" cap="flat">
              <a:noFill/>
              <a:prstDash val="solid"/>
              <a:miter/>
            </a:ln>
          </p:spPr>
          <p:txBody>
            <a:bodyPr rtlCol="0" anchor="ctr"/>
            <a:lstStyle/>
            <a:p>
              <a:endParaRPr lang="en-CN"/>
            </a:p>
          </p:txBody>
        </p:sp>
        <p:sp>
          <p:nvSpPr>
            <p:cNvPr id="341" name="Freeform 340">
              <a:extLst>
                <a:ext uri="{FF2B5EF4-FFF2-40B4-BE49-F238E27FC236}">
                  <a16:creationId xmlns:a16="http://schemas.microsoft.com/office/drawing/2014/main" id="{1FA34627-1AE2-DF76-865F-44037607168D}"/>
                </a:ext>
              </a:extLst>
            </p:cNvPr>
            <p:cNvSpPr/>
            <p:nvPr>
              <p:custDataLst>
                <p:tags r:id="rId45"/>
              </p:custDataLst>
            </p:nvPr>
          </p:nvSpPr>
          <p:spPr>
            <a:xfrm>
              <a:off x="8531417" y="4057837"/>
              <a:ext cx="65029" cy="93527"/>
            </a:xfrm>
            <a:custGeom>
              <a:avLst/>
              <a:gdLst>
                <a:gd name="connsiteX0" fmla="*/ 31773 w 65029"/>
                <a:gd name="connsiteY0" fmla="*/ 4070 h 93527"/>
                <a:gd name="connsiteX1" fmla="*/ 32302 w 65029"/>
                <a:gd name="connsiteY1" fmla="*/ 1944 h 93527"/>
                <a:gd name="connsiteX2" fmla="*/ 30187 w 65029"/>
                <a:gd name="connsiteY2" fmla="*/ 85 h 93527"/>
                <a:gd name="connsiteX3" fmla="*/ 13269 w 65029"/>
                <a:gd name="connsiteY3" fmla="*/ 1413 h 93527"/>
                <a:gd name="connsiteX4" fmla="*/ 10361 w 65029"/>
                <a:gd name="connsiteY4" fmla="*/ 4469 h 93527"/>
                <a:gd name="connsiteX5" fmla="*/ 13797 w 65029"/>
                <a:gd name="connsiteY5" fmla="*/ 6329 h 93527"/>
                <a:gd name="connsiteX6" fmla="*/ 20142 w 65029"/>
                <a:gd name="connsiteY6" fmla="*/ 8321 h 93527"/>
                <a:gd name="connsiteX7" fmla="*/ 19613 w 65029"/>
                <a:gd name="connsiteY7" fmla="*/ 11244 h 93527"/>
                <a:gd name="connsiteX8" fmla="*/ 976 w 65029"/>
                <a:gd name="connsiteY8" fmla="*/ 86438 h 93527"/>
                <a:gd name="connsiteX9" fmla="*/ 316 w 65029"/>
                <a:gd name="connsiteY9" fmla="*/ 89361 h 93527"/>
                <a:gd name="connsiteX10" fmla="*/ 4810 w 65029"/>
                <a:gd name="connsiteY10" fmla="*/ 93612 h 93527"/>
                <a:gd name="connsiteX11" fmla="*/ 10890 w 65029"/>
                <a:gd name="connsiteY11" fmla="*/ 88032 h 93527"/>
                <a:gd name="connsiteX12" fmla="*/ 17366 w 65029"/>
                <a:gd name="connsiteY12" fmla="*/ 62259 h 93527"/>
                <a:gd name="connsiteX13" fmla="*/ 34284 w 65029"/>
                <a:gd name="connsiteY13" fmla="*/ 73153 h 93527"/>
                <a:gd name="connsiteX14" fmla="*/ 34020 w 65029"/>
                <a:gd name="connsiteY14" fmla="*/ 75810 h 93527"/>
                <a:gd name="connsiteX15" fmla="*/ 33491 w 65029"/>
                <a:gd name="connsiteY15" fmla="*/ 79928 h 93527"/>
                <a:gd name="connsiteX16" fmla="*/ 47502 w 65029"/>
                <a:gd name="connsiteY16" fmla="*/ 93612 h 93527"/>
                <a:gd name="connsiteX17" fmla="*/ 64288 w 65029"/>
                <a:gd name="connsiteY17" fmla="*/ 73286 h 93527"/>
                <a:gd name="connsiteX18" fmla="*/ 62173 w 65029"/>
                <a:gd name="connsiteY18" fmla="*/ 71559 h 93527"/>
                <a:gd name="connsiteX19" fmla="*/ 59530 w 65029"/>
                <a:gd name="connsiteY19" fmla="*/ 74747 h 93527"/>
                <a:gd name="connsiteX20" fmla="*/ 47898 w 65029"/>
                <a:gd name="connsiteY20" fmla="*/ 89892 h 93527"/>
                <a:gd name="connsiteX21" fmla="*/ 43272 w 65029"/>
                <a:gd name="connsiteY21" fmla="*/ 82984 h 93527"/>
                <a:gd name="connsiteX22" fmla="*/ 44065 w 65029"/>
                <a:gd name="connsiteY22" fmla="*/ 77006 h 93527"/>
                <a:gd name="connsiteX23" fmla="*/ 44726 w 65029"/>
                <a:gd name="connsiteY23" fmla="*/ 72887 h 93527"/>
                <a:gd name="connsiteX24" fmla="*/ 23314 w 65029"/>
                <a:gd name="connsiteY24" fmla="*/ 58805 h 93527"/>
                <a:gd name="connsiteX25" fmla="*/ 34284 w 65029"/>
                <a:gd name="connsiteY25" fmla="*/ 50037 h 93527"/>
                <a:gd name="connsiteX26" fmla="*/ 55036 w 65029"/>
                <a:gd name="connsiteY26" fmla="*/ 37416 h 93527"/>
                <a:gd name="connsiteX27" fmla="*/ 59397 w 65029"/>
                <a:gd name="connsiteY27" fmla="*/ 39143 h 93527"/>
                <a:gd name="connsiteX28" fmla="*/ 52524 w 65029"/>
                <a:gd name="connsiteY28" fmla="*/ 46583 h 93527"/>
                <a:gd name="connsiteX29" fmla="*/ 57811 w 65029"/>
                <a:gd name="connsiteY29" fmla="*/ 51498 h 93527"/>
                <a:gd name="connsiteX30" fmla="*/ 65345 w 65029"/>
                <a:gd name="connsiteY30" fmla="*/ 42996 h 93527"/>
                <a:gd name="connsiteX31" fmla="*/ 55168 w 65029"/>
                <a:gd name="connsiteY31" fmla="*/ 33696 h 93527"/>
                <a:gd name="connsiteX32" fmla="*/ 34020 w 65029"/>
                <a:gd name="connsiteY32" fmla="*/ 45387 h 93527"/>
                <a:gd name="connsiteX33" fmla="*/ 18688 w 65029"/>
                <a:gd name="connsiteY33" fmla="*/ 57078 h 93527"/>
                <a:gd name="connsiteX34" fmla="*/ 31773 w 65029"/>
                <a:gd name="connsiteY34" fmla="*/ 4070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029" h="93527">
                  <a:moveTo>
                    <a:pt x="31773" y="4070"/>
                  </a:moveTo>
                  <a:cubicBezTo>
                    <a:pt x="31905" y="3804"/>
                    <a:pt x="32302" y="2077"/>
                    <a:pt x="32302" y="1944"/>
                  </a:cubicBezTo>
                  <a:cubicBezTo>
                    <a:pt x="32302" y="1280"/>
                    <a:pt x="31773" y="85"/>
                    <a:pt x="30187" y="85"/>
                  </a:cubicBezTo>
                  <a:cubicBezTo>
                    <a:pt x="27543" y="85"/>
                    <a:pt x="16573" y="1147"/>
                    <a:pt x="13269" y="1413"/>
                  </a:cubicBezTo>
                  <a:cubicBezTo>
                    <a:pt x="12211" y="1546"/>
                    <a:pt x="10361" y="1679"/>
                    <a:pt x="10361" y="4469"/>
                  </a:cubicBezTo>
                  <a:cubicBezTo>
                    <a:pt x="10361" y="6329"/>
                    <a:pt x="12211" y="6329"/>
                    <a:pt x="13797" y="6329"/>
                  </a:cubicBezTo>
                  <a:cubicBezTo>
                    <a:pt x="20142" y="6329"/>
                    <a:pt x="20142" y="7259"/>
                    <a:pt x="20142" y="8321"/>
                  </a:cubicBezTo>
                  <a:cubicBezTo>
                    <a:pt x="20142" y="9251"/>
                    <a:pt x="19877" y="10048"/>
                    <a:pt x="19613" y="11244"/>
                  </a:cubicBezTo>
                  <a:lnTo>
                    <a:pt x="976" y="86438"/>
                  </a:lnTo>
                  <a:cubicBezTo>
                    <a:pt x="316" y="88830"/>
                    <a:pt x="316" y="89095"/>
                    <a:pt x="316" y="89361"/>
                  </a:cubicBezTo>
                  <a:cubicBezTo>
                    <a:pt x="316" y="91354"/>
                    <a:pt x="1902" y="93612"/>
                    <a:pt x="4810" y="93612"/>
                  </a:cubicBezTo>
                  <a:cubicBezTo>
                    <a:pt x="8378" y="93612"/>
                    <a:pt x="10096" y="90955"/>
                    <a:pt x="10890" y="88032"/>
                  </a:cubicBezTo>
                  <a:cubicBezTo>
                    <a:pt x="11154" y="87501"/>
                    <a:pt x="16837" y="64119"/>
                    <a:pt x="17366" y="62259"/>
                  </a:cubicBezTo>
                  <a:cubicBezTo>
                    <a:pt x="26750" y="63189"/>
                    <a:pt x="34284" y="66245"/>
                    <a:pt x="34284" y="73153"/>
                  </a:cubicBezTo>
                  <a:cubicBezTo>
                    <a:pt x="34284" y="73817"/>
                    <a:pt x="34284" y="74482"/>
                    <a:pt x="34020" y="75810"/>
                  </a:cubicBezTo>
                  <a:cubicBezTo>
                    <a:pt x="33491" y="77803"/>
                    <a:pt x="33491" y="78467"/>
                    <a:pt x="33491" y="79928"/>
                  </a:cubicBezTo>
                  <a:cubicBezTo>
                    <a:pt x="33491" y="89361"/>
                    <a:pt x="41157" y="93612"/>
                    <a:pt x="47502" y="93612"/>
                  </a:cubicBezTo>
                  <a:cubicBezTo>
                    <a:pt x="60323" y="93612"/>
                    <a:pt x="64288" y="73419"/>
                    <a:pt x="64288" y="73286"/>
                  </a:cubicBezTo>
                  <a:cubicBezTo>
                    <a:pt x="64288" y="71559"/>
                    <a:pt x="62570" y="71559"/>
                    <a:pt x="62173" y="71559"/>
                  </a:cubicBezTo>
                  <a:cubicBezTo>
                    <a:pt x="60323" y="71559"/>
                    <a:pt x="60190" y="72223"/>
                    <a:pt x="59530" y="74747"/>
                  </a:cubicBezTo>
                  <a:cubicBezTo>
                    <a:pt x="57943" y="80460"/>
                    <a:pt x="54375" y="89892"/>
                    <a:pt x="47898" y="89892"/>
                  </a:cubicBezTo>
                  <a:cubicBezTo>
                    <a:pt x="44330" y="89892"/>
                    <a:pt x="43272" y="86571"/>
                    <a:pt x="43272" y="82984"/>
                  </a:cubicBezTo>
                  <a:cubicBezTo>
                    <a:pt x="43272" y="80726"/>
                    <a:pt x="43272" y="80460"/>
                    <a:pt x="44065" y="77006"/>
                  </a:cubicBezTo>
                  <a:cubicBezTo>
                    <a:pt x="44197" y="76607"/>
                    <a:pt x="44726" y="74349"/>
                    <a:pt x="44726" y="72887"/>
                  </a:cubicBezTo>
                  <a:cubicBezTo>
                    <a:pt x="44726" y="61064"/>
                    <a:pt x="28865" y="59204"/>
                    <a:pt x="23314" y="58805"/>
                  </a:cubicBezTo>
                  <a:cubicBezTo>
                    <a:pt x="27147" y="56414"/>
                    <a:pt x="32037" y="52030"/>
                    <a:pt x="34284" y="50037"/>
                  </a:cubicBezTo>
                  <a:cubicBezTo>
                    <a:pt x="41025" y="43660"/>
                    <a:pt x="47634" y="37416"/>
                    <a:pt x="55036" y="37416"/>
                  </a:cubicBezTo>
                  <a:cubicBezTo>
                    <a:pt x="56622" y="37416"/>
                    <a:pt x="58340" y="37814"/>
                    <a:pt x="59397" y="39143"/>
                  </a:cubicBezTo>
                  <a:cubicBezTo>
                    <a:pt x="53714" y="40073"/>
                    <a:pt x="52524" y="44590"/>
                    <a:pt x="52524" y="46583"/>
                  </a:cubicBezTo>
                  <a:cubicBezTo>
                    <a:pt x="52524" y="49505"/>
                    <a:pt x="54771" y="51498"/>
                    <a:pt x="57811" y="51498"/>
                  </a:cubicBezTo>
                  <a:cubicBezTo>
                    <a:pt x="61380" y="51498"/>
                    <a:pt x="65345" y="48575"/>
                    <a:pt x="65345" y="42996"/>
                  </a:cubicBezTo>
                  <a:cubicBezTo>
                    <a:pt x="65345" y="38612"/>
                    <a:pt x="62173" y="33696"/>
                    <a:pt x="55168" y="33696"/>
                  </a:cubicBezTo>
                  <a:cubicBezTo>
                    <a:pt x="47634" y="33696"/>
                    <a:pt x="40761" y="39143"/>
                    <a:pt x="34020" y="45387"/>
                  </a:cubicBezTo>
                  <a:cubicBezTo>
                    <a:pt x="28469" y="50701"/>
                    <a:pt x="24107" y="54819"/>
                    <a:pt x="18688" y="57078"/>
                  </a:cubicBezTo>
                  <a:lnTo>
                    <a:pt x="31773" y="4070"/>
                  </a:lnTo>
                  <a:close/>
                </a:path>
              </a:pathLst>
            </a:custGeom>
            <a:solidFill>
              <a:srgbClr val="000000"/>
            </a:solidFill>
            <a:ln w="18953" cap="flat">
              <a:noFill/>
              <a:prstDash val="solid"/>
              <a:miter/>
            </a:ln>
          </p:spPr>
          <p:txBody>
            <a:bodyPr rtlCol="0" anchor="ctr"/>
            <a:lstStyle/>
            <a:p>
              <a:endParaRPr lang="en-CN"/>
            </a:p>
          </p:txBody>
        </p:sp>
        <p:sp>
          <p:nvSpPr>
            <p:cNvPr id="342" name="Freeform 341">
              <a:extLst>
                <a:ext uri="{FF2B5EF4-FFF2-40B4-BE49-F238E27FC236}">
                  <a16:creationId xmlns:a16="http://schemas.microsoft.com/office/drawing/2014/main" id="{2B802398-34FA-3B6F-BB97-03391AF9D89B}"/>
                </a:ext>
              </a:extLst>
            </p:cNvPr>
            <p:cNvSpPr/>
            <p:nvPr>
              <p:custDataLst>
                <p:tags r:id="rId46"/>
              </p:custDataLst>
            </p:nvPr>
          </p:nvSpPr>
          <p:spPr>
            <a:xfrm>
              <a:off x="8625169" y="3960776"/>
              <a:ext cx="43806" cy="189788"/>
            </a:xfrm>
            <a:custGeom>
              <a:avLst/>
              <a:gdLst>
                <a:gd name="connsiteX0" fmla="*/ 44127 w 43806"/>
                <a:gd name="connsiteY0" fmla="*/ 94976 h 189788"/>
                <a:gd name="connsiteX1" fmla="*/ 31665 w 43806"/>
                <a:gd name="connsiteY1" fmla="*/ 35762 h 189788"/>
                <a:gd name="connsiteX2" fmla="*/ 2209 w 43806"/>
                <a:gd name="connsiteY2" fmla="*/ 82 h 189788"/>
                <a:gd name="connsiteX3" fmla="*/ 321 w 43806"/>
                <a:gd name="connsiteY3" fmla="*/ 1980 h 189788"/>
                <a:gd name="connsiteX4" fmla="*/ 3908 w 43806"/>
                <a:gd name="connsiteY4" fmla="*/ 6345 h 189788"/>
                <a:gd name="connsiteX5" fmla="*/ 33175 w 43806"/>
                <a:gd name="connsiteY5" fmla="*/ 94976 h 189788"/>
                <a:gd name="connsiteX6" fmla="*/ 2775 w 43806"/>
                <a:gd name="connsiteY6" fmla="*/ 184746 h 189788"/>
                <a:gd name="connsiteX7" fmla="*/ 321 w 43806"/>
                <a:gd name="connsiteY7" fmla="*/ 187972 h 189788"/>
                <a:gd name="connsiteX8" fmla="*/ 2209 w 43806"/>
                <a:gd name="connsiteY8" fmla="*/ 189870 h 189788"/>
                <a:gd name="connsiteX9" fmla="*/ 32231 w 43806"/>
                <a:gd name="connsiteY9" fmla="*/ 152862 h 189788"/>
                <a:gd name="connsiteX10" fmla="*/ 44127 w 43806"/>
                <a:gd name="connsiteY10" fmla="*/ 94976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06" h="189788">
                  <a:moveTo>
                    <a:pt x="44127" y="94976"/>
                  </a:moveTo>
                  <a:cubicBezTo>
                    <a:pt x="44127" y="80173"/>
                    <a:pt x="42050" y="57208"/>
                    <a:pt x="31665" y="35762"/>
                  </a:cubicBezTo>
                  <a:cubicBezTo>
                    <a:pt x="20335" y="12418"/>
                    <a:pt x="4097" y="82"/>
                    <a:pt x="2209" y="82"/>
                  </a:cubicBezTo>
                  <a:cubicBezTo>
                    <a:pt x="1076" y="82"/>
                    <a:pt x="321" y="841"/>
                    <a:pt x="321" y="1980"/>
                  </a:cubicBezTo>
                  <a:cubicBezTo>
                    <a:pt x="321" y="2549"/>
                    <a:pt x="321" y="2929"/>
                    <a:pt x="3908" y="6345"/>
                  </a:cubicBezTo>
                  <a:cubicBezTo>
                    <a:pt x="22412" y="25134"/>
                    <a:pt x="33175" y="55310"/>
                    <a:pt x="33175" y="94976"/>
                  </a:cubicBezTo>
                  <a:cubicBezTo>
                    <a:pt x="33175" y="127430"/>
                    <a:pt x="26189" y="160833"/>
                    <a:pt x="2775" y="184746"/>
                  </a:cubicBezTo>
                  <a:cubicBezTo>
                    <a:pt x="321" y="187024"/>
                    <a:pt x="321" y="187403"/>
                    <a:pt x="321" y="187972"/>
                  </a:cubicBezTo>
                  <a:cubicBezTo>
                    <a:pt x="321" y="189111"/>
                    <a:pt x="1076" y="189870"/>
                    <a:pt x="2209" y="189870"/>
                  </a:cubicBezTo>
                  <a:cubicBezTo>
                    <a:pt x="4097" y="189870"/>
                    <a:pt x="21091" y="176965"/>
                    <a:pt x="32231" y="152862"/>
                  </a:cubicBezTo>
                  <a:cubicBezTo>
                    <a:pt x="41861" y="131985"/>
                    <a:pt x="44127" y="110918"/>
                    <a:pt x="44127" y="94976"/>
                  </a:cubicBezTo>
                  <a:close/>
                </a:path>
              </a:pathLst>
            </a:custGeom>
            <a:solidFill>
              <a:srgbClr val="000000"/>
            </a:solidFill>
            <a:ln w="18953" cap="flat">
              <a:noFill/>
              <a:prstDash val="solid"/>
              <a:miter/>
            </a:ln>
          </p:spPr>
          <p:txBody>
            <a:bodyPr rtlCol="0" anchor="ctr"/>
            <a:lstStyle/>
            <a:p>
              <a:endParaRPr lang="en-CN"/>
            </a:p>
          </p:txBody>
        </p:sp>
        <p:sp>
          <p:nvSpPr>
            <p:cNvPr id="343" name="Freeform 342">
              <a:extLst>
                <a:ext uri="{FF2B5EF4-FFF2-40B4-BE49-F238E27FC236}">
                  <a16:creationId xmlns:a16="http://schemas.microsoft.com/office/drawing/2014/main" id="{9C730D5E-BBFE-7A2C-7154-1B480850C0C0}"/>
                </a:ext>
              </a:extLst>
            </p:cNvPr>
            <p:cNvSpPr/>
            <p:nvPr>
              <p:custDataLst>
                <p:tags r:id="rId47"/>
              </p:custDataLst>
            </p:nvPr>
          </p:nvSpPr>
          <p:spPr>
            <a:xfrm>
              <a:off x="8696163" y="3936542"/>
              <a:ext cx="58420" cy="88213"/>
            </a:xfrm>
            <a:custGeom>
              <a:avLst/>
              <a:gdLst>
                <a:gd name="connsiteX0" fmla="*/ 58745 w 58420"/>
                <a:gd name="connsiteY0" fmla="*/ 64113 h 88213"/>
                <a:gd name="connsiteX1" fmla="*/ 54251 w 58420"/>
                <a:gd name="connsiteY1" fmla="*/ 64113 h 88213"/>
                <a:gd name="connsiteX2" fmla="*/ 50815 w 58420"/>
                <a:gd name="connsiteY2" fmla="*/ 76202 h 88213"/>
                <a:gd name="connsiteX3" fmla="*/ 37730 w 58420"/>
                <a:gd name="connsiteY3" fmla="*/ 76999 h 88213"/>
                <a:gd name="connsiteX4" fmla="*/ 13410 w 58420"/>
                <a:gd name="connsiteY4" fmla="*/ 76999 h 88213"/>
                <a:gd name="connsiteX5" fmla="*/ 39844 w 58420"/>
                <a:gd name="connsiteY5" fmla="*/ 54680 h 88213"/>
                <a:gd name="connsiteX6" fmla="*/ 58745 w 58420"/>
                <a:gd name="connsiteY6" fmla="*/ 25984 h 88213"/>
                <a:gd name="connsiteX7" fmla="*/ 27817 w 58420"/>
                <a:gd name="connsiteY7" fmla="*/ 78 h 88213"/>
                <a:gd name="connsiteX8" fmla="*/ 324 w 58420"/>
                <a:gd name="connsiteY8" fmla="*/ 23858 h 88213"/>
                <a:gd name="connsiteX9" fmla="*/ 7330 w 58420"/>
                <a:gd name="connsiteY9" fmla="*/ 31298 h 88213"/>
                <a:gd name="connsiteX10" fmla="*/ 14335 w 58420"/>
                <a:gd name="connsiteY10" fmla="*/ 24257 h 88213"/>
                <a:gd name="connsiteX11" fmla="*/ 6537 w 58420"/>
                <a:gd name="connsiteY11" fmla="*/ 17216 h 88213"/>
                <a:gd name="connsiteX12" fmla="*/ 25834 w 58420"/>
                <a:gd name="connsiteY12" fmla="*/ 4861 h 88213"/>
                <a:gd name="connsiteX13" fmla="*/ 45924 w 58420"/>
                <a:gd name="connsiteY13" fmla="*/ 25984 h 88213"/>
                <a:gd name="connsiteX14" fmla="*/ 33500 w 58420"/>
                <a:gd name="connsiteY14" fmla="*/ 51492 h 88213"/>
                <a:gd name="connsiteX15" fmla="*/ 1646 w 58420"/>
                <a:gd name="connsiteY15" fmla="*/ 83110 h 88213"/>
                <a:gd name="connsiteX16" fmla="*/ 324 w 58420"/>
                <a:gd name="connsiteY16" fmla="*/ 88292 h 88213"/>
                <a:gd name="connsiteX17" fmla="*/ 54780 w 58420"/>
                <a:gd name="connsiteY17" fmla="*/ 88292 h 88213"/>
                <a:gd name="connsiteX18" fmla="*/ 58745 w 58420"/>
                <a:gd name="connsiteY18" fmla="*/ 64113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20" h="88213">
                  <a:moveTo>
                    <a:pt x="58745" y="64113"/>
                  </a:moveTo>
                  <a:lnTo>
                    <a:pt x="54251" y="64113"/>
                  </a:lnTo>
                  <a:cubicBezTo>
                    <a:pt x="53855" y="67035"/>
                    <a:pt x="52533" y="74873"/>
                    <a:pt x="50815" y="76202"/>
                  </a:cubicBezTo>
                  <a:cubicBezTo>
                    <a:pt x="49757" y="76999"/>
                    <a:pt x="39580" y="76999"/>
                    <a:pt x="37730" y="76999"/>
                  </a:cubicBezTo>
                  <a:lnTo>
                    <a:pt x="13410" y="76999"/>
                  </a:lnTo>
                  <a:cubicBezTo>
                    <a:pt x="27288" y="64644"/>
                    <a:pt x="31914" y="60924"/>
                    <a:pt x="39844" y="54680"/>
                  </a:cubicBezTo>
                  <a:cubicBezTo>
                    <a:pt x="49625" y="46842"/>
                    <a:pt x="58745" y="38605"/>
                    <a:pt x="58745" y="25984"/>
                  </a:cubicBezTo>
                  <a:cubicBezTo>
                    <a:pt x="58745" y="9909"/>
                    <a:pt x="44735" y="78"/>
                    <a:pt x="27817" y="78"/>
                  </a:cubicBezTo>
                  <a:cubicBezTo>
                    <a:pt x="11427" y="78"/>
                    <a:pt x="324" y="11636"/>
                    <a:pt x="324" y="23858"/>
                  </a:cubicBezTo>
                  <a:cubicBezTo>
                    <a:pt x="324" y="30634"/>
                    <a:pt x="6008" y="31298"/>
                    <a:pt x="7330" y="31298"/>
                  </a:cubicBezTo>
                  <a:cubicBezTo>
                    <a:pt x="10502" y="31298"/>
                    <a:pt x="14335" y="29040"/>
                    <a:pt x="14335" y="24257"/>
                  </a:cubicBezTo>
                  <a:cubicBezTo>
                    <a:pt x="14335" y="21866"/>
                    <a:pt x="13410" y="17216"/>
                    <a:pt x="6537" y="17216"/>
                  </a:cubicBezTo>
                  <a:cubicBezTo>
                    <a:pt x="10634" y="7783"/>
                    <a:pt x="19622" y="4861"/>
                    <a:pt x="25834" y="4861"/>
                  </a:cubicBezTo>
                  <a:cubicBezTo>
                    <a:pt x="39051" y="4861"/>
                    <a:pt x="45924" y="15223"/>
                    <a:pt x="45924" y="25984"/>
                  </a:cubicBezTo>
                  <a:cubicBezTo>
                    <a:pt x="45924" y="37542"/>
                    <a:pt x="37730" y="46709"/>
                    <a:pt x="33500" y="51492"/>
                  </a:cubicBezTo>
                  <a:lnTo>
                    <a:pt x="1646" y="83110"/>
                  </a:lnTo>
                  <a:cubicBezTo>
                    <a:pt x="324" y="84306"/>
                    <a:pt x="324" y="84572"/>
                    <a:pt x="324" y="88292"/>
                  </a:cubicBezTo>
                  <a:lnTo>
                    <a:pt x="54780" y="88292"/>
                  </a:lnTo>
                  <a:lnTo>
                    <a:pt x="58745" y="64113"/>
                  </a:lnTo>
                  <a:close/>
                </a:path>
              </a:pathLst>
            </a:custGeom>
            <a:solidFill>
              <a:srgbClr val="000000"/>
            </a:solidFill>
            <a:ln w="18953" cap="flat">
              <a:noFill/>
              <a:prstDash val="solid"/>
              <a:miter/>
            </a:ln>
          </p:spPr>
          <p:txBody>
            <a:bodyPr rtlCol="0" anchor="ctr"/>
            <a:lstStyle/>
            <a:p>
              <a:endParaRPr lang="en-CN"/>
            </a:p>
          </p:txBody>
        </p:sp>
        <p:sp>
          <p:nvSpPr>
            <p:cNvPr id="344" name="Freeform 343">
              <a:extLst>
                <a:ext uri="{FF2B5EF4-FFF2-40B4-BE49-F238E27FC236}">
                  <a16:creationId xmlns:a16="http://schemas.microsoft.com/office/drawing/2014/main" id="{8914253C-F0B6-0F95-7413-F3A7C951A9A6}"/>
                </a:ext>
              </a:extLst>
            </p:cNvPr>
            <p:cNvSpPr/>
            <p:nvPr>
              <p:custDataLst>
                <p:tags r:id="rId48"/>
              </p:custDataLst>
            </p:nvPr>
          </p:nvSpPr>
          <p:spPr>
            <a:xfrm>
              <a:off x="8788782" y="4083000"/>
              <a:ext cx="20014" cy="20117"/>
            </a:xfrm>
            <a:custGeom>
              <a:avLst/>
              <a:gdLst>
                <a:gd name="connsiteX0" fmla="*/ 20344 w 20014"/>
                <a:gd name="connsiteY0" fmla="*/ 10141 h 20117"/>
                <a:gd name="connsiteX1" fmla="*/ 10336 w 20014"/>
                <a:gd name="connsiteY1" fmla="*/ 82 h 20117"/>
                <a:gd name="connsiteX2" fmla="*/ 329 w 20014"/>
                <a:gd name="connsiteY2" fmla="*/ 10141 h 20117"/>
                <a:gd name="connsiteX3" fmla="*/ 10336 w 20014"/>
                <a:gd name="connsiteY3" fmla="*/ 20200 h 20117"/>
                <a:gd name="connsiteX4" fmla="*/ 20344 w 20014"/>
                <a:gd name="connsiteY4" fmla="*/ 10141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4" h="20117">
                  <a:moveTo>
                    <a:pt x="20344" y="10141"/>
                  </a:moveTo>
                  <a:cubicBezTo>
                    <a:pt x="20344" y="4637"/>
                    <a:pt x="15812" y="82"/>
                    <a:pt x="10336" y="82"/>
                  </a:cubicBezTo>
                  <a:cubicBezTo>
                    <a:pt x="4861" y="82"/>
                    <a:pt x="329" y="4637"/>
                    <a:pt x="329" y="10141"/>
                  </a:cubicBezTo>
                  <a:cubicBezTo>
                    <a:pt x="329" y="15645"/>
                    <a:pt x="4861" y="20200"/>
                    <a:pt x="10336" y="20200"/>
                  </a:cubicBezTo>
                  <a:cubicBezTo>
                    <a:pt x="15812" y="20200"/>
                    <a:pt x="20344" y="15645"/>
                    <a:pt x="20344" y="10141"/>
                  </a:cubicBezTo>
                  <a:close/>
                </a:path>
              </a:pathLst>
            </a:custGeom>
            <a:solidFill>
              <a:srgbClr val="000000"/>
            </a:solidFill>
            <a:ln w="18953" cap="flat">
              <a:noFill/>
              <a:prstDash val="solid"/>
              <a:miter/>
            </a:ln>
          </p:spPr>
          <p:txBody>
            <a:bodyPr rtlCol="0" anchor="ctr"/>
            <a:lstStyle/>
            <a:p>
              <a:endParaRPr lang="en-CN"/>
            </a:p>
          </p:txBody>
        </p:sp>
      </p:grpSp>
      <p:sp>
        <p:nvSpPr>
          <p:cNvPr id="345" name="TextBox 344">
            <a:extLst>
              <a:ext uri="{FF2B5EF4-FFF2-40B4-BE49-F238E27FC236}">
                <a16:creationId xmlns:a16="http://schemas.microsoft.com/office/drawing/2014/main" id="{09BE3B0D-F730-15CB-E5EC-C331479E4E0D}"/>
              </a:ext>
            </a:extLst>
          </p:cNvPr>
          <p:cNvSpPr txBox="1"/>
          <p:nvPr/>
        </p:nvSpPr>
        <p:spPr>
          <a:xfrm>
            <a:off x="4534298" y="4313694"/>
            <a:ext cx="2199430" cy="707886"/>
          </a:xfrm>
          <a:prstGeom prst="rect">
            <a:avLst/>
          </a:prstGeom>
          <a:noFill/>
        </p:spPr>
        <p:txBody>
          <a:bodyPr wrap="square" rtlCol="0">
            <a:spAutoFit/>
          </a:bodyPr>
          <a:lstStyle/>
          <a:p>
            <a:pPr algn="ctr"/>
            <a:r>
              <a:rPr lang="en-US" altLang="zh-CN" sz="2000" dirty="0">
                <a:latin typeface="Microsoft YaHei" panose="020B0503020204020204" pitchFamily="34" charset="-122"/>
                <a:ea typeface="Microsoft YaHei" panose="020B0503020204020204" pitchFamily="34" charset="-122"/>
              </a:rPr>
              <a:t>c</a:t>
            </a:r>
            <a:r>
              <a:rPr lang="en-US" altLang="zh-CN" sz="2000" dirty="0">
                <a:effectLst/>
                <a:latin typeface="Microsoft YaHei" panose="020B0503020204020204" pitchFamily="34" charset="-122"/>
                <a:ea typeface="Microsoft YaHei" panose="020B0503020204020204" pitchFamily="34" charset="-122"/>
              </a:rPr>
              <a:t>orresponding</a:t>
            </a:r>
            <a:r>
              <a:rPr lang="zh-CN" altLang="en-US" sz="2000" dirty="0">
                <a:effectLst/>
                <a:latin typeface="Microsoft YaHei" panose="020B0503020204020204" pitchFamily="34" charset="-122"/>
                <a:ea typeface="Microsoft YaHei" panose="020B0503020204020204" pitchFamily="34" charset="-122"/>
              </a:rPr>
              <a:t> </a:t>
            </a:r>
            <a:r>
              <a:rPr lang="en-US" altLang="zh-CN" sz="2000" dirty="0">
                <a:effectLst/>
                <a:latin typeface="Microsoft YaHei" panose="020B0503020204020204" pitchFamily="34" charset="-122"/>
                <a:ea typeface="Microsoft YaHei" panose="020B0503020204020204" pitchFamily="34" charset="-122"/>
              </a:rPr>
              <a:t>normal</a:t>
            </a:r>
            <a:r>
              <a:rPr lang="zh-CN" altLang="en-US" sz="2000" dirty="0">
                <a:effectLst/>
                <a:latin typeface="Microsoft YaHei" panose="020B0503020204020204" pitchFamily="34" charset="-122"/>
                <a:ea typeface="Microsoft YaHei" panose="020B0503020204020204" pitchFamily="34" charset="-122"/>
              </a:rPr>
              <a:t> </a:t>
            </a:r>
            <a:r>
              <a:rPr lang="en-US" sz="2000" dirty="0">
                <a:effectLst/>
                <a:latin typeface="Microsoft YaHei" panose="020B0503020204020204" pitchFamily="34" charset="-122"/>
                <a:ea typeface="Microsoft YaHei" panose="020B0503020204020204" pitchFamily="34" charset="-122"/>
              </a:rPr>
              <a:t>tokens</a:t>
            </a:r>
            <a:endParaRPr lang="en-US" sz="1800" dirty="0">
              <a:latin typeface="Microsoft YaHei" panose="020B0503020204020204" pitchFamily="34" charset="-122"/>
              <a:ea typeface="Microsoft YaHei" panose="020B0503020204020204" pitchFamily="34" charset="-122"/>
            </a:endParaRPr>
          </a:p>
        </p:txBody>
      </p:sp>
      <p:sp>
        <p:nvSpPr>
          <p:cNvPr id="346" name="Rectangle 345">
            <a:extLst>
              <a:ext uri="{FF2B5EF4-FFF2-40B4-BE49-F238E27FC236}">
                <a16:creationId xmlns:a16="http://schemas.microsoft.com/office/drawing/2014/main" id="{91F0DE55-BE20-17C7-31CF-770CA917111D}"/>
              </a:ext>
            </a:extLst>
          </p:cNvPr>
          <p:cNvSpPr/>
          <p:nvPr/>
        </p:nvSpPr>
        <p:spPr>
          <a:xfrm>
            <a:off x="6442332" y="3181751"/>
            <a:ext cx="753317" cy="677775"/>
          </a:xfrm>
          <a:prstGeom prst="rect">
            <a:avLst/>
          </a:prstGeom>
          <a:noFill/>
          <a:ln w="3492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7" name="Rectangle 346">
            <a:extLst>
              <a:ext uri="{FF2B5EF4-FFF2-40B4-BE49-F238E27FC236}">
                <a16:creationId xmlns:a16="http://schemas.microsoft.com/office/drawing/2014/main" id="{9C01F9D6-E686-39B5-F549-3954700634E2}"/>
              </a:ext>
            </a:extLst>
          </p:cNvPr>
          <p:cNvSpPr/>
          <p:nvPr/>
        </p:nvSpPr>
        <p:spPr>
          <a:xfrm>
            <a:off x="7574655" y="3144669"/>
            <a:ext cx="804700" cy="693599"/>
          </a:xfrm>
          <a:prstGeom prst="rect">
            <a:avLst/>
          </a:prstGeom>
          <a:noFill/>
          <a:ln w="3492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8" name="TextBox 347">
            <a:extLst>
              <a:ext uri="{FF2B5EF4-FFF2-40B4-BE49-F238E27FC236}">
                <a16:creationId xmlns:a16="http://schemas.microsoft.com/office/drawing/2014/main" id="{2F08A7D3-2281-3B03-5CA9-98400E72D81B}"/>
              </a:ext>
            </a:extLst>
          </p:cNvPr>
          <p:cNvSpPr txBox="1"/>
          <p:nvPr/>
        </p:nvSpPr>
        <p:spPr>
          <a:xfrm>
            <a:off x="6893727" y="4290691"/>
            <a:ext cx="3937862" cy="707886"/>
          </a:xfrm>
          <a:prstGeom prst="rect">
            <a:avLst/>
          </a:prstGeom>
          <a:noFill/>
        </p:spPr>
        <p:txBody>
          <a:bodyPr wrap="square" rtlCol="0">
            <a:spAutoFit/>
          </a:bodyPr>
          <a:lstStyle/>
          <a:p>
            <a:pPr algn="ctr"/>
            <a:r>
              <a:rPr lang="en-US" sz="2000" dirty="0">
                <a:latin typeface="Microsoft YaHei" panose="020B0503020204020204" pitchFamily="34" charset="-122"/>
                <a:ea typeface="Microsoft YaHei" panose="020B0503020204020204" pitchFamily="34" charset="-122"/>
              </a:rPr>
              <a:t>reconstructed pseudo anomaly </a:t>
            </a:r>
            <a:r>
              <a:rPr lang="en-US" sz="2000" dirty="0">
                <a:effectLst/>
                <a:latin typeface="Microsoft YaHei" panose="020B0503020204020204" pitchFamily="34" charset="-122"/>
                <a:ea typeface="Microsoft YaHei" panose="020B0503020204020204" pitchFamily="34" charset="-122"/>
              </a:rPr>
              <a:t>tokens</a:t>
            </a:r>
            <a:endParaRPr lang="en-US" sz="1800" dirty="0">
              <a:latin typeface="Microsoft YaHei" panose="020B0503020204020204" pitchFamily="34" charset="-122"/>
              <a:ea typeface="Microsoft YaHei" panose="020B0503020204020204" pitchFamily="34" charset="-122"/>
            </a:endParaRPr>
          </a:p>
        </p:txBody>
      </p:sp>
      <p:cxnSp>
        <p:nvCxnSpPr>
          <p:cNvPr id="349" name="Straight Arrow Connector 348">
            <a:extLst>
              <a:ext uri="{FF2B5EF4-FFF2-40B4-BE49-F238E27FC236}">
                <a16:creationId xmlns:a16="http://schemas.microsoft.com/office/drawing/2014/main" id="{08B5C9D5-EFF4-EE21-E1B1-C52E76F7A2F6}"/>
              </a:ext>
            </a:extLst>
          </p:cNvPr>
          <p:cNvCxnSpPr>
            <a:cxnSpLocks/>
            <a:stCxn id="346" idx="2"/>
          </p:cNvCxnSpPr>
          <p:nvPr/>
        </p:nvCxnSpPr>
        <p:spPr bwMode="auto">
          <a:xfrm flipH="1">
            <a:off x="5805336" y="3859526"/>
            <a:ext cx="1013655" cy="515845"/>
          </a:xfrm>
          <a:prstGeom prst="straightConnector1">
            <a:avLst/>
          </a:prstGeom>
          <a:solidFill>
            <a:schemeClr val="accent1"/>
          </a:solidFill>
          <a:ln w="31750" cap="flat" cmpd="sng" algn="ctr">
            <a:solidFill>
              <a:srgbClr val="FF0000"/>
            </a:solidFill>
            <a:prstDash val="solid"/>
            <a:round/>
            <a:headEnd type="none" w="med" len="med"/>
            <a:tailEnd type="triangle"/>
          </a:ln>
          <a:effectLst/>
        </p:spPr>
      </p:cxnSp>
      <p:cxnSp>
        <p:nvCxnSpPr>
          <p:cNvPr id="350" name="Straight Arrow Connector 349">
            <a:extLst>
              <a:ext uri="{FF2B5EF4-FFF2-40B4-BE49-F238E27FC236}">
                <a16:creationId xmlns:a16="http://schemas.microsoft.com/office/drawing/2014/main" id="{3EEBCE61-6897-B252-DE8B-39C0E5489459}"/>
              </a:ext>
            </a:extLst>
          </p:cNvPr>
          <p:cNvCxnSpPr>
            <a:cxnSpLocks/>
          </p:cNvCxnSpPr>
          <p:nvPr/>
        </p:nvCxnSpPr>
        <p:spPr bwMode="auto">
          <a:xfrm>
            <a:off x="8109734" y="3851788"/>
            <a:ext cx="1048840" cy="486357"/>
          </a:xfrm>
          <a:prstGeom prst="straightConnector1">
            <a:avLst/>
          </a:prstGeom>
          <a:solidFill>
            <a:schemeClr val="accent1"/>
          </a:solidFill>
          <a:ln w="317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343384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911A6D-43D8-090E-DA56-2F7EDDCCF1EB}"/>
              </a:ext>
            </a:extLst>
          </p:cNvPr>
          <p:cNvSpPr>
            <a:spLocks noGrp="1"/>
          </p:cNvSpPr>
          <p:nvPr>
            <p:ph type="sldNum" sz="quarter" idx="11"/>
          </p:nvPr>
        </p:nvSpPr>
        <p:spPr/>
        <p:txBody>
          <a:bodyPr/>
          <a:lstStyle/>
          <a:p>
            <a:fld id="{71296DC4-A542-4FA6-93A4-D8837072381A}" type="slidenum">
              <a:rPr lang="zh-CN" altLang="en-US" smtClean="0"/>
              <a:pPr/>
              <a:t>11</a:t>
            </a:fld>
            <a:endParaRPr lang="zh-CN" altLang="en-US" dirty="0"/>
          </a:p>
        </p:txBody>
      </p:sp>
      <p:sp>
        <p:nvSpPr>
          <p:cNvPr id="3" name="Title 2">
            <a:extLst>
              <a:ext uri="{FF2B5EF4-FFF2-40B4-BE49-F238E27FC236}">
                <a16:creationId xmlns:a16="http://schemas.microsoft.com/office/drawing/2014/main" id="{5EC23F9E-7C1D-6428-52D8-BF84633FA1FD}"/>
              </a:ext>
            </a:extLst>
          </p:cNvPr>
          <p:cNvSpPr>
            <a:spLocks noGrp="1"/>
          </p:cNvSpPr>
          <p:nvPr>
            <p:ph type="title"/>
          </p:nvPr>
        </p:nvSpPr>
        <p:spPr/>
        <p:txBody>
          <a:bodyPr/>
          <a:lstStyle/>
          <a:p>
            <a:r>
              <a:rPr lang="en-US" dirty="0"/>
              <a:t>Our Method</a:t>
            </a:r>
            <a:endParaRPr lang="en-CN" dirty="0"/>
          </a:p>
        </p:txBody>
      </p:sp>
      <p:sp>
        <p:nvSpPr>
          <p:cNvPr id="34" name="Content Placeholder 33">
            <a:extLst>
              <a:ext uri="{FF2B5EF4-FFF2-40B4-BE49-F238E27FC236}">
                <a16:creationId xmlns:a16="http://schemas.microsoft.com/office/drawing/2014/main" id="{72E3F55D-9A39-1939-74C8-7CB6A2C566F0}"/>
              </a:ext>
            </a:extLst>
          </p:cNvPr>
          <p:cNvSpPr txBox="1">
            <a:spLocks noGrp="1" noChangeAspect="1"/>
          </p:cNvSpPr>
          <p:nvPr>
            <p:ph idx="1"/>
          </p:nvPr>
        </p:nvSpPr>
        <p:spPr>
          <a:xfrm>
            <a:off x="298450" y="836613"/>
            <a:ext cx="11702204" cy="2246769"/>
          </a:xfrm>
          <a:prstGeom prst="rect">
            <a:avLst/>
          </a:prstGeom>
          <a:noFill/>
        </p:spPr>
        <p:txBody>
          <a:bodyPr wrap="square" rtlCol="0">
            <a:spAutoFit/>
          </a:bodyPr>
          <a:lstStyle/>
          <a:p>
            <a:pPr marL="0" indent="0" algn="just">
              <a:buNone/>
            </a:pPr>
            <a:r>
              <a:rPr lang="en-US" dirty="0"/>
              <a:t>Supervised Refiner </a:t>
            </a:r>
          </a:p>
          <a:p>
            <a:pPr marL="0" indent="0" algn="just">
              <a:buNone/>
            </a:pPr>
            <a:endParaRPr lang="en-US" sz="2000" dirty="0">
              <a:solidFill>
                <a:schemeClr val="tx1"/>
              </a:solidFill>
              <a:latin typeface="SFRM1000"/>
            </a:endParaRPr>
          </a:p>
          <a:p>
            <a:pPr marL="0" indent="0" algn="just">
              <a:buNone/>
            </a:pPr>
            <a:r>
              <a:rPr lang="en-US" sz="2000" dirty="0">
                <a:solidFill>
                  <a:srgbClr val="344854"/>
                </a:solidFill>
              </a:rPr>
              <a:t>We design a lightweight and pixel-level refiner based on reconstruction errors on normal and pseudo anomaly tokens for achieving more anomaly segmentation</a:t>
            </a: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p>
        </p:txBody>
      </p:sp>
      <p:sp>
        <p:nvSpPr>
          <p:cNvPr id="345" name="TextBox 344">
            <a:extLst>
              <a:ext uri="{FF2B5EF4-FFF2-40B4-BE49-F238E27FC236}">
                <a16:creationId xmlns:a16="http://schemas.microsoft.com/office/drawing/2014/main" id="{09BE3B0D-F730-15CB-E5EC-C331479E4E0D}"/>
              </a:ext>
            </a:extLst>
          </p:cNvPr>
          <p:cNvSpPr txBox="1"/>
          <p:nvPr/>
        </p:nvSpPr>
        <p:spPr>
          <a:xfrm>
            <a:off x="5909610" y="5136053"/>
            <a:ext cx="2045845" cy="707886"/>
          </a:xfrm>
          <a:prstGeom prst="rect">
            <a:avLst/>
          </a:prstGeom>
          <a:noFill/>
        </p:spPr>
        <p:txBody>
          <a:bodyPr wrap="square" rtlCol="0">
            <a:spAutoFit/>
          </a:bodyPr>
          <a:lstStyle/>
          <a:p>
            <a:pPr algn="ctr"/>
            <a:r>
              <a:rPr lang="en-US" sz="2000" dirty="0">
                <a:latin typeface="Microsoft YaHei" panose="020B0503020204020204" pitchFamily="34" charset="-122"/>
                <a:ea typeface="Microsoft YaHei" panose="020B0503020204020204" pitchFamily="34" charset="-122"/>
              </a:rPr>
              <a:t>predicted anomaly map</a:t>
            </a:r>
          </a:p>
        </p:txBody>
      </p:sp>
      <p:sp>
        <p:nvSpPr>
          <p:cNvPr id="346" name="Rectangle 345">
            <a:extLst>
              <a:ext uri="{FF2B5EF4-FFF2-40B4-BE49-F238E27FC236}">
                <a16:creationId xmlns:a16="http://schemas.microsoft.com/office/drawing/2014/main" id="{91F0DE55-BE20-17C7-31CF-770CA917111D}"/>
              </a:ext>
            </a:extLst>
          </p:cNvPr>
          <p:cNvSpPr/>
          <p:nvPr/>
        </p:nvSpPr>
        <p:spPr>
          <a:xfrm>
            <a:off x="6867745" y="3985179"/>
            <a:ext cx="741265" cy="493553"/>
          </a:xfrm>
          <a:prstGeom prst="rect">
            <a:avLst/>
          </a:prstGeom>
          <a:noFill/>
          <a:ln w="3492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7" name="Rectangle 346">
            <a:extLst>
              <a:ext uri="{FF2B5EF4-FFF2-40B4-BE49-F238E27FC236}">
                <a16:creationId xmlns:a16="http://schemas.microsoft.com/office/drawing/2014/main" id="{9C01F9D6-E686-39B5-F549-3954700634E2}"/>
              </a:ext>
            </a:extLst>
          </p:cNvPr>
          <p:cNvSpPr/>
          <p:nvPr/>
        </p:nvSpPr>
        <p:spPr>
          <a:xfrm>
            <a:off x="10141903" y="3961221"/>
            <a:ext cx="755731" cy="517511"/>
          </a:xfrm>
          <a:prstGeom prst="rect">
            <a:avLst/>
          </a:prstGeom>
          <a:noFill/>
          <a:ln w="3492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8" name="TextBox 347">
            <a:extLst>
              <a:ext uri="{FF2B5EF4-FFF2-40B4-BE49-F238E27FC236}">
                <a16:creationId xmlns:a16="http://schemas.microsoft.com/office/drawing/2014/main" id="{2F08A7D3-2281-3B03-5CA9-98400E72D81B}"/>
              </a:ext>
            </a:extLst>
          </p:cNvPr>
          <p:cNvSpPr txBox="1"/>
          <p:nvPr/>
        </p:nvSpPr>
        <p:spPr>
          <a:xfrm>
            <a:off x="9511658" y="5136053"/>
            <a:ext cx="2314663" cy="707886"/>
          </a:xfrm>
          <a:prstGeom prst="rect">
            <a:avLst/>
          </a:prstGeom>
          <a:noFill/>
        </p:spPr>
        <p:txBody>
          <a:bodyPr wrap="square" rtlCol="0">
            <a:spAutoFit/>
          </a:bodyPr>
          <a:lstStyle/>
          <a:p>
            <a:pPr algn="ctr"/>
            <a:r>
              <a:rPr lang="en-US" sz="2000" dirty="0">
                <a:latin typeface="Microsoft YaHei" panose="020B0503020204020204" pitchFamily="34" charset="-122"/>
                <a:ea typeface="Microsoft YaHei" panose="020B0503020204020204" pitchFamily="34" charset="-122"/>
              </a:rPr>
              <a:t>Ground</a:t>
            </a:r>
            <a:r>
              <a:rPr lang="en-US" altLang="zh-CN" sz="2000" dirty="0">
                <a:latin typeface="Microsoft YaHei" panose="020B0503020204020204" pitchFamily="34" charset="-122"/>
                <a:ea typeface="Microsoft YaHei" panose="020B0503020204020204" pitchFamily="34" charset="-122"/>
              </a:rPr>
              <a:t>-truth anomaly mask</a:t>
            </a:r>
            <a:endParaRPr lang="en-US" sz="2000" dirty="0">
              <a:latin typeface="Microsoft YaHei" panose="020B0503020204020204" pitchFamily="34" charset="-122"/>
              <a:ea typeface="Microsoft YaHei" panose="020B0503020204020204" pitchFamily="34" charset="-122"/>
            </a:endParaRPr>
          </a:p>
        </p:txBody>
      </p:sp>
      <p:cxnSp>
        <p:nvCxnSpPr>
          <p:cNvPr id="349" name="Straight Arrow Connector 348">
            <a:extLst>
              <a:ext uri="{FF2B5EF4-FFF2-40B4-BE49-F238E27FC236}">
                <a16:creationId xmlns:a16="http://schemas.microsoft.com/office/drawing/2014/main" id="{08B5C9D5-EFF4-EE21-E1B1-C52E76F7A2F6}"/>
              </a:ext>
            </a:extLst>
          </p:cNvPr>
          <p:cNvCxnSpPr>
            <a:cxnSpLocks/>
            <a:stCxn id="346" idx="2"/>
            <a:endCxn id="345" idx="0"/>
          </p:cNvCxnSpPr>
          <p:nvPr/>
        </p:nvCxnSpPr>
        <p:spPr bwMode="auto">
          <a:xfrm flipH="1">
            <a:off x="6932533" y="4478732"/>
            <a:ext cx="305845" cy="657321"/>
          </a:xfrm>
          <a:prstGeom prst="straightConnector1">
            <a:avLst/>
          </a:prstGeom>
          <a:solidFill>
            <a:schemeClr val="accent1"/>
          </a:solidFill>
          <a:ln w="31750" cap="flat" cmpd="sng" algn="ctr">
            <a:solidFill>
              <a:srgbClr val="FF0000"/>
            </a:solidFill>
            <a:prstDash val="solid"/>
            <a:round/>
            <a:headEnd type="none" w="med" len="med"/>
            <a:tailEnd type="triangle"/>
          </a:ln>
          <a:effectLst/>
        </p:spPr>
      </p:cxnSp>
      <p:cxnSp>
        <p:nvCxnSpPr>
          <p:cNvPr id="350" name="Straight Arrow Connector 349">
            <a:extLst>
              <a:ext uri="{FF2B5EF4-FFF2-40B4-BE49-F238E27FC236}">
                <a16:creationId xmlns:a16="http://schemas.microsoft.com/office/drawing/2014/main" id="{3EEBCE61-6897-B252-DE8B-39C0E5489459}"/>
              </a:ext>
            </a:extLst>
          </p:cNvPr>
          <p:cNvCxnSpPr>
            <a:cxnSpLocks/>
            <a:stCxn id="347" idx="2"/>
          </p:cNvCxnSpPr>
          <p:nvPr/>
        </p:nvCxnSpPr>
        <p:spPr bwMode="auto">
          <a:xfrm>
            <a:off x="10519769" y="4478732"/>
            <a:ext cx="407117" cy="646566"/>
          </a:xfrm>
          <a:prstGeom prst="straightConnector1">
            <a:avLst/>
          </a:prstGeom>
          <a:solidFill>
            <a:schemeClr val="accent1"/>
          </a:solidFill>
          <a:ln w="31750" cap="flat" cmpd="sng" algn="ctr">
            <a:solidFill>
              <a:srgbClr val="FF0000"/>
            </a:solidFill>
            <a:prstDash val="solid"/>
            <a:round/>
            <a:headEnd type="none" w="med" len="med"/>
            <a:tailEnd type="triangle"/>
          </a:ln>
          <a:effectLst/>
        </p:spPr>
      </p:cxnSp>
      <p:grpSp>
        <p:nvGrpSpPr>
          <p:cNvPr id="271" name="Group 270" descr="\documentclass{article}&#10;\usepackage{amsmath}&#10;\usepackage[bold]{hhtensor}&#10;&#10;\usepackage{color}&#10;\pagestyle{empty}&#10;&#10;\DeclareMathOperator*{\softmax}{softmax}&#10;\DeclareMathOperator*{\resize}{Resize}&#10;\DeclareMathOperator*{\concat}{Concat}&#10;&#10;\begin{document}&#10;&#10;&#10;&#10;\begin{equation}&#10;\mathcal L_{seg} = 1 - \frac{2 \cdot \sum_{i=1}^{H} \sum_{j=1}^{W} \hat M_{i,j}^t \cdot M_{i,j}^t} {\sum_{i=1}^{H} \sum_{j=1}^{W} (\hat M^t_{i,j})^2 + \sum_{i=1}^{H} \sum_{j=1}^{W} (M^t_{i,j})^2 }, \nonumber&#10;\end{equation}&#10;&#10;&#10;\end{document}&#10;" title="IguanaTex Vector Display">
            <a:extLst>
              <a:ext uri="{FF2B5EF4-FFF2-40B4-BE49-F238E27FC236}">
                <a16:creationId xmlns:a16="http://schemas.microsoft.com/office/drawing/2014/main" id="{01FADC4C-626B-082F-BF03-5AC9F160B403}"/>
              </a:ext>
            </a:extLst>
          </p:cNvPr>
          <p:cNvGrpSpPr>
            <a:grpSpLocks noChangeAspect="1"/>
          </p:cNvGrpSpPr>
          <p:nvPr>
            <p:custDataLst>
              <p:tags r:id="rId1"/>
            </p:custDataLst>
          </p:nvPr>
        </p:nvGrpSpPr>
        <p:grpSpPr>
          <a:xfrm>
            <a:off x="3195124" y="3390251"/>
            <a:ext cx="8050278" cy="1057470"/>
            <a:chOff x="4804541" y="3715505"/>
            <a:chExt cx="4363679" cy="573205"/>
          </a:xfrm>
        </p:grpSpPr>
        <p:sp>
          <p:nvSpPr>
            <p:cNvPr id="7" name="Freeform 6">
              <a:extLst>
                <a:ext uri="{FF2B5EF4-FFF2-40B4-BE49-F238E27FC236}">
                  <a16:creationId xmlns:a16="http://schemas.microsoft.com/office/drawing/2014/main" id="{88BB6FE4-3F1E-16FF-DACD-30821461259D}"/>
                </a:ext>
              </a:extLst>
            </p:cNvPr>
            <p:cNvSpPr/>
            <p:nvPr>
              <p:custDataLst>
                <p:tags r:id="rId18"/>
              </p:custDataLst>
            </p:nvPr>
          </p:nvSpPr>
          <p:spPr>
            <a:xfrm>
              <a:off x="4804541" y="3917904"/>
              <a:ext cx="118427" cy="133525"/>
            </a:xfrm>
            <a:custGeom>
              <a:avLst/>
              <a:gdLst>
                <a:gd name="connsiteX0" fmla="*/ 28397 w 118427"/>
                <a:gd name="connsiteY0" fmla="*/ 112485 h 133525"/>
                <a:gd name="connsiteX1" fmla="*/ 44339 w 118427"/>
                <a:gd name="connsiteY1" fmla="*/ 75569 h 133525"/>
                <a:gd name="connsiteX2" fmla="*/ 69961 w 118427"/>
                <a:gd name="connsiteY2" fmla="*/ 15510 h 133525"/>
                <a:gd name="connsiteX3" fmla="*/ 79830 w 118427"/>
                <a:gd name="connsiteY3" fmla="*/ 11469 h 133525"/>
                <a:gd name="connsiteX4" fmla="*/ 93305 w 118427"/>
                <a:gd name="connsiteY4" fmla="*/ 26713 h 133525"/>
                <a:gd name="connsiteX5" fmla="*/ 92356 w 118427"/>
                <a:gd name="connsiteY5" fmla="*/ 33509 h 133525"/>
                <a:gd name="connsiteX6" fmla="*/ 93684 w 118427"/>
                <a:gd name="connsiteY6" fmla="*/ 34795 h 133525"/>
                <a:gd name="connsiteX7" fmla="*/ 106590 w 118427"/>
                <a:gd name="connsiteY7" fmla="*/ 29468 h 133525"/>
                <a:gd name="connsiteX8" fmla="*/ 111714 w 118427"/>
                <a:gd name="connsiteY8" fmla="*/ 17530 h 133525"/>
                <a:gd name="connsiteX9" fmla="*/ 95772 w 118427"/>
                <a:gd name="connsiteY9" fmla="*/ 82 h 133525"/>
                <a:gd name="connsiteX10" fmla="*/ 54398 w 118427"/>
                <a:gd name="connsiteY10" fmla="*/ 19734 h 133525"/>
                <a:gd name="connsiteX11" fmla="*/ 26689 w 118427"/>
                <a:gd name="connsiteY11" fmla="*/ 81630 h 133525"/>
                <a:gd name="connsiteX12" fmla="*/ 16061 w 118427"/>
                <a:gd name="connsiteY12" fmla="*/ 111016 h 133525"/>
                <a:gd name="connsiteX13" fmla="*/ 7141 w 118427"/>
                <a:gd name="connsiteY13" fmla="*/ 123689 h 133525"/>
                <a:gd name="connsiteX14" fmla="*/ 119 w 118427"/>
                <a:gd name="connsiteY14" fmla="*/ 132505 h 133525"/>
                <a:gd name="connsiteX15" fmla="*/ 1827 w 118427"/>
                <a:gd name="connsiteY15" fmla="*/ 133607 h 133525"/>
                <a:gd name="connsiteX16" fmla="*/ 11506 w 118427"/>
                <a:gd name="connsiteY16" fmla="*/ 129750 h 133525"/>
                <a:gd name="connsiteX17" fmla="*/ 19477 w 118427"/>
                <a:gd name="connsiteY17" fmla="*/ 123138 h 133525"/>
                <a:gd name="connsiteX18" fmla="*/ 47566 w 118427"/>
                <a:gd name="connsiteY18" fmla="*/ 128281 h 133525"/>
                <a:gd name="connsiteX19" fmla="*/ 76603 w 118427"/>
                <a:gd name="connsiteY19" fmla="*/ 133607 h 133525"/>
                <a:gd name="connsiteX20" fmla="*/ 113612 w 118427"/>
                <a:gd name="connsiteY20" fmla="*/ 114322 h 133525"/>
                <a:gd name="connsiteX21" fmla="*/ 118546 w 118427"/>
                <a:gd name="connsiteY21" fmla="*/ 104220 h 133525"/>
                <a:gd name="connsiteX22" fmla="*/ 117218 w 118427"/>
                <a:gd name="connsiteY22" fmla="*/ 102935 h 133525"/>
                <a:gd name="connsiteX23" fmla="*/ 106400 w 118427"/>
                <a:gd name="connsiteY23" fmla="*/ 107159 h 133525"/>
                <a:gd name="connsiteX24" fmla="*/ 99757 w 118427"/>
                <a:gd name="connsiteY24" fmla="*/ 114506 h 133525"/>
                <a:gd name="connsiteX25" fmla="*/ 96911 w 118427"/>
                <a:gd name="connsiteY25" fmla="*/ 120016 h 133525"/>
                <a:gd name="connsiteX26" fmla="*/ 92356 w 118427"/>
                <a:gd name="connsiteY26" fmla="*/ 122220 h 133525"/>
                <a:gd name="connsiteX27" fmla="*/ 61230 w 118427"/>
                <a:gd name="connsiteY27" fmla="*/ 116159 h 133525"/>
                <a:gd name="connsiteX28" fmla="*/ 35989 w 118427"/>
                <a:gd name="connsiteY28" fmla="*/ 111751 h 133525"/>
                <a:gd name="connsiteX29" fmla="*/ 28397 w 118427"/>
                <a:gd name="connsiteY29" fmla="*/ 112485 h 1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8427" h="133525">
                  <a:moveTo>
                    <a:pt x="28397" y="112485"/>
                  </a:moveTo>
                  <a:cubicBezTo>
                    <a:pt x="38646" y="97057"/>
                    <a:pt x="41872" y="85303"/>
                    <a:pt x="44339" y="75569"/>
                  </a:cubicBezTo>
                  <a:cubicBezTo>
                    <a:pt x="50982" y="50223"/>
                    <a:pt x="58194" y="28183"/>
                    <a:pt x="69961" y="15510"/>
                  </a:cubicBezTo>
                  <a:cubicBezTo>
                    <a:pt x="72238" y="13122"/>
                    <a:pt x="73756" y="11469"/>
                    <a:pt x="79830" y="11469"/>
                  </a:cubicBezTo>
                  <a:cubicBezTo>
                    <a:pt x="92925" y="11469"/>
                    <a:pt x="93305" y="24142"/>
                    <a:pt x="93305" y="26713"/>
                  </a:cubicBezTo>
                  <a:cubicBezTo>
                    <a:pt x="93305" y="30019"/>
                    <a:pt x="92356" y="32591"/>
                    <a:pt x="92356" y="33509"/>
                  </a:cubicBezTo>
                  <a:cubicBezTo>
                    <a:pt x="92356" y="34795"/>
                    <a:pt x="93494" y="34795"/>
                    <a:pt x="93684" y="34795"/>
                  </a:cubicBezTo>
                  <a:cubicBezTo>
                    <a:pt x="96721" y="34795"/>
                    <a:pt x="101845" y="32774"/>
                    <a:pt x="106590" y="29468"/>
                  </a:cubicBezTo>
                  <a:cubicBezTo>
                    <a:pt x="110006" y="26897"/>
                    <a:pt x="111714" y="25060"/>
                    <a:pt x="111714" y="17530"/>
                  </a:cubicBezTo>
                  <a:cubicBezTo>
                    <a:pt x="111714" y="7612"/>
                    <a:pt x="106400" y="82"/>
                    <a:pt x="95772" y="82"/>
                  </a:cubicBezTo>
                  <a:cubicBezTo>
                    <a:pt x="89699" y="82"/>
                    <a:pt x="72997" y="1551"/>
                    <a:pt x="54398" y="19734"/>
                  </a:cubicBezTo>
                  <a:cubicBezTo>
                    <a:pt x="39215" y="34795"/>
                    <a:pt x="30295" y="67855"/>
                    <a:pt x="26689" y="81630"/>
                  </a:cubicBezTo>
                  <a:cubicBezTo>
                    <a:pt x="23273" y="94302"/>
                    <a:pt x="21754" y="99996"/>
                    <a:pt x="16061" y="111016"/>
                  </a:cubicBezTo>
                  <a:cubicBezTo>
                    <a:pt x="14732" y="113220"/>
                    <a:pt x="9798" y="121301"/>
                    <a:pt x="7141" y="123689"/>
                  </a:cubicBezTo>
                  <a:cubicBezTo>
                    <a:pt x="2016" y="128281"/>
                    <a:pt x="119" y="131587"/>
                    <a:pt x="119" y="132505"/>
                  </a:cubicBezTo>
                  <a:cubicBezTo>
                    <a:pt x="119" y="132872"/>
                    <a:pt x="498" y="133607"/>
                    <a:pt x="1827" y="133607"/>
                  </a:cubicBezTo>
                  <a:cubicBezTo>
                    <a:pt x="2586" y="133607"/>
                    <a:pt x="6571" y="132872"/>
                    <a:pt x="11506" y="129750"/>
                  </a:cubicBezTo>
                  <a:cubicBezTo>
                    <a:pt x="14732" y="127913"/>
                    <a:pt x="15112" y="127546"/>
                    <a:pt x="19477" y="123138"/>
                  </a:cubicBezTo>
                  <a:cubicBezTo>
                    <a:pt x="28966" y="123322"/>
                    <a:pt x="35609" y="124975"/>
                    <a:pt x="47566" y="128281"/>
                  </a:cubicBezTo>
                  <a:cubicBezTo>
                    <a:pt x="57245" y="130852"/>
                    <a:pt x="66924" y="133607"/>
                    <a:pt x="76603" y="133607"/>
                  </a:cubicBezTo>
                  <a:cubicBezTo>
                    <a:pt x="91976" y="133607"/>
                    <a:pt x="107539" y="122403"/>
                    <a:pt x="113612" y="114322"/>
                  </a:cubicBezTo>
                  <a:cubicBezTo>
                    <a:pt x="117408" y="109363"/>
                    <a:pt x="118546" y="104771"/>
                    <a:pt x="118546" y="104220"/>
                  </a:cubicBezTo>
                  <a:cubicBezTo>
                    <a:pt x="118546" y="102935"/>
                    <a:pt x="117408" y="102935"/>
                    <a:pt x="117218" y="102935"/>
                  </a:cubicBezTo>
                  <a:cubicBezTo>
                    <a:pt x="114181" y="102935"/>
                    <a:pt x="109626" y="104955"/>
                    <a:pt x="106400" y="107159"/>
                  </a:cubicBezTo>
                  <a:cubicBezTo>
                    <a:pt x="101276" y="110281"/>
                    <a:pt x="100896" y="111383"/>
                    <a:pt x="99757" y="114506"/>
                  </a:cubicBezTo>
                  <a:cubicBezTo>
                    <a:pt x="98808" y="117444"/>
                    <a:pt x="97670" y="118914"/>
                    <a:pt x="96911" y="120016"/>
                  </a:cubicBezTo>
                  <a:cubicBezTo>
                    <a:pt x="95392" y="122220"/>
                    <a:pt x="95203" y="122220"/>
                    <a:pt x="92356" y="122220"/>
                  </a:cubicBezTo>
                  <a:cubicBezTo>
                    <a:pt x="83246" y="122220"/>
                    <a:pt x="73756" y="119465"/>
                    <a:pt x="61230" y="116159"/>
                  </a:cubicBezTo>
                  <a:cubicBezTo>
                    <a:pt x="55916" y="114689"/>
                    <a:pt x="45478" y="111751"/>
                    <a:pt x="35989" y="111751"/>
                  </a:cubicBezTo>
                  <a:cubicBezTo>
                    <a:pt x="33521" y="111751"/>
                    <a:pt x="30864" y="111934"/>
                    <a:pt x="28397" y="112485"/>
                  </a:cubicBezTo>
                  <a:close/>
                </a:path>
              </a:pathLst>
            </a:custGeom>
            <a:solidFill>
              <a:srgbClr val="000000"/>
            </a:solidFill>
            <a:ln w="19050"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69BA2EAC-5B66-6286-D4EF-0923C2B68747}"/>
                </a:ext>
              </a:extLst>
            </p:cNvPr>
            <p:cNvSpPr/>
            <p:nvPr>
              <p:custDataLst>
                <p:tags r:id="rId19"/>
              </p:custDataLst>
            </p:nvPr>
          </p:nvSpPr>
          <p:spPr>
            <a:xfrm>
              <a:off x="4938992" y="4018241"/>
              <a:ext cx="53007" cy="57983"/>
            </a:xfrm>
            <a:custGeom>
              <a:avLst/>
              <a:gdLst>
                <a:gd name="connsiteX0" fmla="*/ 47952 w 53007"/>
                <a:gd name="connsiteY0" fmla="*/ 8440 h 57983"/>
                <a:gd name="connsiteX1" fmla="*/ 42372 w 53007"/>
                <a:gd name="connsiteY1" fmla="*/ 14483 h 57983"/>
                <a:gd name="connsiteX2" fmla="*/ 46756 w 53007"/>
                <a:gd name="connsiteY2" fmla="*/ 18597 h 57983"/>
                <a:gd name="connsiteX3" fmla="*/ 53133 w 53007"/>
                <a:gd name="connsiteY3" fmla="*/ 11269 h 57983"/>
                <a:gd name="connsiteX4" fmla="*/ 35464 w 53007"/>
                <a:gd name="connsiteY4" fmla="*/ 83 h 57983"/>
                <a:gd name="connsiteX5" fmla="*/ 11019 w 53007"/>
                <a:gd name="connsiteY5" fmla="*/ 18854 h 57983"/>
                <a:gd name="connsiteX6" fmla="*/ 15669 w 53007"/>
                <a:gd name="connsiteY6" fmla="*/ 28239 h 57983"/>
                <a:gd name="connsiteX7" fmla="*/ 30681 w 53007"/>
                <a:gd name="connsiteY7" fmla="*/ 32868 h 57983"/>
                <a:gd name="connsiteX8" fmla="*/ 41974 w 53007"/>
                <a:gd name="connsiteY8" fmla="*/ 41353 h 57983"/>
                <a:gd name="connsiteX9" fmla="*/ 34933 w 53007"/>
                <a:gd name="connsiteY9" fmla="*/ 51638 h 57983"/>
                <a:gd name="connsiteX10" fmla="*/ 21647 w 53007"/>
                <a:gd name="connsiteY10" fmla="*/ 54467 h 57983"/>
                <a:gd name="connsiteX11" fmla="*/ 5705 w 53007"/>
                <a:gd name="connsiteY11" fmla="*/ 49067 h 57983"/>
                <a:gd name="connsiteX12" fmla="*/ 13012 w 53007"/>
                <a:gd name="connsiteY12" fmla="*/ 41739 h 57983"/>
                <a:gd name="connsiteX13" fmla="*/ 7831 w 53007"/>
                <a:gd name="connsiteY13" fmla="*/ 36982 h 57983"/>
                <a:gd name="connsiteX14" fmla="*/ 125 w 53007"/>
                <a:gd name="connsiteY14" fmla="*/ 45596 h 57983"/>
                <a:gd name="connsiteX15" fmla="*/ 21515 w 53007"/>
                <a:gd name="connsiteY15" fmla="*/ 58067 h 57983"/>
                <a:gd name="connsiteX16" fmla="*/ 50476 w 53007"/>
                <a:gd name="connsiteY16" fmla="*/ 36853 h 57983"/>
                <a:gd name="connsiteX17" fmla="*/ 32143 w 53007"/>
                <a:gd name="connsiteY17" fmla="*/ 21811 h 57983"/>
                <a:gd name="connsiteX18" fmla="*/ 26829 w 53007"/>
                <a:gd name="connsiteY18" fmla="*/ 20782 h 57983"/>
                <a:gd name="connsiteX19" fmla="*/ 19522 w 53007"/>
                <a:gd name="connsiteY19" fmla="*/ 14354 h 57983"/>
                <a:gd name="connsiteX20" fmla="*/ 24836 w 53007"/>
                <a:gd name="connsiteY20" fmla="*/ 6126 h 57983"/>
                <a:gd name="connsiteX21" fmla="*/ 35331 w 53007"/>
                <a:gd name="connsiteY21" fmla="*/ 3683 h 57983"/>
                <a:gd name="connsiteX22" fmla="*/ 47952 w 53007"/>
                <a:gd name="connsiteY22" fmla="*/ 8440 h 5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007" h="57983">
                  <a:moveTo>
                    <a:pt x="47952" y="8440"/>
                  </a:moveTo>
                  <a:cubicBezTo>
                    <a:pt x="44498" y="9211"/>
                    <a:pt x="42372" y="11911"/>
                    <a:pt x="42372" y="14483"/>
                  </a:cubicBezTo>
                  <a:cubicBezTo>
                    <a:pt x="42372" y="17440"/>
                    <a:pt x="45029" y="18597"/>
                    <a:pt x="46756" y="18597"/>
                  </a:cubicBezTo>
                  <a:cubicBezTo>
                    <a:pt x="48085" y="18597"/>
                    <a:pt x="53133" y="17825"/>
                    <a:pt x="53133" y="11269"/>
                  </a:cubicBezTo>
                  <a:cubicBezTo>
                    <a:pt x="53133" y="2912"/>
                    <a:pt x="43568" y="83"/>
                    <a:pt x="35464" y="83"/>
                  </a:cubicBezTo>
                  <a:cubicBezTo>
                    <a:pt x="14739" y="83"/>
                    <a:pt x="11019" y="14868"/>
                    <a:pt x="11019" y="18854"/>
                  </a:cubicBezTo>
                  <a:cubicBezTo>
                    <a:pt x="11019" y="23611"/>
                    <a:pt x="13809" y="26696"/>
                    <a:pt x="15669" y="28239"/>
                  </a:cubicBezTo>
                  <a:cubicBezTo>
                    <a:pt x="19123" y="30811"/>
                    <a:pt x="21515" y="31325"/>
                    <a:pt x="30681" y="32868"/>
                  </a:cubicBezTo>
                  <a:cubicBezTo>
                    <a:pt x="33471" y="33382"/>
                    <a:pt x="41974" y="34925"/>
                    <a:pt x="41974" y="41353"/>
                  </a:cubicBezTo>
                  <a:cubicBezTo>
                    <a:pt x="41974" y="43539"/>
                    <a:pt x="40512" y="48424"/>
                    <a:pt x="34933" y="51638"/>
                  </a:cubicBezTo>
                  <a:cubicBezTo>
                    <a:pt x="29751" y="54467"/>
                    <a:pt x="23242" y="54467"/>
                    <a:pt x="21647" y="54467"/>
                  </a:cubicBezTo>
                  <a:cubicBezTo>
                    <a:pt x="16333" y="54467"/>
                    <a:pt x="8761" y="53310"/>
                    <a:pt x="5705" y="49067"/>
                  </a:cubicBezTo>
                  <a:cubicBezTo>
                    <a:pt x="10089" y="48553"/>
                    <a:pt x="13012" y="45339"/>
                    <a:pt x="13012" y="41739"/>
                  </a:cubicBezTo>
                  <a:cubicBezTo>
                    <a:pt x="13012" y="38525"/>
                    <a:pt x="10621" y="36982"/>
                    <a:pt x="7831" y="36982"/>
                  </a:cubicBezTo>
                  <a:cubicBezTo>
                    <a:pt x="3978" y="36982"/>
                    <a:pt x="125" y="39939"/>
                    <a:pt x="125" y="45596"/>
                  </a:cubicBezTo>
                  <a:cubicBezTo>
                    <a:pt x="125" y="53310"/>
                    <a:pt x="8628" y="58067"/>
                    <a:pt x="21515" y="58067"/>
                  </a:cubicBezTo>
                  <a:cubicBezTo>
                    <a:pt x="45959" y="58067"/>
                    <a:pt x="50476" y="41867"/>
                    <a:pt x="50476" y="36853"/>
                  </a:cubicBezTo>
                  <a:cubicBezTo>
                    <a:pt x="50476" y="25025"/>
                    <a:pt x="37058" y="22711"/>
                    <a:pt x="32143" y="21811"/>
                  </a:cubicBezTo>
                  <a:cubicBezTo>
                    <a:pt x="30947" y="21554"/>
                    <a:pt x="27626" y="21040"/>
                    <a:pt x="26829" y="20782"/>
                  </a:cubicBezTo>
                  <a:cubicBezTo>
                    <a:pt x="21913" y="19882"/>
                    <a:pt x="19522" y="17183"/>
                    <a:pt x="19522" y="14354"/>
                  </a:cubicBezTo>
                  <a:cubicBezTo>
                    <a:pt x="19522" y="11397"/>
                    <a:pt x="21913" y="7926"/>
                    <a:pt x="24836" y="6126"/>
                  </a:cubicBezTo>
                  <a:cubicBezTo>
                    <a:pt x="28423" y="3940"/>
                    <a:pt x="33073" y="3683"/>
                    <a:pt x="35331" y="3683"/>
                  </a:cubicBezTo>
                  <a:cubicBezTo>
                    <a:pt x="38121" y="3683"/>
                    <a:pt x="45029" y="4069"/>
                    <a:pt x="47952" y="8440"/>
                  </a:cubicBezTo>
                  <a:close/>
                </a:path>
              </a:pathLst>
            </a:custGeom>
            <a:solidFill>
              <a:srgbClr val="000000"/>
            </a:solidFill>
            <a:ln w="19050"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908B54C7-D16F-2FFC-522D-8D35E692ADAE}"/>
                </a:ext>
              </a:extLst>
            </p:cNvPr>
            <p:cNvSpPr/>
            <p:nvPr>
              <p:custDataLst>
                <p:tags r:id="rId20"/>
              </p:custDataLst>
            </p:nvPr>
          </p:nvSpPr>
          <p:spPr>
            <a:xfrm>
              <a:off x="5010093" y="4018241"/>
              <a:ext cx="56860" cy="57983"/>
            </a:xfrm>
            <a:custGeom>
              <a:avLst/>
              <a:gdLst>
                <a:gd name="connsiteX0" fmla="*/ 20987 w 56860"/>
                <a:gd name="connsiteY0" fmla="*/ 27468 h 57983"/>
                <a:gd name="connsiteX1" fmla="*/ 42376 w 56860"/>
                <a:gd name="connsiteY1" fmla="*/ 24768 h 57983"/>
                <a:gd name="connsiteX2" fmla="*/ 54067 w 56860"/>
                <a:gd name="connsiteY2" fmla="*/ 11397 h 57983"/>
                <a:gd name="connsiteX3" fmla="*/ 37593 w 56860"/>
                <a:gd name="connsiteY3" fmla="*/ 83 h 57983"/>
                <a:gd name="connsiteX4" fmla="*/ 129 w 56860"/>
                <a:gd name="connsiteY4" fmla="*/ 33896 h 57983"/>
                <a:gd name="connsiteX5" fmla="*/ 24043 w 56860"/>
                <a:gd name="connsiteY5" fmla="*/ 58067 h 57983"/>
                <a:gd name="connsiteX6" fmla="*/ 56990 w 56860"/>
                <a:gd name="connsiteY6" fmla="*/ 43539 h 57983"/>
                <a:gd name="connsiteX7" fmla="*/ 54731 w 56860"/>
                <a:gd name="connsiteY7" fmla="*/ 41353 h 57983"/>
                <a:gd name="connsiteX8" fmla="*/ 52606 w 56860"/>
                <a:gd name="connsiteY8" fmla="*/ 42639 h 57983"/>
                <a:gd name="connsiteX9" fmla="*/ 24308 w 56860"/>
                <a:gd name="connsiteY9" fmla="*/ 54467 h 57983"/>
                <a:gd name="connsiteX10" fmla="*/ 11023 w 56860"/>
                <a:gd name="connsiteY10" fmla="*/ 38910 h 57983"/>
                <a:gd name="connsiteX11" fmla="*/ 12617 w 56860"/>
                <a:gd name="connsiteY11" fmla="*/ 27468 h 57983"/>
                <a:gd name="connsiteX12" fmla="*/ 20987 w 56860"/>
                <a:gd name="connsiteY12" fmla="*/ 27468 h 57983"/>
                <a:gd name="connsiteX13" fmla="*/ 13680 w 56860"/>
                <a:gd name="connsiteY13" fmla="*/ 23868 h 57983"/>
                <a:gd name="connsiteX14" fmla="*/ 37593 w 56860"/>
                <a:gd name="connsiteY14" fmla="*/ 3683 h 57983"/>
                <a:gd name="connsiteX15" fmla="*/ 48354 w 56860"/>
                <a:gd name="connsiteY15" fmla="*/ 11397 h 57983"/>
                <a:gd name="connsiteX16" fmla="*/ 20190 w 56860"/>
                <a:gd name="connsiteY16" fmla="*/ 23868 h 57983"/>
                <a:gd name="connsiteX17" fmla="*/ 13680 w 56860"/>
                <a:gd name="connsiteY17" fmla="*/ 23868 h 5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7983">
                  <a:moveTo>
                    <a:pt x="20987" y="27468"/>
                  </a:moveTo>
                  <a:cubicBezTo>
                    <a:pt x="24707" y="27468"/>
                    <a:pt x="35202" y="27211"/>
                    <a:pt x="42376" y="24768"/>
                  </a:cubicBezTo>
                  <a:cubicBezTo>
                    <a:pt x="52207" y="21425"/>
                    <a:pt x="54067" y="15254"/>
                    <a:pt x="54067" y="11397"/>
                  </a:cubicBezTo>
                  <a:cubicBezTo>
                    <a:pt x="54067" y="4326"/>
                    <a:pt x="46760" y="83"/>
                    <a:pt x="37593" y="83"/>
                  </a:cubicBezTo>
                  <a:cubicBezTo>
                    <a:pt x="21651" y="83"/>
                    <a:pt x="129" y="11911"/>
                    <a:pt x="129" y="33896"/>
                  </a:cubicBezTo>
                  <a:cubicBezTo>
                    <a:pt x="129" y="46881"/>
                    <a:pt x="8499" y="58067"/>
                    <a:pt x="24043" y="58067"/>
                  </a:cubicBezTo>
                  <a:cubicBezTo>
                    <a:pt x="46494" y="58067"/>
                    <a:pt x="56990" y="45339"/>
                    <a:pt x="56990" y="43539"/>
                  </a:cubicBezTo>
                  <a:cubicBezTo>
                    <a:pt x="56990" y="42767"/>
                    <a:pt x="55794" y="41353"/>
                    <a:pt x="54731" y="41353"/>
                  </a:cubicBezTo>
                  <a:cubicBezTo>
                    <a:pt x="53934" y="41353"/>
                    <a:pt x="53668" y="41610"/>
                    <a:pt x="52606" y="42639"/>
                  </a:cubicBezTo>
                  <a:cubicBezTo>
                    <a:pt x="42243" y="54467"/>
                    <a:pt x="26700" y="54467"/>
                    <a:pt x="24308" y="54467"/>
                  </a:cubicBezTo>
                  <a:cubicBezTo>
                    <a:pt x="16337" y="54467"/>
                    <a:pt x="11023" y="49324"/>
                    <a:pt x="11023" y="38910"/>
                  </a:cubicBezTo>
                  <a:cubicBezTo>
                    <a:pt x="11023" y="37110"/>
                    <a:pt x="11023" y="34539"/>
                    <a:pt x="12617" y="27468"/>
                  </a:cubicBezTo>
                  <a:lnTo>
                    <a:pt x="20987" y="27468"/>
                  </a:lnTo>
                  <a:close/>
                  <a:moveTo>
                    <a:pt x="13680" y="23868"/>
                  </a:moveTo>
                  <a:cubicBezTo>
                    <a:pt x="19127" y="5226"/>
                    <a:pt x="33874" y="3683"/>
                    <a:pt x="37593" y="3683"/>
                  </a:cubicBezTo>
                  <a:cubicBezTo>
                    <a:pt x="43439" y="3683"/>
                    <a:pt x="48354" y="6512"/>
                    <a:pt x="48354" y="11397"/>
                  </a:cubicBezTo>
                  <a:cubicBezTo>
                    <a:pt x="48354" y="23868"/>
                    <a:pt x="25902" y="23868"/>
                    <a:pt x="20190" y="23868"/>
                  </a:cubicBezTo>
                  <a:lnTo>
                    <a:pt x="13680" y="23868"/>
                  </a:lnTo>
                  <a:close/>
                </a:path>
              </a:pathLst>
            </a:custGeom>
            <a:solidFill>
              <a:srgbClr val="000000"/>
            </a:solidFill>
            <a:ln w="19050"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C8FE5B1E-83ED-1A17-ACBA-3D1D8DDA67D2}"/>
                </a:ext>
              </a:extLst>
            </p:cNvPr>
            <p:cNvSpPr/>
            <p:nvPr>
              <p:custDataLst>
                <p:tags r:id="rId21"/>
              </p:custDataLst>
            </p:nvPr>
          </p:nvSpPr>
          <p:spPr>
            <a:xfrm>
              <a:off x="5078913" y="4018241"/>
              <a:ext cx="65495" cy="82925"/>
            </a:xfrm>
            <a:custGeom>
              <a:avLst/>
              <a:gdLst>
                <a:gd name="connsiteX0" fmla="*/ 65098 w 65495"/>
                <a:gd name="connsiteY0" fmla="*/ 9340 h 82925"/>
                <a:gd name="connsiteX1" fmla="*/ 65629 w 65495"/>
                <a:gd name="connsiteY1" fmla="*/ 6640 h 82925"/>
                <a:gd name="connsiteX2" fmla="*/ 61112 w 65495"/>
                <a:gd name="connsiteY2" fmla="*/ 2526 h 82925"/>
                <a:gd name="connsiteX3" fmla="*/ 55001 w 65495"/>
                <a:gd name="connsiteY3" fmla="*/ 7412 h 82925"/>
                <a:gd name="connsiteX4" fmla="*/ 41317 w 65495"/>
                <a:gd name="connsiteY4" fmla="*/ 83 h 82925"/>
                <a:gd name="connsiteX5" fmla="*/ 7307 w 65495"/>
                <a:gd name="connsiteY5" fmla="*/ 35696 h 82925"/>
                <a:gd name="connsiteX6" fmla="*/ 27500 w 65495"/>
                <a:gd name="connsiteY6" fmla="*/ 56781 h 82925"/>
                <a:gd name="connsiteX7" fmla="*/ 44107 w 65495"/>
                <a:gd name="connsiteY7" fmla="*/ 49838 h 82925"/>
                <a:gd name="connsiteX8" fmla="*/ 41184 w 65495"/>
                <a:gd name="connsiteY8" fmla="*/ 61409 h 82925"/>
                <a:gd name="connsiteX9" fmla="*/ 33744 w 65495"/>
                <a:gd name="connsiteY9" fmla="*/ 74652 h 82925"/>
                <a:gd name="connsiteX10" fmla="*/ 18865 w 65495"/>
                <a:gd name="connsiteY10" fmla="*/ 79409 h 82925"/>
                <a:gd name="connsiteX11" fmla="*/ 8636 w 65495"/>
                <a:gd name="connsiteY11" fmla="*/ 78509 h 82925"/>
                <a:gd name="connsiteX12" fmla="*/ 12887 w 65495"/>
                <a:gd name="connsiteY12" fmla="*/ 72080 h 82925"/>
                <a:gd name="connsiteX13" fmla="*/ 7706 w 65495"/>
                <a:gd name="connsiteY13" fmla="*/ 67323 h 82925"/>
                <a:gd name="connsiteX14" fmla="*/ 133 w 65495"/>
                <a:gd name="connsiteY14" fmla="*/ 75166 h 82925"/>
                <a:gd name="connsiteX15" fmla="*/ 18998 w 65495"/>
                <a:gd name="connsiteY15" fmla="*/ 83009 h 82925"/>
                <a:gd name="connsiteX16" fmla="*/ 50617 w 65495"/>
                <a:gd name="connsiteY16" fmla="*/ 65395 h 82925"/>
                <a:gd name="connsiteX17" fmla="*/ 65098 w 65495"/>
                <a:gd name="connsiteY17" fmla="*/ 9340 h 82925"/>
                <a:gd name="connsiteX18" fmla="*/ 46764 w 65495"/>
                <a:gd name="connsiteY18" fmla="*/ 39682 h 82925"/>
                <a:gd name="connsiteX19" fmla="*/ 43974 w 65495"/>
                <a:gd name="connsiteY19" fmla="*/ 44439 h 82925"/>
                <a:gd name="connsiteX20" fmla="*/ 27899 w 65495"/>
                <a:gd name="connsiteY20" fmla="*/ 53181 h 82925"/>
                <a:gd name="connsiteX21" fmla="*/ 17935 w 65495"/>
                <a:gd name="connsiteY21" fmla="*/ 40967 h 82925"/>
                <a:gd name="connsiteX22" fmla="*/ 24976 w 65495"/>
                <a:gd name="connsiteY22" fmla="*/ 15254 h 82925"/>
                <a:gd name="connsiteX23" fmla="*/ 41317 w 65495"/>
                <a:gd name="connsiteY23" fmla="*/ 3683 h 82925"/>
                <a:gd name="connsiteX24" fmla="*/ 53141 w 65495"/>
                <a:gd name="connsiteY24" fmla="*/ 14611 h 82925"/>
                <a:gd name="connsiteX25" fmla="*/ 52742 w 65495"/>
                <a:gd name="connsiteY25" fmla="*/ 16540 h 82925"/>
                <a:gd name="connsiteX26" fmla="*/ 46764 w 65495"/>
                <a:gd name="connsiteY26" fmla="*/ 39682 h 8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495" h="82925">
                  <a:moveTo>
                    <a:pt x="65098" y="9340"/>
                  </a:moveTo>
                  <a:cubicBezTo>
                    <a:pt x="65629" y="7412"/>
                    <a:pt x="65629" y="6769"/>
                    <a:pt x="65629" y="6640"/>
                  </a:cubicBezTo>
                  <a:cubicBezTo>
                    <a:pt x="65629" y="3812"/>
                    <a:pt x="63238" y="2526"/>
                    <a:pt x="61112" y="2526"/>
                  </a:cubicBezTo>
                  <a:cubicBezTo>
                    <a:pt x="58056" y="2526"/>
                    <a:pt x="55532" y="4969"/>
                    <a:pt x="55001" y="7412"/>
                  </a:cubicBezTo>
                  <a:cubicBezTo>
                    <a:pt x="52742" y="3940"/>
                    <a:pt x="48225" y="83"/>
                    <a:pt x="41317" y="83"/>
                  </a:cubicBezTo>
                  <a:cubicBezTo>
                    <a:pt x="24711" y="83"/>
                    <a:pt x="7307" y="17311"/>
                    <a:pt x="7307" y="35696"/>
                  </a:cubicBezTo>
                  <a:cubicBezTo>
                    <a:pt x="7307" y="48938"/>
                    <a:pt x="16607" y="56781"/>
                    <a:pt x="27500" y="56781"/>
                  </a:cubicBezTo>
                  <a:cubicBezTo>
                    <a:pt x="33612" y="56781"/>
                    <a:pt x="39457" y="53824"/>
                    <a:pt x="44107" y="49838"/>
                  </a:cubicBezTo>
                  <a:lnTo>
                    <a:pt x="41184" y="61409"/>
                  </a:lnTo>
                  <a:cubicBezTo>
                    <a:pt x="39723" y="66809"/>
                    <a:pt x="38793" y="70280"/>
                    <a:pt x="33744" y="74652"/>
                  </a:cubicBezTo>
                  <a:cubicBezTo>
                    <a:pt x="27899" y="79409"/>
                    <a:pt x="22186" y="79409"/>
                    <a:pt x="18865" y="79409"/>
                  </a:cubicBezTo>
                  <a:cubicBezTo>
                    <a:pt x="12754" y="79409"/>
                    <a:pt x="11027" y="79023"/>
                    <a:pt x="8636" y="78509"/>
                  </a:cubicBezTo>
                  <a:cubicBezTo>
                    <a:pt x="11957" y="76966"/>
                    <a:pt x="12887" y="73880"/>
                    <a:pt x="12887" y="72080"/>
                  </a:cubicBezTo>
                  <a:cubicBezTo>
                    <a:pt x="12887" y="68995"/>
                    <a:pt x="10363" y="67323"/>
                    <a:pt x="7706" y="67323"/>
                  </a:cubicBezTo>
                  <a:cubicBezTo>
                    <a:pt x="3986" y="67323"/>
                    <a:pt x="133" y="70280"/>
                    <a:pt x="133" y="75166"/>
                  </a:cubicBezTo>
                  <a:cubicBezTo>
                    <a:pt x="133" y="82880"/>
                    <a:pt x="11558" y="83009"/>
                    <a:pt x="18998" y="83009"/>
                  </a:cubicBezTo>
                  <a:cubicBezTo>
                    <a:pt x="39856" y="83009"/>
                    <a:pt x="48757" y="72723"/>
                    <a:pt x="50617" y="65395"/>
                  </a:cubicBezTo>
                  <a:lnTo>
                    <a:pt x="65098" y="9340"/>
                  </a:lnTo>
                  <a:close/>
                  <a:moveTo>
                    <a:pt x="46764" y="39682"/>
                  </a:moveTo>
                  <a:cubicBezTo>
                    <a:pt x="46233" y="41610"/>
                    <a:pt x="46233" y="41867"/>
                    <a:pt x="43974" y="44439"/>
                  </a:cubicBezTo>
                  <a:cubicBezTo>
                    <a:pt x="39324" y="49838"/>
                    <a:pt x="32947" y="53181"/>
                    <a:pt x="27899" y="53181"/>
                  </a:cubicBezTo>
                  <a:cubicBezTo>
                    <a:pt x="21124" y="53181"/>
                    <a:pt x="17935" y="47653"/>
                    <a:pt x="17935" y="40967"/>
                  </a:cubicBezTo>
                  <a:cubicBezTo>
                    <a:pt x="17935" y="35310"/>
                    <a:pt x="21522" y="20911"/>
                    <a:pt x="24976" y="15254"/>
                  </a:cubicBezTo>
                  <a:cubicBezTo>
                    <a:pt x="30556" y="6254"/>
                    <a:pt x="36800" y="3683"/>
                    <a:pt x="41317" y="3683"/>
                  </a:cubicBezTo>
                  <a:cubicBezTo>
                    <a:pt x="50617" y="3683"/>
                    <a:pt x="53141" y="13326"/>
                    <a:pt x="53141" y="14611"/>
                  </a:cubicBezTo>
                  <a:cubicBezTo>
                    <a:pt x="53141" y="14868"/>
                    <a:pt x="53141" y="15126"/>
                    <a:pt x="52742" y="16540"/>
                  </a:cubicBezTo>
                  <a:lnTo>
                    <a:pt x="46764" y="39682"/>
                  </a:lnTo>
                  <a:close/>
                </a:path>
              </a:pathLst>
            </a:custGeom>
            <a:solidFill>
              <a:srgbClr val="000000"/>
            </a:solidFill>
            <a:ln w="19050" cap="flat">
              <a:noFill/>
              <a:prstDash val="solid"/>
              <a:miter/>
            </a:ln>
          </p:spPr>
          <p:txBody>
            <a:bodyPr rtlCol="0" anchor="ctr"/>
            <a:lstStyle/>
            <a:p>
              <a:endParaRPr lang="en-CN"/>
            </a:p>
          </p:txBody>
        </p:sp>
        <p:sp>
          <p:nvSpPr>
            <p:cNvPr id="11" name="Freeform 10">
              <a:extLst>
                <a:ext uri="{FF2B5EF4-FFF2-40B4-BE49-F238E27FC236}">
                  <a16:creationId xmlns:a16="http://schemas.microsoft.com/office/drawing/2014/main" id="{D123E44A-3026-CEE2-55D9-C8E220C92D2E}"/>
                </a:ext>
              </a:extLst>
            </p:cNvPr>
            <p:cNvSpPr/>
            <p:nvPr>
              <p:custDataLst>
                <p:tags r:id="rId22"/>
              </p:custDataLst>
            </p:nvPr>
          </p:nvSpPr>
          <p:spPr>
            <a:xfrm>
              <a:off x="5224844" y="3979984"/>
              <a:ext cx="126209" cy="42977"/>
            </a:xfrm>
            <a:custGeom>
              <a:avLst/>
              <a:gdLst>
                <a:gd name="connsiteX0" fmla="*/ 119897 w 126209"/>
                <a:gd name="connsiteY0" fmla="*/ 7428 h 42977"/>
                <a:gd name="connsiteX1" fmla="*/ 126350 w 126209"/>
                <a:gd name="connsiteY1" fmla="*/ 3755 h 42977"/>
                <a:gd name="connsiteX2" fmla="*/ 120087 w 126209"/>
                <a:gd name="connsiteY2" fmla="*/ 82 h 42977"/>
                <a:gd name="connsiteX3" fmla="*/ 6403 w 126209"/>
                <a:gd name="connsiteY3" fmla="*/ 82 h 42977"/>
                <a:gd name="connsiteX4" fmla="*/ 140 w 126209"/>
                <a:gd name="connsiteY4" fmla="*/ 3755 h 42977"/>
                <a:gd name="connsiteX5" fmla="*/ 6593 w 126209"/>
                <a:gd name="connsiteY5" fmla="*/ 7428 h 42977"/>
                <a:gd name="connsiteX6" fmla="*/ 119897 w 126209"/>
                <a:gd name="connsiteY6" fmla="*/ 7428 h 42977"/>
                <a:gd name="connsiteX7" fmla="*/ 120087 w 126209"/>
                <a:gd name="connsiteY7" fmla="*/ 43060 h 42977"/>
                <a:gd name="connsiteX8" fmla="*/ 126350 w 126209"/>
                <a:gd name="connsiteY8" fmla="*/ 39386 h 42977"/>
                <a:gd name="connsiteX9" fmla="*/ 119897 w 126209"/>
                <a:gd name="connsiteY9" fmla="*/ 35713 h 42977"/>
                <a:gd name="connsiteX10" fmla="*/ 6593 w 126209"/>
                <a:gd name="connsiteY10" fmla="*/ 35713 h 42977"/>
                <a:gd name="connsiteX11" fmla="*/ 140 w 126209"/>
                <a:gd name="connsiteY11" fmla="*/ 39386 h 42977"/>
                <a:gd name="connsiteX12" fmla="*/ 6403 w 126209"/>
                <a:gd name="connsiteY12" fmla="*/ 43060 h 42977"/>
                <a:gd name="connsiteX13" fmla="*/ 120087 w 126209"/>
                <a:gd name="connsiteY13" fmla="*/ 43060 h 4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09" h="42977">
                  <a:moveTo>
                    <a:pt x="119897" y="7428"/>
                  </a:moveTo>
                  <a:cubicBezTo>
                    <a:pt x="122744" y="7428"/>
                    <a:pt x="126350" y="7428"/>
                    <a:pt x="126350" y="3755"/>
                  </a:cubicBezTo>
                  <a:cubicBezTo>
                    <a:pt x="126350" y="82"/>
                    <a:pt x="122744" y="82"/>
                    <a:pt x="120087" y="82"/>
                  </a:cubicBezTo>
                  <a:lnTo>
                    <a:pt x="6403" y="82"/>
                  </a:lnTo>
                  <a:cubicBezTo>
                    <a:pt x="3746" y="82"/>
                    <a:pt x="140" y="82"/>
                    <a:pt x="140" y="3755"/>
                  </a:cubicBezTo>
                  <a:cubicBezTo>
                    <a:pt x="140" y="7428"/>
                    <a:pt x="3746" y="7428"/>
                    <a:pt x="6593" y="7428"/>
                  </a:cubicBezTo>
                  <a:lnTo>
                    <a:pt x="119897" y="7428"/>
                  </a:lnTo>
                  <a:close/>
                  <a:moveTo>
                    <a:pt x="120087" y="43060"/>
                  </a:moveTo>
                  <a:cubicBezTo>
                    <a:pt x="122744" y="43060"/>
                    <a:pt x="126350" y="43060"/>
                    <a:pt x="126350" y="39386"/>
                  </a:cubicBezTo>
                  <a:cubicBezTo>
                    <a:pt x="126350" y="35713"/>
                    <a:pt x="122744" y="35713"/>
                    <a:pt x="119897" y="35713"/>
                  </a:cubicBezTo>
                  <a:lnTo>
                    <a:pt x="6593" y="35713"/>
                  </a:lnTo>
                  <a:cubicBezTo>
                    <a:pt x="3746" y="35713"/>
                    <a:pt x="140" y="35713"/>
                    <a:pt x="140" y="39386"/>
                  </a:cubicBezTo>
                  <a:cubicBezTo>
                    <a:pt x="140" y="43060"/>
                    <a:pt x="3746" y="43060"/>
                    <a:pt x="6403" y="43060"/>
                  </a:cubicBezTo>
                  <a:lnTo>
                    <a:pt x="120087" y="43060"/>
                  </a:lnTo>
                  <a:close/>
                </a:path>
              </a:pathLst>
            </a:custGeom>
            <a:solidFill>
              <a:srgbClr val="000000"/>
            </a:solidFill>
            <a:ln w="19050"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C6AAA893-9217-4B7C-84BD-1E6E2158887B}"/>
                </a:ext>
              </a:extLst>
            </p:cNvPr>
            <p:cNvSpPr/>
            <p:nvPr>
              <p:custDataLst>
                <p:tags r:id="rId23"/>
              </p:custDataLst>
            </p:nvPr>
          </p:nvSpPr>
          <p:spPr>
            <a:xfrm>
              <a:off x="5431438" y="3925067"/>
              <a:ext cx="62630" cy="122321"/>
            </a:xfrm>
            <a:custGeom>
              <a:avLst/>
              <a:gdLst>
                <a:gd name="connsiteX0" fmla="*/ 39057 w 62630"/>
                <a:gd name="connsiteY0" fmla="*/ 4857 h 122321"/>
                <a:gd name="connsiteX1" fmla="*/ 34692 w 62630"/>
                <a:gd name="connsiteY1" fmla="*/ 82 h 122321"/>
                <a:gd name="connsiteX2" fmla="*/ 151 w 62630"/>
                <a:gd name="connsiteY2" fmla="*/ 11836 h 122321"/>
                <a:gd name="connsiteX3" fmla="*/ 151 w 62630"/>
                <a:gd name="connsiteY3" fmla="*/ 17530 h 122321"/>
                <a:gd name="connsiteX4" fmla="*/ 25013 w 62630"/>
                <a:gd name="connsiteY4" fmla="*/ 12755 h 122321"/>
                <a:gd name="connsiteX5" fmla="*/ 25013 w 62630"/>
                <a:gd name="connsiteY5" fmla="*/ 107894 h 122321"/>
                <a:gd name="connsiteX6" fmla="*/ 7363 w 62630"/>
                <a:gd name="connsiteY6" fmla="*/ 116710 h 122321"/>
                <a:gd name="connsiteX7" fmla="*/ 1290 w 62630"/>
                <a:gd name="connsiteY7" fmla="*/ 116710 h 122321"/>
                <a:gd name="connsiteX8" fmla="*/ 1290 w 62630"/>
                <a:gd name="connsiteY8" fmla="*/ 122403 h 122321"/>
                <a:gd name="connsiteX9" fmla="*/ 32035 w 62630"/>
                <a:gd name="connsiteY9" fmla="*/ 121852 h 122321"/>
                <a:gd name="connsiteX10" fmla="*/ 62781 w 62630"/>
                <a:gd name="connsiteY10" fmla="*/ 122403 h 122321"/>
                <a:gd name="connsiteX11" fmla="*/ 62781 w 62630"/>
                <a:gd name="connsiteY11" fmla="*/ 116710 h 122321"/>
                <a:gd name="connsiteX12" fmla="*/ 56708 w 62630"/>
                <a:gd name="connsiteY12" fmla="*/ 116710 h 122321"/>
                <a:gd name="connsiteX13" fmla="*/ 39057 w 62630"/>
                <a:gd name="connsiteY13" fmla="*/ 107894 h 122321"/>
                <a:gd name="connsiteX14" fmla="*/ 39057 w 62630"/>
                <a:gd name="connsiteY14" fmla="*/ 4857 h 12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30" h="122321">
                  <a:moveTo>
                    <a:pt x="39057" y="4857"/>
                  </a:moveTo>
                  <a:cubicBezTo>
                    <a:pt x="39057" y="449"/>
                    <a:pt x="39057" y="82"/>
                    <a:pt x="34692" y="82"/>
                  </a:cubicBezTo>
                  <a:cubicBezTo>
                    <a:pt x="22925" y="11836"/>
                    <a:pt x="6224" y="11836"/>
                    <a:pt x="151" y="11836"/>
                  </a:cubicBezTo>
                  <a:lnTo>
                    <a:pt x="151" y="17530"/>
                  </a:lnTo>
                  <a:cubicBezTo>
                    <a:pt x="3947" y="17530"/>
                    <a:pt x="15144" y="17530"/>
                    <a:pt x="25013" y="12755"/>
                  </a:cubicBezTo>
                  <a:lnTo>
                    <a:pt x="25013" y="107894"/>
                  </a:lnTo>
                  <a:cubicBezTo>
                    <a:pt x="25013" y="114506"/>
                    <a:pt x="24444" y="116710"/>
                    <a:pt x="7363" y="116710"/>
                  </a:cubicBezTo>
                  <a:lnTo>
                    <a:pt x="1290" y="116710"/>
                  </a:lnTo>
                  <a:lnTo>
                    <a:pt x="1290" y="122403"/>
                  </a:lnTo>
                  <a:cubicBezTo>
                    <a:pt x="7932" y="121852"/>
                    <a:pt x="24444" y="121852"/>
                    <a:pt x="32035" y="121852"/>
                  </a:cubicBezTo>
                  <a:cubicBezTo>
                    <a:pt x="39627" y="121852"/>
                    <a:pt x="56138" y="121852"/>
                    <a:pt x="62781" y="122403"/>
                  </a:cubicBezTo>
                  <a:lnTo>
                    <a:pt x="62781" y="116710"/>
                  </a:lnTo>
                  <a:lnTo>
                    <a:pt x="56708" y="116710"/>
                  </a:lnTo>
                  <a:cubicBezTo>
                    <a:pt x="39627" y="116710"/>
                    <a:pt x="39057" y="114689"/>
                    <a:pt x="39057" y="107894"/>
                  </a:cubicBezTo>
                  <a:lnTo>
                    <a:pt x="39057" y="4857"/>
                  </a:lnTo>
                  <a:close/>
                </a:path>
              </a:pathLst>
            </a:custGeom>
            <a:solidFill>
              <a:srgbClr val="000000"/>
            </a:solidFill>
            <a:ln w="19050" cap="flat">
              <a:noFill/>
              <a:prstDash val="solid"/>
              <a:miter/>
            </a:ln>
          </p:spPr>
          <p:txBody>
            <a:bodyPr rtlCol="0" anchor="ctr"/>
            <a:lstStyle/>
            <a:p>
              <a:endParaRPr lang="en-CN"/>
            </a:p>
          </p:txBody>
        </p:sp>
        <p:sp>
          <p:nvSpPr>
            <p:cNvPr id="13" name="Freeform 12">
              <a:extLst>
                <a:ext uri="{FF2B5EF4-FFF2-40B4-BE49-F238E27FC236}">
                  <a16:creationId xmlns:a16="http://schemas.microsoft.com/office/drawing/2014/main" id="{1A90D0D7-1B11-00BA-C081-6CFFC96542A8}"/>
                </a:ext>
              </a:extLst>
            </p:cNvPr>
            <p:cNvSpPr/>
            <p:nvPr>
              <p:custDataLst>
                <p:tags r:id="rId24"/>
              </p:custDataLst>
            </p:nvPr>
          </p:nvSpPr>
          <p:spPr>
            <a:xfrm>
              <a:off x="5567368" y="3997799"/>
              <a:ext cx="115960" cy="7346"/>
            </a:xfrm>
            <a:custGeom>
              <a:avLst/>
              <a:gdLst>
                <a:gd name="connsiteX0" fmla="*/ 109476 w 115960"/>
                <a:gd name="connsiteY0" fmla="*/ 7428 h 7346"/>
                <a:gd name="connsiteX1" fmla="*/ 116119 w 115960"/>
                <a:gd name="connsiteY1" fmla="*/ 3755 h 7346"/>
                <a:gd name="connsiteX2" fmla="*/ 109476 w 115960"/>
                <a:gd name="connsiteY2" fmla="*/ 82 h 7346"/>
                <a:gd name="connsiteX3" fmla="*/ 6801 w 115960"/>
                <a:gd name="connsiteY3" fmla="*/ 82 h 7346"/>
                <a:gd name="connsiteX4" fmla="*/ 158 w 115960"/>
                <a:gd name="connsiteY4" fmla="*/ 3755 h 7346"/>
                <a:gd name="connsiteX5" fmla="*/ 6801 w 115960"/>
                <a:gd name="connsiteY5" fmla="*/ 7428 h 7346"/>
                <a:gd name="connsiteX6" fmla="*/ 109476 w 115960"/>
                <a:gd name="connsiteY6" fmla="*/ 7428 h 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960" h="7346">
                  <a:moveTo>
                    <a:pt x="109476" y="7428"/>
                  </a:moveTo>
                  <a:cubicBezTo>
                    <a:pt x="112703" y="7428"/>
                    <a:pt x="116119" y="7428"/>
                    <a:pt x="116119" y="3755"/>
                  </a:cubicBezTo>
                  <a:cubicBezTo>
                    <a:pt x="116119" y="82"/>
                    <a:pt x="112703" y="82"/>
                    <a:pt x="109476" y="82"/>
                  </a:cubicBezTo>
                  <a:lnTo>
                    <a:pt x="6801" y="82"/>
                  </a:lnTo>
                  <a:cubicBezTo>
                    <a:pt x="3574" y="82"/>
                    <a:pt x="158" y="82"/>
                    <a:pt x="158" y="3755"/>
                  </a:cubicBezTo>
                  <a:cubicBezTo>
                    <a:pt x="158" y="7428"/>
                    <a:pt x="3574" y="7428"/>
                    <a:pt x="6801" y="7428"/>
                  </a:cubicBezTo>
                  <a:lnTo>
                    <a:pt x="109476" y="7428"/>
                  </a:lnTo>
                  <a:close/>
                </a:path>
              </a:pathLst>
            </a:custGeom>
            <a:solidFill>
              <a:srgbClr val="000000"/>
            </a:solidFill>
            <a:ln w="19050"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BC1C1D76-1286-910A-EDF6-D5107956E44A}"/>
                </a:ext>
              </a:extLst>
            </p:cNvPr>
            <p:cNvSpPr/>
            <p:nvPr>
              <p:custDataLst>
                <p:tags r:id="rId25"/>
              </p:custDataLst>
            </p:nvPr>
          </p:nvSpPr>
          <p:spPr>
            <a:xfrm>
              <a:off x="6401960" y="3773339"/>
              <a:ext cx="75725" cy="122321"/>
            </a:xfrm>
            <a:custGeom>
              <a:avLst/>
              <a:gdLst>
                <a:gd name="connsiteX0" fmla="*/ 14816 w 75725"/>
                <a:gd name="connsiteY0" fmla="*/ 108253 h 122321"/>
                <a:gd name="connsiteX1" fmla="*/ 34933 w 75725"/>
                <a:gd name="connsiteY1" fmla="*/ 89335 h 122321"/>
                <a:gd name="connsiteX2" fmla="*/ 75928 w 75725"/>
                <a:gd name="connsiteY2" fmla="*/ 35705 h 122321"/>
                <a:gd name="connsiteX3" fmla="*/ 35693 w 75725"/>
                <a:gd name="connsiteY3" fmla="*/ 74 h 122321"/>
                <a:gd name="connsiteX4" fmla="*/ 202 w 75725"/>
                <a:gd name="connsiteY4" fmla="*/ 33317 h 122321"/>
                <a:gd name="connsiteX5" fmla="*/ 10261 w 75725"/>
                <a:gd name="connsiteY5" fmla="*/ 43602 h 122321"/>
                <a:gd name="connsiteX6" fmla="*/ 20130 w 75725"/>
                <a:gd name="connsiteY6" fmla="*/ 33868 h 122321"/>
                <a:gd name="connsiteX7" fmla="*/ 10071 w 75725"/>
                <a:gd name="connsiteY7" fmla="*/ 24317 h 122321"/>
                <a:gd name="connsiteX8" fmla="*/ 7604 w 75725"/>
                <a:gd name="connsiteY8" fmla="*/ 24501 h 122321"/>
                <a:gd name="connsiteX9" fmla="*/ 33225 w 75725"/>
                <a:gd name="connsiteY9" fmla="*/ 5767 h 122321"/>
                <a:gd name="connsiteX10" fmla="*/ 58657 w 75725"/>
                <a:gd name="connsiteY10" fmla="*/ 35705 h 122321"/>
                <a:gd name="connsiteX11" fmla="*/ 38729 w 75725"/>
                <a:gd name="connsiteY11" fmla="*/ 76295 h 122321"/>
                <a:gd name="connsiteX12" fmla="*/ 2290 w 75725"/>
                <a:gd name="connsiteY12" fmla="*/ 115599 h 122321"/>
                <a:gd name="connsiteX13" fmla="*/ 202 w 75725"/>
                <a:gd name="connsiteY13" fmla="*/ 122395 h 122321"/>
                <a:gd name="connsiteX14" fmla="*/ 70614 w 75725"/>
                <a:gd name="connsiteY14" fmla="*/ 122395 h 122321"/>
                <a:gd name="connsiteX15" fmla="*/ 75928 w 75725"/>
                <a:gd name="connsiteY15" fmla="*/ 90437 h 122321"/>
                <a:gd name="connsiteX16" fmla="*/ 71183 w 75725"/>
                <a:gd name="connsiteY16" fmla="*/ 90437 h 122321"/>
                <a:gd name="connsiteX17" fmla="*/ 67008 w 75725"/>
                <a:gd name="connsiteY17" fmla="*/ 106784 h 122321"/>
                <a:gd name="connsiteX18" fmla="*/ 48978 w 75725"/>
                <a:gd name="connsiteY18" fmla="*/ 108253 h 122321"/>
                <a:gd name="connsiteX19" fmla="*/ 14816 w 75725"/>
                <a:gd name="connsiteY19" fmla="*/ 108253 h 12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725" h="122321">
                  <a:moveTo>
                    <a:pt x="14816" y="108253"/>
                  </a:moveTo>
                  <a:lnTo>
                    <a:pt x="34933" y="89335"/>
                  </a:lnTo>
                  <a:cubicBezTo>
                    <a:pt x="64540" y="63989"/>
                    <a:pt x="75928" y="54071"/>
                    <a:pt x="75928" y="35705"/>
                  </a:cubicBezTo>
                  <a:cubicBezTo>
                    <a:pt x="75928" y="14767"/>
                    <a:pt x="58847" y="74"/>
                    <a:pt x="35693" y="74"/>
                  </a:cubicBezTo>
                  <a:cubicBezTo>
                    <a:pt x="14247" y="74"/>
                    <a:pt x="202" y="16971"/>
                    <a:pt x="202" y="33317"/>
                  </a:cubicBezTo>
                  <a:cubicBezTo>
                    <a:pt x="202" y="43602"/>
                    <a:pt x="9692" y="43602"/>
                    <a:pt x="10261" y="43602"/>
                  </a:cubicBezTo>
                  <a:cubicBezTo>
                    <a:pt x="13487" y="43602"/>
                    <a:pt x="20130" y="41398"/>
                    <a:pt x="20130" y="33868"/>
                  </a:cubicBezTo>
                  <a:cubicBezTo>
                    <a:pt x="20130" y="29093"/>
                    <a:pt x="16714" y="24317"/>
                    <a:pt x="10071" y="24317"/>
                  </a:cubicBezTo>
                  <a:cubicBezTo>
                    <a:pt x="8553" y="24317"/>
                    <a:pt x="8173" y="24317"/>
                    <a:pt x="7604" y="24501"/>
                  </a:cubicBezTo>
                  <a:cubicBezTo>
                    <a:pt x="11969" y="12563"/>
                    <a:pt x="22218" y="5767"/>
                    <a:pt x="33225" y="5767"/>
                  </a:cubicBezTo>
                  <a:cubicBezTo>
                    <a:pt x="50496" y="5767"/>
                    <a:pt x="58657" y="20644"/>
                    <a:pt x="58657" y="35705"/>
                  </a:cubicBezTo>
                  <a:cubicBezTo>
                    <a:pt x="58657" y="50398"/>
                    <a:pt x="49168" y="64908"/>
                    <a:pt x="38729" y="76295"/>
                  </a:cubicBezTo>
                  <a:lnTo>
                    <a:pt x="2290" y="115599"/>
                  </a:lnTo>
                  <a:cubicBezTo>
                    <a:pt x="202" y="117620"/>
                    <a:pt x="202" y="117987"/>
                    <a:pt x="202" y="122395"/>
                  </a:cubicBezTo>
                  <a:lnTo>
                    <a:pt x="70614" y="122395"/>
                  </a:lnTo>
                  <a:lnTo>
                    <a:pt x="75928" y="90437"/>
                  </a:lnTo>
                  <a:lnTo>
                    <a:pt x="71183" y="90437"/>
                  </a:lnTo>
                  <a:cubicBezTo>
                    <a:pt x="70234" y="95947"/>
                    <a:pt x="68906" y="104029"/>
                    <a:pt x="67008" y="106784"/>
                  </a:cubicBezTo>
                  <a:cubicBezTo>
                    <a:pt x="65679" y="108253"/>
                    <a:pt x="53153" y="108253"/>
                    <a:pt x="48978" y="108253"/>
                  </a:cubicBezTo>
                  <a:lnTo>
                    <a:pt x="14816" y="108253"/>
                  </a:lnTo>
                  <a:close/>
                </a:path>
              </a:pathLst>
            </a:custGeom>
            <a:solidFill>
              <a:srgbClr val="000000"/>
            </a:solidFill>
            <a:ln w="19050"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615CD151-ED39-EE5C-098C-5FFAC3C66728}"/>
                </a:ext>
              </a:extLst>
            </p:cNvPr>
            <p:cNvSpPr/>
            <p:nvPr>
              <p:custDataLst>
                <p:tags r:id="rId26"/>
              </p:custDataLst>
            </p:nvPr>
          </p:nvSpPr>
          <p:spPr>
            <a:xfrm>
              <a:off x="6545861" y="3840010"/>
              <a:ext cx="20117" cy="19468"/>
            </a:xfrm>
            <a:custGeom>
              <a:avLst/>
              <a:gdLst>
                <a:gd name="connsiteX0" fmla="*/ 20327 w 20117"/>
                <a:gd name="connsiteY0" fmla="*/ 9808 h 19468"/>
                <a:gd name="connsiteX1" fmla="*/ 10268 w 20117"/>
                <a:gd name="connsiteY1" fmla="*/ 74 h 19468"/>
                <a:gd name="connsiteX2" fmla="*/ 209 w 20117"/>
                <a:gd name="connsiteY2" fmla="*/ 9808 h 19468"/>
                <a:gd name="connsiteX3" fmla="*/ 10268 w 20117"/>
                <a:gd name="connsiteY3" fmla="*/ 19542 h 19468"/>
                <a:gd name="connsiteX4" fmla="*/ 20327 w 20117"/>
                <a:gd name="connsiteY4" fmla="*/ 9808 h 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7" h="19468">
                  <a:moveTo>
                    <a:pt x="20327" y="9808"/>
                  </a:moveTo>
                  <a:cubicBezTo>
                    <a:pt x="20327" y="4482"/>
                    <a:pt x="15772" y="74"/>
                    <a:pt x="10268" y="74"/>
                  </a:cubicBezTo>
                  <a:cubicBezTo>
                    <a:pt x="4764" y="74"/>
                    <a:pt x="209" y="4482"/>
                    <a:pt x="209" y="9808"/>
                  </a:cubicBezTo>
                  <a:cubicBezTo>
                    <a:pt x="209" y="15134"/>
                    <a:pt x="4764" y="19542"/>
                    <a:pt x="10268" y="19542"/>
                  </a:cubicBezTo>
                  <a:cubicBezTo>
                    <a:pt x="15772" y="19542"/>
                    <a:pt x="20327" y="15134"/>
                    <a:pt x="20327" y="9808"/>
                  </a:cubicBezTo>
                  <a:close/>
                </a:path>
              </a:pathLst>
            </a:custGeom>
            <a:solidFill>
              <a:srgbClr val="000000"/>
            </a:solidFill>
            <a:ln w="19050"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D7F76D58-E8B3-AE76-8BB2-66D42FC0BF09}"/>
                </a:ext>
              </a:extLst>
            </p:cNvPr>
            <p:cNvSpPr/>
            <p:nvPr>
              <p:custDataLst>
                <p:tags r:id="rId27"/>
              </p:custDataLst>
            </p:nvPr>
          </p:nvSpPr>
          <p:spPr>
            <a:xfrm>
              <a:off x="6635061" y="3757910"/>
              <a:ext cx="178970" cy="183666"/>
            </a:xfrm>
            <a:custGeom>
              <a:avLst/>
              <a:gdLst>
                <a:gd name="connsiteX0" fmla="*/ 69487 w 178970"/>
                <a:gd name="connsiteY0" fmla="*/ 98144 h 183666"/>
                <a:gd name="connsiteX1" fmla="*/ 2112 w 178970"/>
                <a:gd name="connsiteY1" fmla="*/ 178773 h 183666"/>
                <a:gd name="connsiteX2" fmla="*/ 404 w 178970"/>
                <a:gd name="connsiteY2" fmla="*/ 181712 h 183666"/>
                <a:gd name="connsiteX3" fmla="*/ 5528 w 178970"/>
                <a:gd name="connsiteY3" fmla="*/ 183732 h 183666"/>
                <a:gd name="connsiteX4" fmla="*/ 162863 w 178970"/>
                <a:gd name="connsiteY4" fmla="*/ 183732 h 183666"/>
                <a:gd name="connsiteX5" fmla="*/ 179185 w 178970"/>
                <a:gd name="connsiteY5" fmla="*/ 137999 h 183666"/>
                <a:gd name="connsiteX6" fmla="*/ 174440 w 178970"/>
                <a:gd name="connsiteY6" fmla="*/ 137999 h 183666"/>
                <a:gd name="connsiteX7" fmla="*/ 140848 w 178970"/>
                <a:gd name="connsiteY7" fmla="*/ 168304 h 183666"/>
                <a:gd name="connsiteX8" fmla="*/ 96817 w 178970"/>
                <a:gd name="connsiteY8" fmla="*/ 173631 h 183666"/>
                <a:gd name="connsiteX9" fmla="*/ 16157 w 178970"/>
                <a:gd name="connsiteY9" fmla="*/ 173631 h 183666"/>
                <a:gd name="connsiteX10" fmla="*/ 82013 w 178970"/>
                <a:gd name="connsiteY10" fmla="*/ 94838 h 183666"/>
                <a:gd name="connsiteX11" fmla="*/ 83721 w 178970"/>
                <a:gd name="connsiteY11" fmla="*/ 91899 h 183666"/>
                <a:gd name="connsiteX12" fmla="*/ 82393 w 178970"/>
                <a:gd name="connsiteY12" fmla="*/ 89328 h 183666"/>
                <a:gd name="connsiteX13" fmla="*/ 20712 w 178970"/>
                <a:gd name="connsiteY13" fmla="*/ 7413 h 183666"/>
                <a:gd name="connsiteX14" fmla="*/ 95868 w 178970"/>
                <a:gd name="connsiteY14" fmla="*/ 7413 h 183666"/>
                <a:gd name="connsiteX15" fmla="*/ 174440 w 178970"/>
                <a:gd name="connsiteY15" fmla="*/ 43044 h 183666"/>
                <a:gd name="connsiteX16" fmla="*/ 179185 w 178970"/>
                <a:gd name="connsiteY16" fmla="*/ 43044 h 183666"/>
                <a:gd name="connsiteX17" fmla="*/ 162863 w 178970"/>
                <a:gd name="connsiteY17" fmla="*/ 66 h 183666"/>
                <a:gd name="connsiteX18" fmla="*/ 5528 w 178970"/>
                <a:gd name="connsiteY18" fmla="*/ 66 h 183666"/>
                <a:gd name="connsiteX19" fmla="*/ 214 w 178970"/>
                <a:gd name="connsiteY19" fmla="*/ 5943 h 183666"/>
                <a:gd name="connsiteX20" fmla="*/ 69487 w 178970"/>
                <a:gd name="connsiteY20" fmla="*/ 98144 h 1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8970" h="183666">
                  <a:moveTo>
                    <a:pt x="69487" y="98144"/>
                  </a:moveTo>
                  <a:lnTo>
                    <a:pt x="2112" y="178773"/>
                  </a:lnTo>
                  <a:cubicBezTo>
                    <a:pt x="594" y="180610"/>
                    <a:pt x="404" y="180977"/>
                    <a:pt x="404" y="181712"/>
                  </a:cubicBezTo>
                  <a:cubicBezTo>
                    <a:pt x="404" y="183732"/>
                    <a:pt x="2112" y="183732"/>
                    <a:pt x="5528" y="183732"/>
                  </a:cubicBezTo>
                  <a:lnTo>
                    <a:pt x="162863" y="183732"/>
                  </a:lnTo>
                  <a:lnTo>
                    <a:pt x="179185" y="137999"/>
                  </a:lnTo>
                  <a:lnTo>
                    <a:pt x="174440" y="137999"/>
                  </a:lnTo>
                  <a:cubicBezTo>
                    <a:pt x="169695" y="151774"/>
                    <a:pt x="156980" y="162978"/>
                    <a:pt x="140848" y="168304"/>
                  </a:cubicBezTo>
                  <a:cubicBezTo>
                    <a:pt x="137811" y="169223"/>
                    <a:pt x="124716" y="173631"/>
                    <a:pt x="96817" y="173631"/>
                  </a:cubicBezTo>
                  <a:lnTo>
                    <a:pt x="16157" y="173631"/>
                  </a:lnTo>
                  <a:lnTo>
                    <a:pt x="82013" y="94838"/>
                  </a:lnTo>
                  <a:cubicBezTo>
                    <a:pt x="83342" y="93185"/>
                    <a:pt x="83721" y="92634"/>
                    <a:pt x="83721" y="91899"/>
                  </a:cubicBezTo>
                  <a:cubicBezTo>
                    <a:pt x="83721" y="91164"/>
                    <a:pt x="83531" y="90981"/>
                    <a:pt x="82393" y="89328"/>
                  </a:cubicBezTo>
                  <a:lnTo>
                    <a:pt x="20712" y="7413"/>
                  </a:lnTo>
                  <a:lnTo>
                    <a:pt x="95868" y="7413"/>
                  </a:lnTo>
                  <a:cubicBezTo>
                    <a:pt x="117504" y="7413"/>
                    <a:pt x="161155" y="8698"/>
                    <a:pt x="174440" y="43044"/>
                  </a:cubicBezTo>
                  <a:lnTo>
                    <a:pt x="179185" y="43044"/>
                  </a:lnTo>
                  <a:lnTo>
                    <a:pt x="162863" y="66"/>
                  </a:lnTo>
                  <a:lnTo>
                    <a:pt x="5528" y="66"/>
                  </a:lnTo>
                  <a:cubicBezTo>
                    <a:pt x="404" y="66"/>
                    <a:pt x="214" y="250"/>
                    <a:pt x="214" y="5943"/>
                  </a:cubicBezTo>
                  <a:lnTo>
                    <a:pt x="69487" y="98144"/>
                  </a:lnTo>
                  <a:close/>
                </a:path>
              </a:pathLst>
            </a:custGeom>
            <a:solidFill>
              <a:srgbClr val="000000"/>
            </a:solidFill>
            <a:ln w="19050"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725A32C6-921A-AF77-918F-337441BF43F2}"/>
                </a:ext>
              </a:extLst>
            </p:cNvPr>
            <p:cNvSpPr/>
            <p:nvPr>
              <p:custDataLst>
                <p:tags r:id="rId28"/>
              </p:custDataLst>
            </p:nvPr>
          </p:nvSpPr>
          <p:spPr>
            <a:xfrm>
              <a:off x="6833932" y="3715505"/>
              <a:ext cx="118370" cy="87810"/>
            </a:xfrm>
            <a:custGeom>
              <a:avLst/>
              <a:gdLst>
                <a:gd name="connsiteX0" fmla="*/ 102787 w 118370"/>
                <a:gd name="connsiteY0" fmla="*/ 10482 h 87810"/>
                <a:gd name="connsiteX1" fmla="*/ 114079 w 118370"/>
                <a:gd name="connsiteY1" fmla="*/ 4697 h 87810"/>
                <a:gd name="connsiteX2" fmla="*/ 118596 w 118370"/>
                <a:gd name="connsiteY2" fmla="*/ 1868 h 87810"/>
                <a:gd name="connsiteX3" fmla="*/ 116470 w 118370"/>
                <a:gd name="connsiteY3" fmla="*/ 69 h 87810"/>
                <a:gd name="connsiteX4" fmla="*/ 99067 w 118370"/>
                <a:gd name="connsiteY4" fmla="*/ 583 h 87810"/>
                <a:gd name="connsiteX5" fmla="*/ 89900 w 118370"/>
                <a:gd name="connsiteY5" fmla="*/ 454 h 87810"/>
                <a:gd name="connsiteX6" fmla="*/ 81530 w 118370"/>
                <a:gd name="connsiteY6" fmla="*/ 69 h 87810"/>
                <a:gd name="connsiteX7" fmla="*/ 78740 w 118370"/>
                <a:gd name="connsiteY7" fmla="*/ 2897 h 87810"/>
                <a:gd name="connsiteX8" fmla="*/ 82992 w 118370"/>
                <a:gd name="connsiteY8" fmla="*/ 4697 h 87810"/>
                <a:gd name="connsiteX9" fmla="*/ 88040 w 118370"/>
                <a:gd name="connsiteY9" fmla="*/ 4954 h 87810"/>
                <a:gd name="connsiteX10" fmla="*/ 91096 w 118370"/>
                <a:gd name="connsiteY10" fmla="*/ 6754 h 87810"/>
                <a:gd name="connsiteX11" fmla="*/ 90564 w 118370"/>
                <a:gd name="connsiteY11" fmla="*/ 9582 h 87810"/>
                <a:gd name="connsiteX12" fmla="*/ 82726 w 118370"/>
                <a:gd name="connsiteY12" fmla="*/ 39924 h 87810"/>
                <a:gd name="connsiteX13" fmla="*/ 38221 w 118370"/>
                <a:gd name="connsiteY13" fmla="*/ 39924 h 87810"/>
                <a:gd name="connsiteX14" fmla="*/ 45926 w 118370"/>
                <a:gd name="connsiteY14" fmla="*/ 10097 h 87810"/>
                <a:gd name="connsiteX15" fmla="*/ 57617 w 118370"/>
                <a:gd name="connsiteY15" fmla="*/ 4697 h 87810"/>
                <a:gd name="connsiteX16" fmla="*/ 61602 w 118370"/>
                <a:gd name="connsiteY16" fmla="*/ 1868 h 87810"/>
                <a:gd name="connsiteX17" fmla="*/ 59477 w 118370"/>
                <a:gd name="connsiteY17" fmla="*/ 69 h 87810"/>
                <a:gd name="connsiteX18" fmla="*/ 42073 w 118370"/>
                <a:gd name="connsiteY18" fmla="*/ 583 h 87810"/>
                <a:gd name="connsiteX19" fmla="*/ 32906 w 118370"/>
                <a:gd name="connsiteY19" fmla="*/ 454 h 87810"/>
                <a:gd name="connsiteX20" fmla="*/ 24537 w 118370"/>
                <a:gd name="connsiteY20" fmla="*/ 69 h 87810"/>
                <a:gd name="connsiteX21" fmla="*/ 21747 w 118370"/>
                <a:gd name="connsiteY21" fmla="*/ 2897 h 87810"/>
                <a:gd name="connsiteX22" fmla="*/ 25998 w 118370"/>
                <a:gd name="connsiteY22" fmla="*/ 4697 h 87810"/>
                <a:gd name="connsiteX23" fmla="*/ 31047 w 118370"/>
                <a:gd name="connsiteY23" fmla="*/ 4954 h 87810"/>
                <a:gd name="connsiteX24" fmla="*/ 34102 w 118370"/>
                <a:gd name="connsiteY24" fmla="*/ 6754 h 87810"/>
                <a:gd name="connsiteX25" fmla="*/ 33571 w 118370"/>
                <a:gd name="connsiteY25" fmla="*/ 9582 h 87810"/>
                <a:gd name="connsiteX26" fmla="*/ 15901 w 118370"/>
                <a:gd name="connsiteY26" fmla="*/ 77851 h 87810"/>
                <a:gd name="connsiteX27" fmla="*/ 4210 w 118370"/>
                <a:gd name="connsiteY27" fmla="*/ 83251 h 87810"/>
                <a:gd name="connsiteX28" fmla="*/ 225 w 118370"/>
                <a:gd name="connsiteY28" fmla="*/ 85951 h 87810"/>
                <a:gd name="connsiteX29" fmla="*/ 2351 w 118370"/>
                <a:gd name="connsiteY29" fmla="*/ 87879 h 87810"/>
                <a:gd name="connsiteX30" fmla="*/ 19621 w 118370"/>
                <a:gd name="connsiteY30" fmla="*/ 87365 h 87810"/>
                <a:gd name="connsiteX31" fmla="*/ 28788 w 118370"/>
                <a:gd name="connsiteY31" fmla="*/ 87494 h 87810"/>
                <a:gd name="connsiteX32" fmla="*/ 37291 w 118370"/>
                <a:gd name="connsiteY32" fmla="*/ 87879 h 87810"/>
                <a:gd name="connsiteX33" fmla="*/ 40080 w 118370"/>
                <a:gd name="connsiteY33" fmla="*/ 85179 h 87810"/>
                <a:gd name="connsiteX34" fmla="*/ 35696 w 118370"/>
                <a:gd name="connsiteY34" fmla="*/ 83251 h 87810"/>
                <a:gd name="connsiteX35" fmla="*/ 30648 w 118370"/>
                <a:gd name="connsiteY35" fmla="*/ 82994 h 87810"/>
                <a:gd name="connsiteX36" fmla="*/ 27725 w 118370"/>
                <a:gd name="connsiteY36" fmla="*/ 81065 h 87810"/>
                <a:gd name="connsiteX37" fmla="*/ 28257 w 118370"/>
                <a:gd name="connsiteY37" fmla="*/ 78237 h 87810"/>
                <a:gd name="connsiteX38" fmla="*/ 37025 w 118370"/>
                <a:gd name="connsiteY38" fmla="*/ 44552 h 87810"/>
                <a:gd name="connsiteX39" fmla="*/ 81530 w 118370"/>
                <a:gd name="connsiteY39" fmla="*/ 44552 h 87810"/>
                <a:gd name="connsiteX40" fmla="*/ 72895 w 118370"/>
                <a:gd name="connsiteY40" fmla="*/ 77851 h 87810"/>
                <a:gd name="connsiteX41" fmla="*/ 61204 w 118370"/>
                <a:gd name="connsiteY41" fmla="*/ 83251 h 87810"/>
                <a:gd name="connsiteX42" fmla="*/ 57218 w 118370"/>
                <a:gd name="connsiteY42" fmla="*/ 85951 h 87810"/>
                <a:gd name="connsiteX43" fmla="*/ 59344 w 118370"/>
                <a:gd name="connsiteY43" fmla="*/ 87879 h 87810"/>
                <a:gd name="connsiteX44" fmla="*/ 76615 w 118370"/>
                <a:gd name="connsiteY44" fmla="*/ 87365 h 87810"/>
                <a:gd name="connsiteX45" fmla="*/ 85781 w 118370"/>
                <a:gd name="connsiteY45" fmla="*/ 87494 h 87810"/>
                <a:gd name="connsiteX46" fmla="*/ 94284 w 118370"/>
                <a:gd name="connsiteY46" fmla="*/ 87879 h 87810"/>
                <a:gd name="connsiteX47" fmla="*/ 97074 w 118370"/>
                <a:gd name="connsiteY47" fmla="*/ 85179 h 87810"/>
                <a:gd name="connsiteX48" fmla="*/ 92690 w 118370"/>
                <a:gd name="connsiteY48" fmla="*/ 83251 h 87810"/>
                <a:gd name="connsiteX49" fmla="*/ 87641 w 118370"/>
                <a:gd name="connsiteY49" fmla="*/ 82994 h 87810"/>
                <a:gd name="connsiteX50" fmla="*/ 84719 w 118370"/>
                <a:gd name="connsiteY50" fmla="*/ 81065 h 87810"/>
                <a:gd name="connsiteX51" fmla="*/ 85250 w 118370"/>
                <a:gd name="connsiteY51" fmla="*/ 78237 h 87810"/>
                <a:gd name="connsiteX52" fmla="*/ 102787 w 118370"/>
                <a:gd name="connsiteY52" fmla="*/ 10482 h 8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370" h="87810">
                  <a:moveTo>
                    <a:pt x="102787" y="10482"/>
                  </a:moveTo>
                  <a:cubicBezTo>
                    <a:pt x="103982" y="5725"/>
                    <a:pt x="104248" y="4697"/>
                    <a:pt x="114079" y="4697"/>
                  </a:cubicBezTo>
                  <a:cubicBezTo>
                    <a:pt x="117002" y="4697"/>
                    <a:pt x="118596" y="4697"/>
                    <a:pt x="118596" y="1868"/>
                  </a:cubicBezTo>
                  <a:cubicBezTo>
                    <a:pt x="118596" y="1354"/>
                    <a:pt x="118197" y="69"/>
                    <a:pt x="116470" y="69"/>
                  </a:cubicBezTo>
                  <a:cubicBezTo>
                    <a:pt x="112618" y="69"/>
                    <a:pt x="102919" y="583"/>
                    <a:pt x="99067" y="583"/>
                  </a:cubicBezTo>
                  <a:cubicBezTo>
                    <a:pt x="96808" y="583"/>
                    <a:pt x="92158" y="583"/>
                    <a:pt x="89900" y="454"/>
                  </a:cubicBezTo>
                  <a:cubicBezTo>
                    <a:pt x="87243" y="326"/>
                    <a:pt x="84054" y="69"/>
                    <a:pt x="81530" y="69"/>
                  </a:cubicBezTo>
                  <a:cubicBezTo>
                    <a:pt x="80733" y="69"/>
                    <a:pt x="78740" y="69"/>
                    <a:pt x="78740" y="2897"/>
                  </a:cubicBezTo>
                  <a:cubicBezTo>
                    <a:pt x="78740" y="4697"/>
                    <a:pt x="80335" y="4697"/>
                    <a:pt x="82992" y="4697"/>
                  </a:cubicBezTo>
                  <a:cubicBezTo>
                    <a:pt x="83124" y="4697"/>
                    <a:pt x="85649" y="4697"/>
                    <a:pt x="88040" y="4954"/>
                  </a:cubicBezTo>
                  <a:cubicBezTo>
                    <a:pt x="90830" y="5211"/>
                    <a:pt x="91096" y="5468"/>
                    <a:pt x="91096" y="6754"/>
                  </a:cubicBezTo>
                  <a:cubicBezTo>
                    <a:pt x="91096" y="6883"/>
                    <a:pt x="91096" y="7654"/>
                    <a:pt x="90564" y="9582"/>
                  </a:cubicBezTo>
                  <a:lnTo>
                    <a:pt x="82726" y="39924"/>
                  </a:lnTo>
                  <a:lnTo>
                    <a:pt x="38221" y="39924"/>
                  </a:lnTo>
                  <a:lnTo>
                    <a:pt x="45926" y="10097"/>
                  </a:lnTo>
                  <a:cubicBezTo>
                    <a:pt x="47122" y="5725"/>
                    <a:pt x="47387" y="4697"/>
                    <a:pt x="57617" y="4697"/>
                  </a:cubicBezTo>
                  <a:cubicBezTo>
                    <a:pt x="59875" y="4697"/>
                    <a:pt x="61602" y="4697"/>
                    <a:pt x="61602" y="1868"/>
                  </a:cubicBezTo>
                  <a:cubicBezTo>
                    <a:pt x="61602" y="1354"/>
                    <a:pt x="61204" y="69"/>
                    <a:pt x="59477" y="69"/>
                  </a:cubicBezTo>
                  <a:cubicBezTo>
                    <a:pt x="55624" y="69"/>
                    <a:pt x="45926" y="583"/>
                    <a:pt x="42073" y="583"/>
                  </a:cubicBezTo>
                  <a:cubicBezTo>
                    <a:pt x="39815" y="583"/>
                    <a:pt x="35165" y="583"/>
                    <a:pt x="32906" y="454"/>
                  </a:cubicBezTo>
                  <a:cubicBezTo>
                    <a:pt x="30249" y="326"/>
                    <a:pt x="27061" y="69"/>
                    <a:pt x="24537" y="69"/>
                  </a:cubicBezTo>
                  <a:cubicBezTo>
                    <a:pt x="23740" y="69"/>
                    <a:pt x="21747" y="69"/>
                    <a:pt x="21747" y="2897"/>
                  </a:cubicBezTo>
                  <a:cubicBezTo>
                    <a:pt x="21747" y="4697"/>
                    <a:pt x="23341" y="4697"/>
                    <a:pt x="25998" y="4697"/>
                  </a:cubicBezTo>
                  <a:cubicBezTo>
                    <a:pt x="26131" y="4697"/>
                    <a:pt x="28655" y="4697"/>
                    <a:pt x="31047" y="4954"/>
                  </a:cubicBezTo>
                  <a:cubicBezTo>
                    <a:pt x="33836" y="5211"/>
                    <a:pt x="34102" y="5468"/>
                    <a:pt x="34102" y="6754"/>
                  </a:cubicBezTo>
                  <a:cubicBezTo>
                    <a:pt x="34102" y="7011"/>
                    <a:pt x="34102" y="7654"/>
                    <a:pt x="33571" y="9582"/>
                  </a:cubicBezTo>
                  <a:lnTo>
                    <a:pt x="15901" y="77851"/>
                  </a:lnTo>
                  <a:cubicBezTo>
                    <a:pt x="14839" y="82222"/>
                    <a:pt x="14573" y="83251"/>
                    <a:pt x="4210" y="83251"/>
                  </a:cubicBezTo>
                  <a:cubicBezTo>
                    <a:pt x="1952" y="83251"/>
                    <a:pt x="225" y="83251"/>
                    <a:pt x="225" y="85951"/>
                  </a:cubicBezTo>
                  <a:cubicBezTo>
                    <a:pt x="225" y="87236"/>
                    <a:pt x="1155" y="87879"/>
                    <a:pt x="2351" y="87879"/>
                  </a:cubicBezTo>
                  <a:cubicBezTo>
                    <a:pt x="6203" y="87879"/>
                    <a:pt x="15769" y="87365"/>
                    <a:pt x="19621" y="87365"/>
                  </a:cubicBezTo>
                  <a:cubicBezTo>
                    <a:pt x="21880" y="87365"/>
                    <a:pt x="26530" y="87365"/>
                    <a:pt x="28788" y="87494"/>
                  </a:cubicBezTo>
                  <a:cubicBezTo>
                    <a:pt x="31445" y="87622"/>
                    <a:pt x="34766" y="87879"/>
                    <a:pt x="37291" y="87879"/>
                  </a:cubicBezTo>
                  <a:cubicBezTo>
                    <a:pt x="37955" y="87879"/>
                    <a:pt x="40080" y="87879"/>
                    <a:pt x="40080" y="85179"/>
                  </a:cubicBezTo>
                  <a:cubicBezTo>
                    <a:pt x="40080" y="83251"/>
                    <a:pt x="38752" y="83251"/>
                    <a:pt x="35696" y="83251"/>
                  </a:cubicBezTo>
                  <a:cubicBezTo>
                    <a:pt x="33571" y="83251"/>
                    <a:pt x="33039" y="83251"/>
                    <a:pt x="30648" y="82994"/>
                  </a:cubicBezTo>
                  <a:cubicBezTo>
                    <a:pt x="27725" y="82608"/>
                    <a:pt x="27725" y="82351"/>
                    <a:pt x="27725" y="81065"/>
                  </a:cubicBezTo>
                  <a:cubicBezTo>
                    <a:pt x="27725" y="80937"/>
                    <a:pt x="27725" y="80165"/>
                    <a:pt x="28257" y="78237"/>
                  </a:cubicBezTo>
                  <a:lnTo>
                    <a:pt x="37025" y="44552"/>
                  </a:lnTo>
                  <a:lnTo>
                    <a:pt x="81530" y="44552"/>
                  </a:lnTo>
                  <a:lnTo>
                    <a:pt x="72895" y="77851"/>
                  </a:lnTo>
                  <a:cubicBezTo>
                    <a:pt x="71832" y="82222"/>
                    <a:pt x="71566" y="83251"/>
                    <a:pt x="61204" y="83251"/>
                  </a:cubicBezTo>
                  <a:cubicBezTo>
                    <a:pt x="58945" y="83251"/>
                    <a:pt x="57218" y="83251"/>
                    <a:pt x="57218" y="85951"/>
                  </a:cubicBezTo>
                  <a:cubicBezTo>
                    <a:pt x="57218" y="87236"/>
                    <a:pt x="58148" y="87879"/>
                    <a:pt x="59344" y="87879"/>
                  </a:cubicBezTo>
                  <a:cubicBezTo>
                    <a:pt x="63197" y="87879"/>
                    <a:pt x="72762" y="87365"/>
                    <a:pt x="76615" y="87365"/>
                  </a:cubicBezTo>
                  <a:cubicBezTo>
                    <a:pt x="78873" y="87365"/>
                    <a:pt x="83523" y="87365"/>
                    <a:pt x="85781" y="87494"/>
                  </a:cubicBezTo>
                  <a:cubicBezTo>
                    <a:pt x="88439" y="87622"/>
                    <a:pt x="91760" y="87879"/>
                    <a:pt x="94284" y="87879"/>
                  </a:cubicBezTo>
                  <a:cubicBezTo>
                    <a:pt x="94948" y="87879"/>
                    <a:pt x="97074" y="87879"/>
                    <a:pt x="97074" y="85179"/>
                  </a:cubicBezTo>
                  <a:cubicBezTo>
                    <a:pt x="97074" y="83251"/>
                    <a:pt x="95745" y="83251"/>
                    <a:pt x="92690" y="83251"/>
                  </a:cubicBezTo>
                  <a:cubicBezTo>
                    <a:pt x="90564" y="83251"/>
                    <a:pt x="90033" y="83251"/>
                    <a:pt x="87641" y="82994"/>
                  </a:cubicBezTo>
                  <a:cubicBezTo>
                    <a:pt x="84719" y="82608"/>
                    <a:pt x="84719" y="82351"/>
                    <a:pt x="84719" y="81065"/>
                  </a:cubicBezTo>
                  <a:cubicBezTo>
                    <a:pt x="84719" y="80294"/>
                    <a:pt x="85117" y="79008"/>
                    <a:pt x="85250" y="78237"/>
                  </a:cubicBezTo>
                  <a:lnTo>
                    <a:pt x="102787" y="10482"/>
                  </a:lnTo>
                  <a:close/>
                </a:path>
              </a:pathLst>
            </a:custGeom>
            <a:solidFill>
              <a:srgbClr val="000000"/>
            </a:solidFill>
            <a:ln w="19050"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A2D503CA-27FF-E684-9ED1-D03510CE1FCE}"/>
                </a:ext>
              </a:extLst>
            </p:cNvPr>
            <p:cNvSpPr/>
            <p:nvPr>
              <p:custDataLst>
                <p:tags r:id="rId29"/>
              </p:custDataLst>
            </p:nvPr>
          </p:nvSpPr>
          <p:spPr>
            <a:xfrm>
              <a:off x="6831009" y="3865522"/>
              <a:ext cx="40254" cy="86525"/>
            </a:xfrm>
            <a:custGeom>
              <a:avLst/>
              <a:gdLst>
                <a:gd name="connsiteX0" fmla="*/ 37025 w 40254"/>
                <a:gd name="connsiteY0" fmla="*/ 4962 h 86525"/>
                <a:gd name="connsiteX1" fmla="*/ 31711 w 40254"/>
                <a:gd name="connsiteY1" fmla="*/ 77 h 86525"/>
                <a:gd name="connsiteX2" fmla="*/ 24271 w 40254"/>
                <a:gd name="connsiteY2" fmla="*/ 7148 h 86525"/>
                <a:gd name="connsiteX3" fmla="*/ 29585 w 40254"/>
                <a:gd name="connsiteY3" fmla="*/ 12033 h 86525"/>
                <a:gd name="connsiteX4" fmla="*/ 37025 w 40254"/>
                <a:gd name="connsiteY4" fmla="*/ 4962 h 86525"/>
                <a:gd name="connsiteX5" fmla="*/ 9923 w 40254"/>
                <a:gd name="connsiteY5" fmla="*/ 70274 h 86525"/>
                <a:gd name="connsiteX6" fmla="*/ 8727 w 40254"/>
                <a:gd name="connsiteY6" fmla="*/ 75673 h 86525"/>
                <a:gd name="connsiteX7" fmla="*/ 21348 w 40254"/>
                <a:gd name="connsiteY7" fmla="*/ 86602 h 86525"/>
                <a:gd name="connsiteX8" fmla="*/ 40479 w 40254"/>
                <a:gd name="connsiteY8" fmla="*/ 66931 h 86525"/>
                <a:gd name="connsiteX9" fmla="*/ 38353 w 40254"/>
                <a:gd name="connsiteY9" fmla="*/ 65260 h 86525"/>
                <a:gd name="connsiteX10" fmla="*/ 35829 w 40254"/>
                <a:gd name="connsiteY10" fmla="*/ 67445 h 86525"/>
                <a:gd name="connsiteX11" fmla="*/ 21747 w 40254"/>
                <a:gd name="connsiteY11" fmla="*/ 83002 h 86525"/>
                <a:gd name="connsiteX12" fmla="*/ 18426 w 40254"/>
                <a:gd name="connsiteY12" fmla="*/ 78502 h 86525"/>
                <a:gd name="connsiteX13" fmla="*/ 20551 w 40254"/>
                <a:gd name="connsiteY13" fmla="*/ 70274 h 86525"/>
                <a:gd name="connsiteX14" fmla="*/ 24803 w 40254"/>
                <a:gd name="connsiteY14" fmla="*/ 59988 h 86525"/>
                <a:gd name="connsiteX15" fmla="*/ 31312 w 40254"/>
                <a:gd name="connsiteY15" fmla="*/ 43660 h 86525"/>
                <a:gd name="connsiteX16" fmla="*/ 32109 w 40254"/>
                <a:gd name="connsiteY16" fmla="*/ 39546 h 86525"/>
                <a:gd name="connsiteX17" fmla="*/ 19488 w 40254"/>
                <a:gd name="connsiteY17" fmla="*/ 28618 h 86525"/>
                <a:gd name="connsiteX18" fmla="*/ 225 w 40254"/>
                <a:gd name="connsiteY18" fmla="*/ 48289 h 86525"/>
                <a:gd name="connsiteX19" fmla="*/ 2483 w 40254"/>
                <a:gd name="connsiteY19" fmla="*/ 49960 h 86525"/>
                <a:gd name="connsiteX20" fmla="*/ 4875 w 40254"/>
                <a:gd name="connsiteY20" fmla="*/ 47903 h 86525"/>
                <a:gd name="connsiteX21" fmla="*/ 19090 w 40254"/>
                <a:gd name="connsiteY21" fmla="*/ 32218 h 86525"/>
                <a:gd name="connsiteX22" fmla="*/ 22411 w 40254"/>
                <a:gd name="connsiteY22" fmla="*/ 36718 h 86525"/>
                <a:gd name="connsiteX23" fmla="*/ 18293 w 40254"/>
                <a:gd name="connsiteY23" fmla="*/ 49575 h 86525"/>
                <a:gd name="connsiteX24" fmla="*/ 9923 w 40254"/>
                <a:gd name="connsiteY24" fmla="*/ 70274 h 8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6525">
                  <a:moveTo>
                    <a:pt x="37025" y="4962"/>
                  </a:moveTo>
                  <a:cubicBezTo>
                    <a:pt x="37025" y="2905"/>
                    <a:pt x="35431" y="77"/>
                    <a:pt x="31711" y="77"/>
                  </a:cubicBezTo>
                  <a:cubicBezTo>
                    <a:pt x="28124" y="77"/>
                    <a:pt x="24271" y="3419"/>
                    <a:pt x="24271" y="7148"/>
                  </a:cubicBezTo>
                  <a:cubicBezTo>
                    <a:pt x="24271" y="9333"/>
                    <a:pt x="25998" y="12033"/>
                    <a:pt x="29585" y="12033"/>
                  </a:cubicBezTo>
                  <a:cubicBezTo>
                    <a:pt x="33438" y="12033"/>
                    <a:pt x="37025" y="8433"/>
                    <a:pt x="37025" y="4962"/>
                  </a:cubicBezTo>
                  <a:close/>
                  <a:moveTo>
                    <a:pt x="9923" y="70274"/>
                  </a:moveTo>
                  <a:cubicBezTo>
                    <a:pt x="9392" y="71945"/>
                    <a:pt x="8727" y="73488"/>
                    <a:pt x="8727" y="75673"/>
                  </a:cubicBezTo>
                  <a:cubicBezTo>
                    <a:pt x="8727" y="81716"/>
                    <a:pt x="14042" y="86602"/>
                    <a:pt x="21348" y="86602"/>
                  </a:cubicBezTo>
                  <a:cubicBezTo>
                    <a:pt x="34634" y="86602"/>
                    <a:pt x="40479" y="68859"/>
                    <a:pt x="40479" y="66931"/>
                  </a:cubicBezTo>
                  <a:cubicBezTo>
                    <a:pt x="40479" y="65260"/>
                    <a:pt x="38752" y="65260"/>
                    <a:pt x="38353" y="65260"/>
                  </a:cubicBezTo>
                  <a:cubicBezTo>
                    <a:pt x="36493" y="65260"/>
                    <a:pt x="36361" y="66031"/>
                    <a:pt x="35829" y="67445"/>
                  </a:cubicBezTo>
                  <a:cubicBezTo>
                    <a:pt x="32774" y="77731"/>
                    <a:pt x="26928" y="83002"/>
                    <a:pt x="21747" y="83002"/>
                  </a:cubicBezTo>
                  <a:cubicBezTo>
                    <a:pt x="19090" y="83002"/>
                    <a:pt x="18426" y="81330"/>
                    <a:pt x="18426" y="78502"/>
                  </a:cubicBezTo>
                  <a:cubicBezTo>
                    <a:pt x="18426" y="75545"/>
                    <a:pt x="19356" y="73102"/>
                    <a:pt x="20551" y="70274"/>
                  </a:cubicBezTo>
                  <a:cubicBezTo>
                    <a:pt x="21880" y="66802"/>
                    <a:pt x="23341" y="63331"/>
                    <a:pt x="24803" y="59988"/>
                  </a:cubicBezTo>
                  <a:cubicBezTo>
                    <a:pt x="25998" y="56903"/>
                    <a:pt x="30781" y="45203"/>
                    <a:pt x="31312" y="43660"/>
                  </a:cubicBezTo>
                  <a:cubicBezTo>
                    <a:pt x="31711" y="42375"/>
                    <a:pt x="32109" y="40832"/>
                    <a:pt x="32109" y="39546"/>
                  </a:cubicBezTo>
                  <a:cubicBezTo>
                    <a:pt x="32109" y="33504"/>
                    <a:pt x="26795" y="28618"/>
                    <a:pt x="19488" y="28618"/>
                  </a:cubicBezTo>
                  <a:cubicBezTo>
                    <a:pt x="6336" y="28618"/>
                    <a:pt x="225" y="46103"/>
                    <a:pt x="225" y="48289"/>
                  </a:cubicBezTo>
                  <a:cubicBezTo>
                    <a:pt x="225" y="49960"/>
                    <a:pt x="2085" y="49960"/>
                    <a:pt x="2483" y="49960"/>
                  </a:cubicBezTo>
                  <a:cubicBezTo>
                    <a:pt x="4343" y="49960"/>
                    <a:pt x="4476" y="49317"/>
                    <a:pt x="4875" y="47903"/>
                  </a:cubicBezTo>
                  <a:cubicBezTo>
                    <a:pt x="8329" y="36846"/>
                    <a:pt x="14174" y="32218"/>
                    <a:pt x="19090" y="32218"/>
                  </a:cubicBezTo>
                  <a:cubicBezTo>
                    <a:pt x="21216" y="32218"/>
                    <a:pt x="22411" y="33247"/>
                    <a:pt x="22411" y="36718"/>
                  </a:cubicBezTo>
                  <a:cubicBezTo>
                    <a:pt x="22411" y="39675"/>
                    <a:pt x="21614" y="41603"/>
                    <a:pt x="18293" y="49575"/>
                  </a:cubicBezTo>
                  <a:lnTo>
                    <a:pt x="9923" y="70274"/>
                  </a:lnTo>
                  <a:close/>
                </a:path>
              </a:pathLst>
            </a:custGeom>
            <a:solidFill>
              <a:srgbClr val="000000"/>
            </a:solidFill>
            <a:ln w="19050"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18C6B5B9-266D-8A71-DDBF-EEA161AC92BF}"/>
                </a:ext>
              </a:extLst>
            </p:cNvPr>
            <p:cNvSpPr/>
            <p:nvPr>
              <p:custDataLst>
                <p:tags r:id="rId30"/>
              </p:custDataLst>
            </p:nvPr>
          </p:nvSpPr>
          <p:spPr>
            <a:xfrm>
              <a:off x="6887762" y="3901264"/>
              <a:ext cx="97778" cy="34584"/>
            </a:xfrm>
            <a:custGeom>
              <a:avLst/>
              <a:gdLst>
                <a:gd name="connsiteX0" fmla="*/ 92958 w 97778"/>
                <a:gd name="connsiteY0" fmla="*/ 6376 h 34584"/>
                <a:gd name="connsiteX1" fmla="*/ 98007 w 97778"/>
                <a:gd name="connsiteY1" fmla="*/ 3162 h 34584"/>
                <a:gd name="connsiteX2" fmla="*/ 93091 w 97778"/>
                <a:gd name="connsiteY2" fmla="*/ 77 h 34584"/>
                <a:gd name="connsiteX3" fmla="*/ 5143 w 97778"/>
                <a:gd name="connsiteY3" fmla="*/ 77 h 34584"/>
                <a:gd name="connsiteX4" fmla="*/ 228 w 97778"/>
                <a:gd name="connsiteY4" fmla="*/ 3162 h 34584"/>
                <a:gd name="connsiteX5" fmla="*/ 5276 w 97778"/>
                <a:gd name="connsiteY5" fmla="*/ 6376 h 34584"/>
                <a:gd name="connsiteX6" fmla="*/ 92958 w 97778"/>
                <a:gd name="connsiteY6" fmla="*/ 6376 h 34584"/>
                <a:gd name="connsiteX7" fmla="*/ 93091 w 97778"/>
                <a:gd name="connsiteY7" fmla="*/ 34661 h 34584"/>
                <a:gd name="connsiteX8" fmla="*/ 98007 w 97778"/>
                <a:gd name="connsiteY8" fmla="*/ 31575 h 34584"/>
                <a:gd name="connsiteX9" fmla="*/ 92958 w 97778"/>
                <a:gd name="connsiteY9" fmla="*/ 28361 h 34584"/>
                <a:gd name="connsiteX10" fmla="*/ 5276 w 97778"/>
                <a:gd name="connsiteY10" fmla="*/ 28361 h 34584"/>
                <a:gd name="connsiteX11" fmla="*/ 228 w 97778"/>
                <a:gd name="connsiteY11" fmla="*/ 31575 h 34584"/>
                <a:gd name="connsiteX12" fmla="*/ 5143 w 97778"/>
                <a:gd name="connsiteY12" fmla="*/ 34661 h 34584"/>
                <a:gd name="connsiteX13" fmla="*/ 93091 w 97778"/>
                <a:gd name="connsiteY13" fmla="*/ 34661 h 3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778" h="34584">
                  <a:moveTo>
                    <a:pt x="92958" y="6376"/>
                  </a:moveTo>
                  <a:cubicBezTo>
                    <a:pt x="94951" y="6376"/>
                    <a:pt x="98007" y="6376"/>
                    <a:pt x="98007" y="3162"/>
                  </a:cubicBezTo>
                  <a:cubicBezTo>
                    <a:pt x="98007" y="77"/>
                    <a:pt x="94818" y="77"/>
                    <a:pt x="93091" y="77"/>
                  </a:cubicBezTo>
                  <a:lnTo>
                    <a:pt x="5143" y="77"/>
                  </a:lnTo>
                  <a:cubicBezTo>
                    <a:pt x="3416" y="77"/>
                    <a:pt x="228" y="77"/>
                    <a:pt x="228" y="3162"/>
                  </a:cubicBezTo>
                  <a:cubicBezTo>
                    <a:pt x="228" y="6376"/>
                    <a:pt x="3283" y="6376"/>
                    <a:pt x="5276" y="6376"/>
                  </a:cubicBezTo>
                  <a:lnTo>
                    <a:pt x="92958" y="6376"/>
                  </a:lnTo>
                  <a:close/>
                  <a:moveTo>
                    <a:pt x="93091" y="34661"/>
                  </a:moveTo>
                  <a:cubicBezTo>
                    <a:pt x="94818" y="34661"/>
                    <a:pt x="98007" y="34661"/>
                    <a:pt x="98007" y="31575"/>
                  </a:cubicBezTo>
                  <a:cubicBezTo>
                    <a:pt x="98007" y="28361"/>
                    <a:pt x="94951" y="28361"/>
                    <a:pt x="92958" y="28361"/>
                  </a:cubicBezTo>
                  <a:lnTo>
                    <a:pt x="5276" y="28361"/>
                  </a:lnTo>
                  <a:cubicBezTo>
                    <a:pt x="3283" y="28361"/>
                    <a:pt x="228" y="28361"/>
                    <a:pt x="228" y="31575"/>
                  </a:cubicBezTo>
                  <a:cubicBezTo>
                    <a:pt x="228" y="34661"/>
                    <a:pt x="3416" y="34661"/>
                    <a:pt x="5143" y="34661"/>
                  </a:cubicBezTo>
                  <a:lnTo>
                    <a:pt x="93091" y="34661"/>
                  </a:lnTo>
                  <a:close/>
                </a:path>
              </a:pathLst>
            </a:custGeom>
            <a:solidFill>
              <a:srgbClr val="000000"/>
            </a:solidFill>
            <a:ln w="19050"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9A587E48-4705-F04D-D15E-11B63C8F0392}"/>
                </a:ext>
              </a:extLst>
            </p:cNvPr>
            <p:cNvSpPr/>
            <p:nvPr>
              <p:custDataLst>
                <p:tags r:id="rId31"/>
              </p:custDataLst>
            </p:nvPr>
          </p:nvSpPr>
          <p:spPr>
            <a:xfrm>
              <a:off x="7009452" y="3865394"/>
              <a:ext cx="48358" cy="85367"/>
            </a:xfrm>
            <a:custGeom>
              <a:avLst/>
              <a:gdLst>
                <a:gd name="connsiteX0" fmla="*/ 30258 w 48358"/>
                <a:gd name="connsiteY0" fmla="*/ 3676 h 85367"/>
                <a:gd name="connsiteX1" fmla="*/ 26273 w 48358"/>
                <a:gd name="connsiteY1" fmla="*/ 77 h 85367"/>
                <a:gd name="connsiteX2" fmla="*/ 234 w 48358"/>
                <a:gd name="connsiteY2" fmla="*/ 8305 h 85367"/>
                <a:gd name="connsiteX3" fmla="*/ 234 w 48358"/>
                <a:gd name="connsiteY3" fmla="*/ 12933 h 85367"/>
                <a:gd name="connsiteX4" fmla="*/ 19497 w 48358"/>
                <a:gd name="connsiteY4" fmla="*/ 9333 h 85367"/>
                <a:gd name="connsiteX5" fmla="*/ 19497 w 48358"/>
                <a:gd name="connsiteY5" fmla="*/ 74902 h 85367"/>
                <a:gd name="connsiteX6" fmla="*/ 6212 w 48358"/>
                <a:gd name="connsiteY6" fmla="*/ 80816 h 85367"/>
                <a:gd name="connsiteX7" fmla="*/ 1164 w 48358"/>
                <a:gd name="connsiteY7" fmla="*/ 80816 h 85367"/>
                <a:gd name="connsiteX8" fmla="*/ 1164 w 48358"/>
                <a:gd name="connsiteY8" fmla="*/ 85445 h 85367"/>
                <a:gd name="connsiteX9" fmla="*/ 24811 w 48358"/>
                <a:gd name="connsiteY9" fmla="*/ 84930 h 85367"/>
                <a:gd name="connsiteX10" fmla="*/ 48592 w 48358"/>
                <a:gd name="connsiteY10" fmla="*/ 85445 h 85367"/>
                <a:gd name="connsiteX11" fmla="*/ 48592 w 48358"/>
                <a:gd name="connsiteY11" fmla="*/ 80816 h 85367"/>
                <a:gd name="connsiteX12" fmla="*/ 43544 w 48358"/>
                <a:gd name="connsiteY12" fmla="*/ 80816 h 85367"/>
                <a:gd name="connsiteX13" fmla="*/ 30258 w 48358"/>
                <a:gd name="connsiteY13" fmla="*/ 74902 h 85367"/>
                <a:gd name="connsiteX14" fmla="*/ 30258 w 48358"/>
                <a:gd name="connsiteY14" fmla="*/ 3676 h 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358" h="85367">
                  <a:moveTo>
                    <a:pt x="30258" y="3676"/>
                  </a:moveTo>
                  <a:cubicBezTo>
                    <a:pt x="30258" y="205"/>
                    <a:pt x="29993" y="77"/>
                    <a:pt x="26273" y="77"/>
                  </a:cubicBezTo>
                  <a:cubicBezTo>
                    <a:pt x="17770" y="8176"/>
                    <a:pt x="5681" y="8305"/>
                    <a:pt x="234" y="8305"/>
                  </a:cubicBezTo>
                  <a:lnTo>
                    <a:pt x="234" y="12933"/>
                  </a:lnTo>
                  <a:cubicBezTo>
                    <a:pt x="3422" y="12933"/>
                    <a:pt x="12191" y="12933"/>
                    <a:pt x="19497" y="9333"/>
                  </a:cubicBezTo>
                  <a:lnTo>
                    <a:pt x="19497" y="74902"/>
                  </a:lnTo>
                  <a:cubicBezTo>
                    <a:pt x="19497" y="79145"/>
                    <a:pt x="19497" y="80816"/>
                    <a:pt x="6212" y="80816"/>
                  </a:cubicBezTo>
                  <a:lnTo>
                    <a:pt x="1164" y="80816"/>
                  </a:lnTo>
                  <a:lnTo>
                    <a:pt x="1164" y="85445"/>
                  </a:lnTo>
                  <a:cubicBezTo>
                    <a:pt x="3555" y="85316"/>
                    <a:pt x="19896" y="84930"/>
                    <a:pt x="24811" y="84930"/>
                  </a:cubicBezTo>
                  <a:cubicBezTo>
                    <a:pt x="28930" y="84930"/>
                    <a:pt x="45669" y="85316"/>
                    <a:pt x="48592" y="85445"/>
                  </a:cubicBezTo>
                  <a:lnTo>
                    <a:pt x="48592" y="80816"/>
                  </a:lnTo>
                  <a:lnTo>
                    <a:pt x="43544" y="80816"/>
                  </a:lnTo>
                  <a:cubicBezTo>
                    <a:pt x="30258" y="80816"/>
                    <a:pt x="30258" y="79145"/>
                    <a:pt x="30258" y="74902"/>
                  </a:cubicBezTo>
                  <a:lnTo>
                    <a:pt x="30258" y="3676"/>
                  </a:lnTo>
                  <a:close/>
                </a:path>
              </a:pathLst>
            </a:custGeom>
            <a:solidFill>
              <a:srgbClr val="000000"/>
            </a:solidFill>
            <a:ln w="19050"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647DECFE-C674-00E5-8CDC-AB624AAF5666}"/>
                </a:ext>
              </a:extLst>
            </p:cNvPr>
            <p:cNvSpPr/>
            <p:nvPr>
              <p:custDataLst>
                <p:tags r:id="rId32"/>
              </p:custDataLst>
            </p:nvPr>
          </p:nvSpPr>
          <p:spPr>
            <a:xfrm>
              <a:off x="7122372" y="3757910"/>
              <a:ext cx="178970" cy="183666"/>
            </a:xfrm>
            <a:custGeom>
              <a:avLst/>
              <a:gdLst>
                <a:gd name="connsiteX0" fmla="*/ 69513 w 178970"/>
                <a:gd name="connsiteY0" fmla="*/ 98144 h 183666"/>
                <a:gd name="connsiteX1" fmla="*/ 2138 w 178970"/>
                <a:gd name="connsiteY1" fmla="*/ 178773 h 183666"/>
                <a:gd name="connsiteX2" fmla="*/ 430 w 178970"/>
                <a:gd name="connsiteY2" fmla="*/ 181712 h 183666"/>
                <a:gd name="connsiteX3" fmla="*/ 5554 w 178970"/>
                <a:gd name="connsiteY3" fmla="*/ 183732 h 183666"/>
                <a:gd name="connsiteX4" fmla="*/ 162889 w 178970"/>
                <a:gd name="connsiteY4" fmla="*/ 183732 h 183666"/>
                <a:gd name="connsiteX5" fmla="*/ 179210 w 178970"/>
                <a:gd name="connsiteY5" fmla="*/ 137999 h 183666"/>
                <a:gd name="connsiteX6" fmla="*/ 174466 w 178970"/>
                <a:gd name="connsiteY6" fmla="*/ 137999 h 183666"/>
                <a:gd name="connsiteX7" fmla="*/ 140873 w 178970"/>
                <a:gd name="connsiteY7" fmla="*/ 168304 h 183666"/>
                <a:gd name="connsiteX8" fmla="*/ 96842 w 178970"/>
                <a:gd name="connsiteY8" fmla="*/ 173631 h 183666"/>
                <a:gd name="connsiteX9" fmla="*/ 16182 w 178970"/>
                <a:gd name="connsiteY9" fmla="*/ 173631 h 183666"/>
                <a:gd name="connsiteX10" fmla="*/ 82039 w 178970"/>
                <a:gd name="connsiteY10" fmla="*/ 94838 h 183666"/>
                <a:gd name="connsiteX11" fmla="*/ 83747 w 178970"/>
                <a:gd name="connsiteY11" fmla="*/ 91899 h 183666"/>
                <a:gd name="connsiteX12" fmla="*/ 82418 w 178970"/>
                <a:gd name="connsiteY12" fmla="*/ 89328 h 183666"/>
                <a:gd name="connsiteX13" fmla="*/ 20737 w 178970"/>
                <a:gd name="connsiteY13" fmla="*/ 7413 h 183666"/>
                <a:gd name="connsiteX14" fmla="*/ 95893 w 178970"/>
                <a:gd name="connsiteY14" fmla="*/ 7413 h 183666"/>
                <a:gd name="connsiteX15" fmla="*/ 174466 w 178970"/>
                <a:gd name="connsiteY15" fmla="*/ 43044 h 183666"/>
                <a:gd name="connsiteX16" fmla="*/ 179210 w 178970"/>
                <a:gd name="connsiteY16" fmla="*/ 43044 h 183666"/>
                <a:gd name="connsiteX17" fmla="*/ 162889 w 178970"/>
                <a:gd name="connsiteY17" fmla="*/ 66 h 183666"/>
                <a:gd name="connsiteX18" fmla="*/ 5554 w 178970"/>
                <a:gd name="connsiteY18" fmla="*/ 66 h 183666"/>
                <a:gd name="connsiteX19" fmla="*/ 240 w 178970"/>
                <a:gd name="connsiteY19" fmla="*/ 5943 h 183666"/>
                <a:gd name="connsiteX20" fmla="*/ 69513 w 178970"/>
                <a:gd name="connsiteY20" fmla="*/ 98144 h 1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8970" h="183666">
                  <a:moveTo>
                    <a:pt x="69513" y="98144"/>
                  </a:moveTo>
                  <a:lnTo>
                    <a:pt x="2138" y="178773"/>
                  </a:lnTo>
                  <a:cubicBezTo>
                    <a:pt x="620" y="180610"/>
                    <a:pt x="430" y="180977"/>
                    <a:pt x="430" y="181712"/>
                  </a:cubicBezTo>
                  <a:cubicBezTo>
                    <a:pt x="430" y="183732"/>
                    <a:pt x="2138" y="183732"/>
                    <a:pt x="5554" y="183732"/>
                  </a:cubicBezTo>
                  <a:lnTo>
                    <a:pt x="162889" y="183732"/>
                  </a:lnTo>
                  <a:lnTo>
                    <a:pt x="179210" y="137999"/>
                  </a:lnTo>
                  <a:lnTo>
                    <a:pt x="174466" y="137999"/>
                  </a:lnTo>
                  <a:cubicBezTo>
                    <a:pt x="169721" y="151774"/>
                    <a:pt x="157005" y="162978"/>
                    <a:pt x="140873" y="168304"/>
                  </a:cubicBezTo>
                  <a:cubicBezTo>
                    <a:pt x="137837" y="169223"/>
                    <a:pt x="124741" y="173631"/>
                    <a:pt x="96842" y="173631"/>
                  </a:cubicBezTo>
                  <a:lnTo>
                    <a:pt x="16182" y="173631"/>
                  </a:lnTo>
                  <a:lnTo>
                    <a:pt x="82039" y="94838"/>
                  </a:lnTo>
                  <a:cubicBezTo>
                    <a:pt x="83367" y="93185"/>
                    <a:pt x="83747" y="92634"/>
                    <a:pt x="83747" y="91899"/>
                  </a:cubicBezTo>
                  <a:cubicBezTo>
                    <a:pt x="83747" y="91164"/>
                    <a:pt x="83557" y="90981"/>
                    <a:pt x="82418" y="89328"/>
                  </a:cubicBezTo>
                  <a:lnTo>
                    <a:pt x="20737" y="7413"/>
                  </a:lnTo>
                  <a:lnTo>
                    <a:pt x="95893" y="7413"/>
                  </a:lnTo>
                  <a:cubicBezTo>
                    <a:pt x="117529" y="7413"/>
                    <a:pt x="161180" y="8698"/>
                    <a:pt x="174466" y="43044"/>
                  </a:cubicBezTo>
                  <a:lnTo>
                    <a:pt x="179210" y="43044"/>
                  </a:lnTo>
                  <a:lnTo>
                    <a:pt x="162889" y="66"/>
                  </a:lnTo>
                  <a:lnTo>
                    <a:pt x="5554" y="66"/>
                  </a:lnTo>
                  <a:cubicBezTo>
                    <a:pt x="430" y="66"/>
                    <a:pt x="240" y="250"/>
                    <a:pt x="240" y="5943"/>
                  </a:cubicBezTo>
                  <a:lnTo>
                    <a:pt x="69513" y="98144"/>
                  </a:lnTo>
                  <a:close/>
                </a:path>
              </a:pathLst>
            </a:custGeom>
            <a:solidFill>
              <a:srgbClr val="000000"/>
            </a:solidFill>
            <a:ln w="19050"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303C5AEC-64B9-BA7A-DFBE-718231F99D62}"/>
                </a:ext>
              </a:extLst>
            </p:cNvPr>
            <p:cNvSpPr/>
            <p:nvPr>
              <p:custDataLst>
                <p:tags r:id="rId33"/>
              </p:custDataLst>
            </p:nvPr>
          </p:nvSpPr>
          <p:spPr>
            <a:xfrm>
              <a:off x="7322439" y="3715505"/>
              <a:ext cx="145207" cy="90382"/>
            </a:xfrm>
            <a:custGeom>
              <a:avLst/>
              <a:gdLst>
                <a:gd name="connsiteX0" fmla="*/ 127523 w 145207"/>
                <a:gd name="connsiteY0" fmla="*/ 15239 h 90382"/>
                <a:gd name="connsiteX1" fmla="*/ 129914 w 145207"/>
                <a:gd name="connsiteY1" fmla="*/ 11897 h 90382"/>
                <a:gd name="connsiteX2" fmla="*/ 142402 w 145207"/>
                <a:gd name="connsiteY2" fmla="*/ 4697 h 90382"/>
                <a:gd name="connsiteX3" fmla="*/ 145458 w 145207"/>
                <a:gd name="connsiteY3" fmla="*/ 1868 h 90382"/>
                <a:gd name="connsiteX4" fmla="*/ 143598 w 145207"/>
                <a:gd name="connsiteY4" fmla="*/ 69 h 90382"/>
                <a:gd name="connsiteX5" fmla="*/ 133501 w 145207"/>
                <a:gd name="connsiteY5" fmla="*/ 583 h 90382"/>
                <a:gd name="connsiteX6" fmla="*/ 118754 w 145207"/>
                <a:gd name="connsiteY6" fmla="*/ 69 h 90382"/>
                <a:gd name="connsiteX7" fmla="*/ 115964 w 145207"/>
                <a:gd name="connsiteY7" fmla="*/ 2897 h 90382"/>
                <a:gd name="connsiteX8" fmla="*/ 118356 w 145207"/>
                <a:gd name="connsiteY8" fmla="*/ 4697 h 90382"/>
                <a:gd name="connsiteX9" fmla="*/ 125663 w 145207"/>
                <a:gd name="connsiteY9" fmla="*/ 9197 h 90382"/>
                <a:gd name="connsiteX10" fmla="*/ 123670 w 145207"/>
                <a:gd name="connsiteY10" fmla="*/ 13825 h 90382"/>
                <a:gd name="connsiteX11" fmla="*/ 86206 w 145207"/>
                <a:gd name="connsiteY11" fmla="*/ 73351 h 90382"/>
                <a:gd name="connsiteX12" fmla="*/ 78899 w 145207"/>
                <a:gd name="connsiteY12" fmla="*/ 8425 h 90382"/>
                <a:gd name="connsiteX13" fmla="*/ 88198 w 145207"/>
                <a:gd name="connsiteY13" fmla="*/ 4697 h 90382"/>
                <a:gd name="connsiteX14" fmla="*/ 91785 w 145207"/>
                <a:gd name="connsiteY14" fmla="*/ 1868 h 90382"/>
                <a:gd name="connsiteX15" fmla="*/ 89527 w 145207"/>
                <a:gd name="connsiteY15" fmla="*/ 69 h 90382"/>
                <a:gd name="connsiteX16" fmla="*/ 81290 w 145207"/>
                <a:gd name="connsiteY16" fmla="*/ 454 h 90382"/>
                <a:gd name="connsiteX17" fmla="*/ 72522 w 145207"/>
                <a:gd name="connsiteY17" fmla="*/ 583 h 90382"/>
                <a:gd name="connsiteX18" fmla="*/ 58572 w 145207"/>
                <a:gd name="connsiteY18" fmla="*/ 69 h 90382"/>
                <a:gd name="connsiteX19" fmla="*/ 55915 w 145207"/>
                <a:gd name="connsiteY19" fmla="*/ 2897 h 90382"/>
                <a:gd name="connsiteX20" fmla="*/ 59370 w 145207"/>
                <a:gd name="connsiteY20" fmla="*/ 4697 h 90382"/>
                <a:gd name="connsiteX21" fmla="*/ 66145 w 145207"/>
                <a:gd name="connsiteY21" fmla="*/ 6883 h 90382"/>
                <a:gd name="connsiteX22" fmla="*/ 67075 w 145207"/>
                <a:gd name="connsiteY22" fmla="*/ 15239 h 90382"/>
                <a:gd name="connsiteX23" fmla="*/ 30541 w 145207"/>
                <a:gd name="connsiteY23" fmla="*/ 73351 h 90382"/>
                <a:gd name="connsiteX24" fmla="*/ 23500 w 145207"/>
                <a:gd name="connsiteY24" fmla="*/ 10354 h 90382"/>
                <a:gd name="connsiteX25" fmla="*/ 23234 w 145207"/>
                <a:gd name="connsiteY25" fmla="*/ 8425 h 90382"/>
                <a:gd name="connsiteX26" fmla="*/ 32533 w 145207"/>
                <a:gd name="connsiteY26" fmla="*/ 4697 h 90382"/>
                <a:gd name="connsiteX27" fmla="*/ 36120 w 145207"/>
                <a:gd name="connsiteY27" fmla="*/ 1868 h 90382"/>
                <a:gd name="connsiteX28" fmla="*/ 33995 w 145207"/>
                <a:gd name="connsiteY28" fmla="*/ 69 h 90382"/>
                <a:gd name="connsiteX29" fmla="*/ 16857 w 145207"/>
                <a:gd name="connsiteY29" fmla="*/ 583 h 90382"/>
                <a:gd name="connsiteX30" fmla="*/ 2908 w 145207"/>
                <a:gd name="connsiteY30" fmla="*/ 69 h 90382"/>
                <a:gd name="connsiteX31" fmla="*/ 251 w 145207"/>
                <a:gd name="connsiteY31" fmla="*/ 2768 h 90382"/>
                <a:gd name="connsiteX32" fmla="*/ 3970 w 145207"/>
                <a:gd name="connsiteY32" fmla="*/ 4697 h 90382"/>
                <a:gd name="connsiteX33" fmla="*/ 10613 w 145207"/>
                <a:gd name="connsiteY33" fmla="*/ 8682 h 90382"/>
                <a:gd name="connsiteX34" fmla="*/ 19514 w 145207"/>
                <a:gd name="connsiteY34" fmla="*/ 86979 h 90382"/>
                <a:gd name="connsiteX35" fmla="*/ 22304 w 145207"/>
                <a:gd name="connsiteY35" fmla="*/ 90451 h 90382"/>
                <a:gd name="connsiteX36" fmla="*/ 26289 w 145207"/>
                <a:gd name="connsiteY36" fmla="*/ 87879 h 90382"/>
                <a:gd name="connsiteX37" fmla="*/ 67739 w 145207"/>
                <a:gd name="connsiteY37" fmla="*/ 21796 h 90382"/>
                <a:gd name="connsiteX38" fmla="*/ 75046 w 145207"/>
                <a:gd name="connsiteY38" fmla="*/ 87108 h 90382"/>
                <a:gd name="connsiteX39" fmla="*/ 77969 w 145207"/>
                <a:gd name="connsiteY39" fmla="*/ 90451 h 90382"/>
                <a:gd name="connsiteX40" fmla="*/ 81954 w 145207"/>
                <a:gd name="connsiteY40" fmla="*/ 87751 h 90382"/>
                <a:gd name="connsiteX41" fmla="*/ 127523 w 145207"/>
                <a:gd name="connsiteY41" fmla="*/ 15239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5207" h="90382">
                  <a:moveTo>
                    <a:pt x="127523" y="15239"/>
                  </a:moveTo>
                  <a:lnTo>
                    <a:pt x="129914" y="11897"/>
                  </a:lnTo>
                  <a:cubicBezTo>
                    <a:pt x="132704" y="8425"/>
                    <a:pt x="135892" y="5211"/>
                    <a:pt x="142402" y="4697"/>
                  </a:cubicBezTo>
                  <a:cubicBezTo>
                    <a:pt x="143863" y="4568"/>
                    <a:pt x="145458" y="4440"/>
                    <a:pt x="145458" y="1868"/>
                  </a:cubicBezTo>
                  <a:cubicBezTo>
                    <a:pt x="145458" y="968"/>
                    <a:pt x="144660" y="69"/>
                    <a:pt x="143598" y="69"/>
                  </a:cubicBezTo>
                  <a:cubicBezTo>
                    <a:pt x="140542" y="69"/>
                    <a:pt x="136689" y="583"/>
                    <a:pt x="133501" y="583"/>
                  </a:cubicBezTo>
                  <a:cubicBezTo>
                    <a:pt x="128851" y="583"/>
                    <a:pt x="123138" y="69"/>
                    <a:pt x="118754" y="69"/>
                  </a:cubicBezTo>
                  <a:cubicBezTo>
                    <a:pt x="118090" y="69"/>
                    <a:pt x="115964" y="69"/>
                    <a:pt x="115964" y="2897"/>
                  </a:cubicBezTo>
                  <a:cubicBezTo>
                    <a:pt x="115964" y="4568"/>
                    <a:pt x="117824" y="4697"/>
                    <a:pt x="118356" y="4697"/>
                  </a:cubicBezTo>
                  <a:cubicBezTo>
                    <a:pt x="121279" y="4825"/>
                    <a:pt x="125663" y="5597"/>
                    <a:pt x="125663" y="9197"/>
                  </a:cubicBezTo>
                  <a:cubicBezTo>
                    <a:pt x="125663" y="10611"/>
                    <a:pt x="124201" y="12925"/>
                    <a:pt x="123670" y="13825"/>
                  </a:cubicBezTo>
                  <a:lnTo>
                    <a:pt x="86206" y="73351"/>
                  </a:lnTo>
                  <a:lnTo>
                    <a:pt x="78899" y="8425"/>
                  </a:lnTo>
                  <a:cubicBezTo>
                    <a:pt x="78899" y="4825"/>
                    <a:pt x="86604" y="4697"/>
                    <a:pt x="88198" y="4697"/>
                  </a:cubicBezTo>
                  <a:cubicBezTo>
                    <a:pt x="89925" y="4697"/>
                    <a:pt x="91785" y="4697"/>
                    <a:pt x="91785" y="1868"/>
                  </a:cubicBezTo>
                  <a:cubicBezTo>
                    <a:pt x="91785" y="1740"/>
                    <a:pt x="91653" y="69"/>
                    <a:pt x="89527" y="69"/>
                  </a:cubicBezTo>
                  <a:cubicBezTo>
                    <a:pt x="87003" y="69"/>
                    <a:pt x="83814" y="326"/>
                    <a:pt x="81290" y="454"/>
                  </a:cubicBezTo>
                  <a:cubicBezTo>
                    <a:pt x="78633" y="583"/>
                    <a:pt x="75179" y="583"/>
                    <a:pt x="72522" y="583"/>
                  </a:cubicBezTo>
                  <a:cubicBezTo>
                    <a:pt x="69466" y="583"/>
                    <a:pt x="61628" y="69"/>
                    <a:pt x="58572" y="69"/>
                  </a:cubicBezTo>
                  <a:cubicBezTo>
                    <a:pt x="57908" y="69"/>
                    <a:pt x="55915" y="69"/>
                    <a:pt x="55915" y="2897"/>
                  </a:cubicBezTo>
                  <a:cubicBezTo>
                    <a:pt x="55915" y="4697"/>
                    <a:pt x="57642" y="4697"/>
                    <a:pt x="59370" y="4697"/>
                  </a:cubicBezTo>
                  <a:cubicBezTo>
                    <a:pt x="65082" y="4697"/>
                    <a:pt x="65746" y="5597"/>
                    <a:pt x="66145" y="6883"/>
                  </a:cubicBezTo>
                  <a:cubicBezTo>
                    <a:pt x="66278" y="7654"/>
                    <a:pt x="66544" y="11254"/>
                    <a:pt x="67075" y="15239"/>
                  </a:cubicBezTo>
                  <a:lnTo>
                    <a:pt x="30541" y="73351"/>
                  </a:lnTo>
                  <a:lnTo>
                    <a:pt x="23500" y="10354"/>
                  </a:lnTo>
                  <a:cubicBezTo>
                    <a:pt x="23500" y="9840"/>
                    <a:pt x="23234" y="8554"/>
                    <a:pt x="23234" y="8425"/>
                  </a:cubicBezTo>
                  <a:cubicBezTo>
                    <a:pt x="23234" y="4697"/>
                    <a:pt x="31471" y="4697"/>
                    <a:pt x="32533" y="4697"/>
                  </a:cubicBezTo>
                  <a:cubicBezTo>
                    <a:pt x="34261" y="4697"/>
                    <a:pt x="36120" y="4697"/>
                    <a:pt x="36120" y="1868"/>
                  </a:cubicBezTo>
                  <a:cubicBezTo>
                    <a:pt x="36120" y="1354"/>
                    <a:pt x="35722" y="69"/>
                    <a:pt x="33995" y="69"/>
                  </a:cubicBezTo>
                  <a:cubicBezTo>
                    <a:pt x="30142" y="69"/>
                    <a:pt x="20710" y="583"/>
                    <a:pt x="16857" y="583"/>
                  </a:cubicBezTo>
                  <a:cubicBezTo>
                    <a:pt x="12473" y="583"/>
                    <a:pt x="6893" y="69"/>
                    <a:pt x="2908" y="69"/>
                  </a:cubicBezTo>
                  <a:cubicBezTo>
                    <a:pt x="1579" y="69"/>
                    <a:pt x="251" y="583"/>
                    <a:pt x="251" y="2768"/>
                  </a:cubicBezTo>
                  <a:cubicBezTo>
                    <a:pt x="251" y="4697"/>
                    <a:pt x="1845" y="4697"/>
                    <a:pt x="3970" y="4697"/>
                  </a:cubicBezTo>
                  <a:cubicBezTo>
                    <a:pt x="10214" y="4697"/>
                    <a:pt x="10214" y="5468"/>
                    <a:pt x="10613" y="8682"/>
                  </a:cubicBezTo>
                  <a:lnTo>
                    <a:pt x="19514" y="86979"/>
                  </a:lnTo>
                  <a:cubicBezTo>
                    <a:pt x="19780" y="89551"/>
                    <a:pt x="19913" y="90451"/>
                    <a:pt x="22304" y="90451"/>
                  </a:cubicBezTo>
                  <a:cubicBezTo>
                    <a:pt x="24562" y="90451"/>
                    <a:pt x="25492" y="89294"/>
                    <a:pt x="26289" y="87879"/>
                  </a:cubicBezTo>
                  <a:lnTo>
                    <a:pt x="67739" y="21796"/>
                  </a:lnTo>
                  <a:lnTo>
                    <a:pt x="75046" y="87108"/>
                  </a:lnTo>
                  <a:cubicBezTo>
                    <a:pt x="75312" y="89808"/>
                    <a:pt x="75976" y="90451"/>
                    <a:pt x="77969" y="90451"/>
                  </a:cubicBezTo>
                  <a:cubicBezTo>
                    <a:pt x="80227" y="90451"/>
                    <a:pt x="81024" y="89294"/>
                    <a:pt x="81954" y="87751"/>
                  </a:cubicBezTo>
                  <a:lnTo>
                    <a:pt x="127523" y="15239"/>
                  </a:lnTo>
                  <a:close/>
                </a:path>
              </a:pathLst>
            </a:custGeom>
            <a:solidFill>
              <a:srgbClr val="000000"/>
            </a:solidFill>
            <a:ln w="19050"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8F542BC1-E549-C5F7-22E7-471C5C302C64}"/>
                </a:ext>
              </a:extLst>
            </p:cNvPr>
            <p:cNvSpPr/>
            <p:nvPr>
              <p:custDataLst>
                <p:tags r:id="rId34"/>
              </p:custDataLst>
            </p:nvPr>
          </p:nvSpPr>
          <p:spPr>
            <a:xfrm>
              <a:off x="7312076" y="3865522"/>
              <a:ext cx="58321" cy="111466"/>
            </a:xfrm>
            <a:custGeom>
              <a:avLst/>
              <a:gdLst>
                <a:gd name="connsiteX0" fmla="*/ 58572 w 58321"/>
                <a:gd name="connsiteY0" fmla="*/ 4962 h 111466"/>
                <a:gd name="connsiteX1" fmla="*/ 53258 w 58321"/>
                <a:gd name="connsiteY1" fmla="*/ 77 h 111466"/>
                <a:gd name="connsiteX2" fmla="*/ 45819 w 58321"/>
                <a:gd name="connsiteY2" fmla="*/ 7148 h 111466"/>
                <a:gd name="connsiteX3" fmla="*/ 51133 w 58321"/>
                <a:gd name="connsiteY3" fmla="*/ 12033 h 111466"/>
                <a:gd name="connsiteX4" fmla="*/ 58572 w 58321"/>
                <a:gd name="connsiteY4" fmla="*/ 4962 h 111466"/>
                <a:gd name="connsiteX5" fmla="*/ 30408 w 58321"/>
                <a:gd name="connsiteY5" fmla="*/ 91616 h 111466"/>
                <a:gd name="connsiteX6" fmla="*/ 13270 w 58321"/>
                <a:gd name="connsiteY6" fmla="*/ 107944 h 111466"/>
                <a:gd name="connsiteX7" fmla="*/ 8487 w 58321"/>
                <a:gd name="connsiteY7" fmla="*/ 107172 h 111466"/>
                <a:gd name="connsiteX8" fmla="*/ 13004 w 58321"/>
                <a:gd name="connsiteY8" fmla="*/ 100615 h 111466"/>
                <a:gd name="connsiteX9" fmla="*/ 7823 w 58321"/>
                <a:gd name="connsiteY9" fmla="*/ 95858 h 111466"/>
                <a:gd name="connsiteX10" fmla="*/ 251 w 58321"/>
                <a:gd name="connsiteY10" fmla="*/ 103444 h 111466"/>
                <a:gd name="connsiteX11" fmla="*/ 13403 w 58321"/>
                <a:gd name="connsiteY11" fmla="*/ 111543 h 111466"/>
                <a:gd name="connsiteX12" fmla="*/ 41036 w 58321"/>
                <a:gd name="connsiteY12" fmla="*/ 91230 h 111466"/>
                <a:gd name="connsiteX13" fmla="*/ 52993 w 58321"/>
                <a:gd name="connsiteY13" fmla="*/ 45203 h 111466"/>
                <a:gd name="connsiteX14" fmla="*/ 53657 w 58321"/>
                <a:gd name="connsiteY14" fmla="*/ 40703 h 111466"/>
                <a:gd name="connsiteX15" fmla="*/ 39442 w 58321"/>
                <a:gd name="connsiteY15" fmla="*/ 28618 h 111466"/>
                <a:gd name="connsiteX16" fmla="*/ 16193 w 58321"/>
                <a:gd name="connsiteY16" fmla="*/ 48289 h 111466"/>
                <a:gd name="connsiteX17" fmla="*/ 18451 w 58321"/>
                <a:gd name="connsiteY17" fmla="*/ 49960 h 111466"/>
                <a:gd name="connsiteX18" fmla="*/ 21108 w 58321"/>
                <a:gd name="connsiteY18" fmla="*/ 47646 h 111466"/>
                <a:gd name="connsiteX19" fmla="*/ 39043 w 58321"/>
                <a:gd name="connsiteY19" fmla="*/ 32218 h 111466"/>
                <a:gd name="connsiteX20" fmla="*/ 43560 w 58321"/>
                <a:gd name="connsiteY20" fmla="*/ 38518 h 111466"/>
                <a:gd name="connsiteX21" fmla="*/ 43162 w 58321"/>
                <a:gd name="connsiteY21" fmla="*/ 42375 h 111466"/>
                <a:gd name="connsiteX22" fmla="*/ 30408 w 58321"/>
                <a:gd name="connsiteY22" fmla="*/ 91616 h 11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1" h="111466">
                  <a:moveTo>
                    <a:pt x="58572" y="4962"/>
                  </a:moveTo>
                  <a:cubicBezTo>
                    <a:pt x="58572" y="2776"/>
                    <a:pt x="56845" y="77"/>
                    <a:pt x="53258" y="77"/>
                  </a:cubicBezTo>
                  <a:cubicBezTo>
                    <a:pt x="49406" y="77"/>
                    <a:pt x="45819" y="3676"/>
                    <a:pt x="45819" y="7148"/>
                  </a:cubicBezTo>
                  <a:cubicBezTo>
                    <a:pt x="45819" y="9205"/>
                    <a:pt x="47413" y="12033"/>
                    <a:pt x="51133" y="12033"/>
                  </a:cubicBezTo>
                  <a:cubicBezTo>
                    <a:pt x="54720" y="12033"/>
                    <a:pt x="58572" y="8690"/>
                    <a:pt x="58572" y="4962"/>
                  </a:cubicBezTo>
                  <a:close/>
                  <a:moveTo>
                    <a:pt x="30408" y="91616"/>
                  </a:moveTo>
                  <a:cubicBezTo>
                    <a:pt x="28149" y="100487"/>
                    <a:pt x="21108" y="107944"/>
                    <a:pt x="13270" y="107944"/>
                  </a:cubicBezTo>
                  <a:cubicBezTo>
                    <a:pt x="11543" y="107944"/>
                    <a:pt x="9949" y="107686"/>
                    <a:pt x="8487" y="107172"/>
                  </a:cubicBezTo>
                  <a:cubicBezTo>
                    <a:pt x="11941" y="105629"/>
                    <a:pt x="13004" y="102544"/>
                    <a:pt x="13004" y="100615"/>
                  </a:cubicBezTo>
                  <a:cubicBezTo>
                    <a:pt x="13004" y="97530"/>
                    <a:pt x="10480" y="95858"/>
                    <a:pt x="7823" y="95858"/>
                  </a:cubicBezTo>
                  <a:cubicBezTo>
                    <a:pt x="3705" y="95858"/>
                    <a:pt x="251" y="99330"/>
                    <a:pt x="251" y="103444"/>
                  </a:cubicBezTo>
                  <a:cubicBezTo>
                    <a:pt x="251" y="108329"/>
                    <a:pt x="5432" y="111543"/>
                    <a:pt x="13403" y="111543"/>
                  </a:cubicBezTo>
                  <a:cubicBezTo>
                    <a:pt x="21374" y="111543"/>
                    <a:pt x="36918" y="106915"/>
                    <a:pt x="41036" y="91230"/>
                  </a:cubicBezTo>
                  <a:lnTo>
                    <a:pt x="52993" y="45203"/>
                  </a:lnTo>
                  <a:cubicBezTo>
                    <a:pt x="53391" y="43789"/>
                    <a:pt x="53657" y="42632"/>
                    <a:pt x="53657" y="40703"/>
                  </a:cubicBezTo>
                  <a:cubicBezTo>
                    <a:pt x="53657" y="33632"/>
                    <a:pt x="47413" y="28618"/>
                    <a:pt x="39442" y="28618"/>
                  </a:cubicBezTo>
                  <a:cubicBezTo>
                    <a:pt x="24695" y="28618"/>
                    <a:pt x="16193" y="46489"/>
                    <a:pt x="16193" y="48289"/>
                  </a:cubicBezTo>
                  <a:cubicBezTo>
                    <a:pt x="16193" y="49960"/>
                    <a:pt x="18053" y="49960"/>
                    <a:pt x="18451" y="49960"/>
                  </a:cubicBezTo>
                  <a:cubicBezTo>
                    <a:pt x="20045" y="49960"/>
                    <a:pt x="20178" y="49575"/>
                    <a:pt x="21108" y="47646"/>
                  </a:cubicBezTo>
                  <a:cubicBezTo>
                    <a:pt x="24430" y="40189"/>
                    <a:pt x="31338" y="32218"/>
                    <a:pt x="39043" y="32218"/>
                  </a:cubicBezTo>
                  <a:cubicBezTo>
                    <a:pt x="42365" y="32218"/>
                    <a:pt x="43560" y="34404"/>
                    <a:pt x="43560" y="38518"/>
                  </a:cubicBezTo>
                  <a:cubicBezTo>
                    <a:pt x="43560" y="39932"/>
                    <a:pt x="43294" y="41732"/>
                    <a:pt x="43162" y="42375"/>
                  </a:cubicBezTo>
                  <a:lnTo>
                    <a:pt x="30408" y="91616"/>
                  </a:lnTo>
                  <a:close/>
                </a:path>
              </a:pathLst>
            </a:custGeom>
            <a:solidFill>
              <a:srgbClr val="000000"/>
            </a:solidFill>
            <a:ln w="19050"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68755137-023D-C34A-BD5B-803465139CDC}"/>
                </a:ext>
              </a:extLst>
            </p:cNvPr>
            <p:cNvSpPr/>
            <p:nvPr>
              <p:custDataLst>
                <p:tags r:id="rId35"/>
              </p:custDataLst>
            </p:nvPr>
          </p:nvSpPr>
          <p:spPr>
            <a:xfrm>
              <a:off x="7391855" y="3901264"/>
              <a:ext cx="97778" cy="34584"/>
            </a:xfrm>
            <a:custGeom>
              <a:avLst/>
              <a:gdLst>
                <a:gd name="connsiteX0" fmla="*/ 92985 w 97778"/>
                <a:gd name="connsiteY0" fmla="*/ 6376 h 34584"/>
                <a:gd name="connsiteX1" fmla="*/ 98033 w 97778"/>
                <a:gd name="connsiteY1" fmla="*/ 3162 h 34584"/>
                <a:gd name="connsiteX2" fmla="*/ 93118 w 97778"/>
                <a:gd name="connsiteY2" fmla="*/ 77 h 34584"/>
                <a:gd name="connsiteX3" fmla="*/ 5170 w 97778"/>
                <a:gd name="connsiteY3" fmla="*/ 77 h 34584"/>
                <a:gd name="connsiteX4" fmla="*/ 254 w 97778"/>
                <a:gd name="connsiteY4" fmla="*/ 3162 h 34584"/>
                <a:gd name="connsiteX5" fmla="*/ 5303 w 97778"/>
                <a:gd name="connsiteY5" fmla="*/ 6376 h 34584"/>
                <a:gd name="connsiteX6" fmla="*/ 92985 w 97778"/>
                <a:gd name="connsiteY6" fmla="*/ 6376 h 34584"/>
                <a:gd name="connsiteX7" fmla="*/ 93118 w 97778"/>
                <a:gd name="connsiteY7" fmla="*/ 34661 h 34584"/>
                <a:gd name="connsiteX8" fmla="*/ 98033 w 97778"/>
                <a:gd name="connsiteY8" fmla="*/ 31575 h 34584"/>
                <a:gd name="connsiteX9" fmla="*/ 92985 w 97778"/>
                <a:gd name="connsiteY9" fmla="*/ 28361 h 34584"/>
                <a:gd name="connsiteX10" fmla="*/ 5303 w 97778"/>
                <a:gd name="connsiteY10" fmla="*/ 28361 h 34584"/>
                <a:gd name="connsiteX11" fmla="*/ 254 w 97778"/>
                <a:gd name="connsiteY11" fmla="*/ 31575 h 34584"/>
                <a:gd name="connsiteX12" fmla="*/ 5170 w 97778"/>
                <a:gd name="connsiteY12" fmla="*/ 34661 h 34584"/>
                <a:gd name="connsiteX13" fmla="*/ 93118 w 97778"/>
                <a:gd name="connsiteY13" fmla="*/ 34661 h 3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778" h="34584">
                  <a:moveTo>
                    <a:pt x="92985" y="6376"/>
                  </a:moveTo>
                  <a:cubicBezTo>
                    <a:pt x="94978" y="6376"/>
                    <a:pt x="98033" y="6376"/>
                    <a:pt x="98033" y="3162"/>
                  </a:cubicBezTo>
                  <a:cubicBezTo>
                    <a:pt x="98033" y="77"/>
                    <a:pt x="94845" y="77"/>
                    <a:pt x="93118" y="77"/>
                  </a:cubicBezTo>
                  <a:lnTo>
                    <a:pt x="5170" y="77"/>
                  </a:lnTo>
                  <a:cubicBezTo>
                    <a:pt x="3443" y="77"/>
                    <a:pt x="254" y="77"/>
                    <a:pt x="254" y="3162"/>
                  </a:cubicBezTo>
                  <a:cubicBezTo>
                    <a:pt x="254" y="6376"/>
                    <a:pt x="3310" y="6376"/>
                    <a:pt x="5303" y="6376"/>
                  </a:cubicBezTo>
                  <a:lnTo>
                    <a:pt x="92985" y="6376"/>
                  </a:lnTo>
                  <a:close/>
                  <a:moveTo>
                    <a:pt x="93118" y="34661"/>
                  </a:moveTo>
                  <a:cubicBezTo>
                    <a:pt x="94845" y="34661"/>
                    <a:pt x="98033" y="34661"/>
                    <a:pt x="98033" y="31575"/>
                  </a:cubicBezTo>
                  <a:cubicBezTo>
                    <a:pt x="98033" y="28361"/>
                    <a:pt x="94978" y="28361"/>
                    <a:pt x="92985" y="28361"/>
                  </a:cubicBezTo>
                  <a:lnTo>
                    <a:pt x="5303" y="28361"/>
                  </a:lnTo>
                  <a:cubicBezTo>
                    <a:pt x="3310" y="28361"/>
                    <a:pt x="254" y="28361"/>
                    <a:pt x="254" y="31575"/>
                  </a:cubicBezTo>
                  <a:cubicBezTo>
                    <a:pt x="254" y="34661"/>
                    <a:pt x="3443" y="34661"/>
                    <a:pt x="5170" y="34661"/>
                  </a:cubicBezTo>
                  <a:lnTo>
                    <a:pt x="93118" y="34661"/>
                  </a:lnTo>
                  <a:close/>
                </a:path>
              </a:pathLst>
            </a:custGeom>
            <a:solidFill>
              <a:srgbClr val="000000"/>
            </a:solidFill>
            <a:ln w="19050"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41D49F71-DA23-65C8-C277-9EFDBC245E8D}"/>
                </a:ext>
              </a:extLst>
            </p:cNvPr>
            <p:cNvSpPr/>
            <p:nvPr>
              <p:custDataLst>
                <p:tags r:id="rId36"/>
              </p:custDataLst>
            </p:nvPr>
          </p:nvSpPr>
          <p:spPr>
            <a:xfrm>
              <a:off x="7513546" y="3865394"/>
              <a:ext cx="48358" cy="85367"/>
            </a:xfrm>
            <a:custGeom>
              <a:avLst/>
              <a:gdLst>
                <a:gd name="connsiteX0" fmla="*/ 30285 w 48358"/>
                <a:gd name="connsiteY0" fmla="*/ 3676 h 85367"/>
                <a:gd name="connsiteX1" fmla="*/ 26299 w 48358"/>
                <a:gd name="connsiteY1" fmla="*/ 77 h 85367"/>
                <a:gd name="connsiteX2" fmla="*/ 260 w 48358"/>
                <a:gd name="connsiteY2" fmla="*/ 8305 h 85367"/>
                <a:gd name="connsiteX3" fmla="*/ 260 w 48358"/>
                <a:gd name="connsiteY3" fmla="*/ 12933 h 85367"/>
                <a:gd name="connsiteX4" fmla="*/ 19524 w 48358"/>
                <a:gd name="connsiteY4" fmla="*/ 9333 h 85367"/>
                <a:gd name="connsiteX5" fmla="*/ 19524 w 48358"/>
                <a:gd name="connsiteY5" fmla="*/ 74902 h 85367"/>
                <a:gd name="connsiteX6" fmla="*/ 6239 w 48358"/>
                <a:gd name="connsiteY6" fmla="*/ 80816 h 85367"/>
                <a:gd name="connsiteX7" fmla="*/ 1190 w 48358"/>
                <a:gd name="connsiteY7" fmla="*/ 80816 h 85367"/>
                <a:gd name="connsiteX8" fmla="*/ 1190 w 48358"/>
                <a:gd name="connsiteY8" fmla="*/ 85445 h 85367"/>
                <a:gd name="connsiteX9" fmla="*/ 24838 w 48358"/>
                <a:gd name="connsiteY9" fmla="*/ 84930 h 85367"/>
                <a:gd name="connsiteX10" fmla="*/ 48618 w 48358"/>
                <a:gd name="connsiteY10" fmla="*/ 85445 h 85367"/>
                <a:gd name="connsiteX11" fmla="*/ 48618 w 48358"/>
                <a:gd name="connsiteY11" fmla="*/ 80816 h 85367"/>
                <a:gd name="connsiteX12" fmla="*/ 43570 w 48358"/>
                <a:gd name="connsiteY12" fmla="*/ 80816 h 85367"/>
                <a:gd name="connsiteX13" fmla="*/ 30285 w 48358"/>
                <a:gd name="connsiteY13" fmla="*/ 74902 h 85367"/>
                <a:gd name="connsiteX14" fmla="*/ 30285 w 48358"/>
                <a:gd name="connsiteY14" fmla="*/ 3676 h 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358" h="85367">
                  <a:moveTo>
                    <a:pt x="30285" y="3676"/>
                  </a:moveTo>
                  <a:cubicBezTo>
                    <a:pt x="30285" y="205"/>
                    <a:pt x="30019" y="77"/>
                    <a:pt x="26299" y="77"/>
                  </a:cubicBezTo>
                  <a:cubicBezTo>
                    <a:pt x="17797" y="8176"/>
                    <a:pt x="5707" y="8305"/>
                    <a:pt x="260" y="8305"/>
                  </a:cubicBezTo>
                  <a:lnTo>
                    <a:pt x="260" y="12933"/>
                  </a:lnTo>
                  <a:cubicBezTo>
                    <a:pt x="3449" y="12933"/>
                    <a:pt x="12217" y="12933"/>
                    <a:pt x="19524" y="9333"/>
                  </a:cubicBezTo>
                  <a:lnTo>
                    <a:pt x="19524" y="74902"/>
                  </a:lnTo>
                  <a:cubicBezTo>
                    <a:pt x="19524" y="79145"/>
                    <a:pt x="19524" y="80816"/>
                    <a:pt x="6239" y="80816"/>
                  </a:cubicBezTo>
                  <a:lnTo>
                    <a:pt x="1190" y="80816"/>
                  </a:lnTo>
                  <a:lnTo>
                    <a:pt x="1190" y="85445"/>
                  </a:lnTo>
                  <a:cubicBezTo>
                    <a:pt x="3582" y="85316"/>
                    <a:pt x="19922" y="84930"/>
                    <a:pt x="24838" y="84930"/>
                  </a:cubicBezTo>
                  <a:cubicBezTo>
                    <a:pt x="28956" y="84930"/>
                    <a:pt x="45696" y="85316"/>
                    <a:pt x="48618" y="85445"/>
                  </a:cubicBezTo>
                  <a:lnTo>
                    <a:pt x="48618" y="80816"/>
                  </a:lnTo>
                  <a:lnTo>
                    <a:pt x="43570" y="80816"/>
                  </a:lnTo>
                  <a:cubicBezTo>
                    <a:pt x="30285" y="80816"/>
                    <a:pt x="30285" y="79145"/>
                    <a:pt x="30285" y="74902"/>
                  </a:cubicBezTo>
                  <a:lnTo>
                    <a:pt x="30285" y="3676"/>
                  </a:lnTo>
                  <a:close/>
                </a:path>
              </a:pathLst>
            </a:custGeom>
            <a:solidFill>
              <a:srgbClr val="000000"/>
            </a:solidFill>
            <a:ln w="19050"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99FECBAF-5794-689F-48C9-980E40F7999C}"/>
                </a:ext>
              </a:extLst>
            </p:cNvPr>
            <p:cNvSpPr/>
            <p:nvPr>
              <p:custDataLst>
                <p:tags r:id="rId37"/>
              </p:custDataLst>
            </p:nvPr>
          </p:nvSpPr>
          <p:spPr>
            <a:xfrm>
              <a:off x="7708628" y="3721770"/>
              <a:ext cx="50673" cy="28284"/>
            </a:xfrm>
            <a:custGeom>
              <a:avLst/>
              <a:gdLst>
                <a:gd name="connsiteX0" fmla="*/ 25702 w 50673"/>
                <a:gd name="connsiteY0" fmla="*/ 71 h 28284"/>
                <a:gd name="connsiteX1" fmla="*/ 270 w 50673"/>
                <a:gd name="connsiteY1" fmla="*/ 25050 h 28284"/>
                <a:gd name="connsiteX2" fmla="*/ 3686 w 50673"/>
                <a:gd name="connsiteY2" fmla="*/ 28356 h 28284"/>
                <a:gd name="connsiteX3" fmla="*/ 25702 w 50673"/>
                <a:gd name="connsiteY3" fmla="*/ 9622 h 28284"/>
                <a:gd name="connsiteX4" fmla="*/ 47527 w 50673"/>
                <a:gd name="connsiteY4" fmla="*/ 28356 h 28284"/>
                <a:gd name="connsiteX5" fmla="*/ 50944 w 50673"/>
                <a:gd name="connsiteY5" fmla="*/ 25050 h 28284"/>
                <a:gd name="connsiteX6" fmla="*/ 25702 w 50673"/>
                <a:gd name="connsiteY6" fmla="*/ 71 h 2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73" h="28284">
                  <a:moveTo>
                    <a:pt x="25702" y="71"/>
                  </a:moveTo>
                  <a:lnTo>
                    <a:pt x="270" y="25050"/>
                  </a:lnTo>
                  <a:lnTo>
                    <a:pt x="3686" y="28356"/>
                  </a:lnTo>
                  <a:lnTo>
                    <a:pt x="25702" y="9622"/>
                  </a:lnTo>
                  <a:lnTo>
                    <a:pt x="47527" y="28356"/>
                  </a:lnTo>
                  <a:lnTo>
                    <a:pt x="50944" y="25050"/>
                  </a:lnTo>
                  <a:lnTo>
                    <a:pt x="25702" y="71"/>
                  </a:lnTo>
                  <a:close/>
                </a:path>
              </a:pathLst>
            </a:custGeom>
            <a:solidFill>
              <a:srgbClr val="000000"/>
            </a:solidFill>
            <a:ln w="19050"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18099835-1AAD-AC9A-73B1-01C89923830F}"/>
                </a:ext>
              </a:extLst>
            </p:cNvPr>
            <p:cNvSpPr/>
            <p:nvPr>
              <p:custDataLst>
                <p:tags r:id="rId38"/>
              </p:custDataLst>
            </p:nvPr>
          </p:nvSpPr>
          <p:spPr>
            <a:xfrm>
              <a:off x="7623808" y="3770217"/>
              <a:ext cx="190167" cy="125443"/>
            </a:xfrm>
            <a:custGeom>
              <a:avLst/>
              <a:gdLst>
                <a:gd name="connsiteX0" fmla="*/ 168039 w 190167"/>
                <a:gd name="connsiteY0" fmla="*/ 14216 h 125443"/>
                <a:gd name="connsiteX1" fmla="*/ 184361 w 190167"/>
                <a:gd name="connsiteY1" fmla="*/ 5767 h 125443"/>
                <a:gd name="connsiteX2" fmla="*/ 190434 w 190167"/>
                <a:gd name="connsiteY2" fmla="*/ 2094 h 125443"/>
                <a:gd name="connsiteX3" fmla="*/ 185310 w 190167"/>
                <a:gd name="connsiteY3" fmla="*/ 74 h 125443"/>
                <a:gd name="connsiteX4" fmla="*/ 160258 w 190167"/>
                <a:gd name="connsiteY4" fmla="*/ 74 h 125443"/>
                <a:gd name="connsiteX5" fmla="*/ 152856 w 190167"/>
                <a:gd name="connsiteY5" fmla="*/ 3563 h 125443"/>
                <a:gd name="connsiteX6" fmla="*/ 83584 w 190167"/>
                <a:gd name="connsiteY6" fmla="*/ 108253 h 125443"/>
                <a:gd name="connsiteX7" fmla="*/ 68780 w 190167"/>
                <a:gd name="connsiteY7" fmla="*/ 4298 h 125443"/>
                <a:gd name="connsiteX8" fmla="*/ 62897 w 190167"/>
                <a:gd name="connsiteY8" fmla="*/ 74 h 125443"/>
                <a:gd name="connsiteX9" fmla="*/ 36896 w 190167"/>
                <a:gd name="connsiteY9" fmla="*/ 74 h 125443"/>
                <a:gd name="connsiteX10" fmla="*/ 31202 w 190167"/>
                <a:gd name="connsiteY10" fmla="*/ 3563 h 125443"/>
                <a:gd name="connsiteX11" fmla="*/ 36706 w 190167"/>
                <a:gd name="connsiteY11" fmla="*/ 5767 h 125443"/>
                <a:gd name="connsiteX12" fmla="*/ 44867 w 190167"/>
                <a:gd name="connsiteY12" fmla="*/ 6135 h 125443"/>
                <a:gd name="connsiteX13" fmla="*/ 49042 w 190167"/>
                <a:gd name="connsiteY13" fmla="*/ 9073 h 125443"/>
                <a:gd name="connsiteX14" fmla="*/ 48283 w 190167"/>
                <a:gd name="connsiteY14" fmla="*/ 12563 h 125443"/>
                <a:gd name="connsiteX15" fmla="*/ 24180 w 190167"/>
                <a:gd name="connsiteY15" fmla="*/ 106049 h 125443"/>
                <a:gd name="connsiteX16" fmla="*/ 3683 w 190167"/>
                <a:gd name="connsiteY16" fmla="*/ 119824 h 125443"/>
                <a:gd name="connsiteX17" fmla="*/ 266 w 190167"/>
                <a:gd name="connsiteY17" fmla="*/ 123313 h 125443"/>
                <a:gd name="connsiteX18" fmla="*/ 2923 w 190167"/>
                <a:gd name="connsiteY18" fmla="*/ 125517 h 125443"/>
                <a:gd name="connsiteX19" fmla="*/ 21902 w 190167"/>
                <a:gd name="connsiteY19" fmla="*/ 124966 h 125443"/>
                <a:gd name="connsiteX20" fmla="*/ 41451 w 190167"/>
                <a:gd name="connsiteY20" fmla="*/ 125517 h 125443"/>
                <a:gd name="connsiteX21" fmla="*/ 44867 w 190167"/>
                <a:gd name="connsiteY21" fmla="*/ 121844 h 125443"/>
                <a:gd name="connsiteX22" fmla="*/ 41451 w 190167"/>
                <a:gd name="connsiteY22" fmla="*/ 119824 h 125443"/>
                <a:gd name="connsiteX23" fmla="*/ 28545 w 190167"/>
                <a:gd name="connsiteY23" fmla="*/ 111743 h 125443"/>
                <a:gd name="connsiteX24" fmla="*/ 29304 w 190167"/>
                <a:gd name="connsiteY24" fmla="*/ 107518 h 125443"/>
                <a:gd name="connsiteX25" fmla="*/ 55115 w 190167"/>
                <a:gd name="connsiteY25" fmla="*/ 7420 h 125443"/>
                <a:gd name="connsiteX26" fmla="*/ 55305 w 190167"/>
                <a:gd name="connsiteY26" fmla="*/ 7420 h 125443"/>
                <a:gd name="connsiteX27" fmla="*/ 71627 w 190167"/>
                <a:gd name="connsiteY27" fmla="*/ 121293 h 125443"/>
                <a:gd name="connsiteX28" fmla="*/ 74474 w 190167"/>
                <a:gd name="connsiteY28" fmla="*/ 125517 h 125443"/>
                <a:gd name="connsiteX29" fmla="*/ 78649 w 190167"/>
                <a:gd name="connsiteY29" fmla="*/ 122211 h 125443"/>
                <a:gd name="connsiteX30" fmla="*/ 155323 w 190167"/>
                <a:gd name="connsiteY30" fmla="*/ 5951 h 125443"/>
                <a:gd name="connsiteX31" fmla="*/ 155513 w 190167"/>
                <a:gd name="connsiteY31" fmla="*/ 5951 h 125443"/>
                <a:gd name="connsiteX32" fmla="*/ 128374 w 190167"/>
                <a:gd name="connsiteY32" fmla="*/ 111192 h 125443"/>
                <a:gd name="connsiteX33" fmla="*/ 111103 w 190167"/>
                <a:gd name="connsiteY33" fmla="*/ 119824 h 125443"/>
                <a:gd name="connsiteX34" fmla="*/ 105789 w 190167"/>
                <a:gd name="connsiteY34" fmla="*/ 123313 h 125443"/>
                <a:gd name="connsiteX35" fmla="*/ 108636 w 190167"/>
                <a:gd name="connsiteY35" fmla="*/ 125517 h 125443"/>
                <a:gd name="connsiteX36" fmla="*/ 132169 w 190167"/>
                <a:gd name="connsiteY36" fmla="*/ 124966 h 125443"/>
                <a:gd name="connsiteX37" fmla="*/ 155893 w 190167"/>
                <a:gd name="connsiteY37" fmla="*/ 125517 h 125443"/>
                <a:gd name="connsiteX38" fmla="*/ 159499 w 190167"/>
                <a:gd name="connsiteY38" fmla="*/ 121844 h 125443"/>
                <a:gd name="connsiteX39" fmla="*/ 154185 w 190167"/>
                <a:gd name="connsiteY39" fmla="*/ 119824 h 125443"/>
                <a:gd name="connsiteX40" fmla="*/ 141849 w 190167"/>
                <a:gd name="connsiteY40" fmla="*/ 116518 h 125443"/>
                <a:gd name="connsiteX41" fmla="*/ 142797 w 190167"/>
                <a:gd name="connsiteY41" fmla="*/ 112110 h 125443"/>
                <a:gd name="connsiteX42" fmla="*/ 168039 w 190167"/>
                <a:gd name="connsiteY42" fmla="*/ 14216 h 1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167" h="125443">
                  <a:moveTo>
                    <a:pt x="168039" y="14216"/>
                  </a:moveTo>
                  <a:cubicBezTo>
                    <a:pt x="169747" y="7604"/>
                    <a:pt x="170127" y="5767"/>
                    <a:pt x="184361" y="5767"/>
                  </a:cubicBezTo>
                  <a:cubicBezTo>
                    <a:pt x="188726" y="5767"/>
                    <a:pt x="190434" y="5767"/>
                    <a:pt x="190434" y="2094"/>
                  </a:cubicBezTo>
                  <a:cubicBezTo>
                    <a:pt x="190434" y="74"/>
                    <a:pt x="188536" y="74"/>
                    <a:pt x="185310" y="74"/>
                  </a:cubicBezTo>
                  <a:lnTo>
                    <a:pt x="160258" y="74"/>
                  </a:lnTo>
                  <a:cubicBezTo>
                    <a:pt x="155323" y="74"/>
                    <a:pt x="155134" y="74"/>
                    <a:pt x="152856" y="3563"/>
                  </a:cubicBezTo>
                  <a:lnTo>
                    <a:pt x="83584" y="108253"/>
                  </a:lnTo>
                  <a:lnTo>
                    <a:pt x="68780" y="4298"/>
                  </a:lnTo>
                  <a:cubicBezTo>
                    <a:pt x="68211" y="74"/>
                    <a:pt x="67831" y="74"/>
                    <a:pt x="62897" y="74"/>
                  </a:cubicBezTo>
                  <a:lnTo>
                    <a:pt x="36896" y="74"/>
                  </a:lnTo>
                  <a:cubicBezTo>
                    <a:pt x="33290" y="74"/>
                    <a:pt x="31202" y="74"/>
                    <a:pt x="31202" y="3563"/>
                  </a:cubicBezTo>
                  <a:cubicBezTo>
                    <a:pt x="31202" y="5767"/>
                    <a:pt x="32910" y="5767"/>
                    <a:pt x="36706" y="5767"/>
                  </a:cubicBezTo>
                  <a:cubicBezTo>
                    <a:pt x="39173" y="5767"/>
                    <a:pt x="42589" y="5951"/>
                    <a:pt x="44867" y="6135"/>
                  </a:cubicBezTo>
                  <a:cubicBezTo>
                    <a:pt x="47903" y="6502"/>
                    <a:pt x="49042" y="7053"/>
                    <a:pt x="49042" y="9073"/>
                  </a:cubicBezTo>
                  <a:cubicBezTo>
                    <a:pt x="49042" y="9808"/>
                    <a:pt x="48852" y="10359"/>
                    <a:pt x="48283" y="12563"/>
                  </a:cubicBezTo>
                  <a:lnTo>
                    <a:pt x="24180" y="106049"/>
                  </a:lnTo>
                  <a:cubicBezTo>
                    <a:pt x="22282" y="113396"/>
                    <a:pt x="19055" y="119273"/>
                    <a:pt x="3683" y="119824"/>
                  </a:cubicBezTo>
                  <a:cubicBezTo>
                    <a:pt x="2734" y="119824"/>
                    <a:pt x="266" y="120007"/>
                    <a:pt x="266" y="123313"/>
                  </a:cubicBezTo>
                  <a:cubicBezTo>
                    <a:pt x="266" y="124966"/>
                    <a:pt x="1405" y="125517"/>
                    <a:pt x="2923" y="125517"/>
                  </a:cubicBezTo>
                  <a:cubicBezTo>
                    <a:pt x="8997" y="125517"/>
                    <a:pt x="15639" y="124966"/>
                    <a:pt x="21902" y="124966"/>
                  </a:cubicBezTo>
                  <a:cubicBezTo>
                    <a:pt x="28355" y="124966"/>
                    <a:pt x="35188" y="125517"/>
                    <a:pt x="41451" y="125517"/>
                  </a:cubicBezTo>
                  <a:cubicBezTo>
                    <a:pt x="42399" y="125517"/>
                    <a:pt x="44867" y="125517"/>
                    <a:pt x="44867" y="121844"/>
                  </a:cubicBezTo>
                  <a:cubicBezTo>
                    <a:pt x="44867" y="119824"/>
                    <a:pt x="42779" y="119824"/>
                    <a:pt x="41451" y="119824"/>
                  </a:cubicBezTo>
                  <a:cubicBezTo>
                    <a:pt x="30633" y="119640"/>
                    <a:pt x="28545" y="115967"/>
                    <a:pt x="28545" y="111743"/>
                  </a:cubicBezTo>
                  <a:cubicBezTo>
                    <a:pt x="28545" y="110457"/>
                    <a:pt x="28735" y="109539"/>
                    <a:pt x="29304" y="107518"/>
                  </a:cubicBezTo>
                  <a:lnTo>
                    <a:pt x="55115" y="7420"/>
                  </a:lnTo>
                  <a:lnTo>
                    <a:pt x="55305" y="7420"/>
                  </a:lnTo>
                  <a:lnTo>
                    <a:pt x="71627" y="121293"/>
                  </a:lnTo>
                  <a:cubicBezTo>
                    <a:pt x="72006" y="123497"/>
                    <a:pt x="72196" y="125517"/>
                    <a:pt x="74474" y="125517"/>
                  </a:cubicBezTo>
                  <a:cubicBezTo>
                    <a:pt x="76561" y="125517"/>
                    <a:pt x="77700" y="123497"/>
                    <a:pt x="78649" y="122211"/>
                  </a:cubicBezTo>
                  <a:lnTo>
                    <a:pt x="155323" y="5951"/>
                  </a:lnTo>
                  <a:lnTo>
                    <a:pt x="155513" y="5951"/>
                  </a:lnTo>
                  <a:lnTo>
                    <a:pt x="128374" y="111192"/>
                  </a:lnTo>
                  <a:cubicBezTo>
                    <a:pt x="126476" y="118354"/>
                    <a:pt x="126096" y="119824"/>
                    <a:pt x="111103" y="119824"/>
                  </a:cubicBezTo>
                  <a:cubicBezTo>
                    <a:pt x="107876" y="119824"/>
                    <a:pt x="105789" y="119824"/>
                    <a:pt x="105789" y="123313"/>
                  </a:cubicBezTo>
                  <a:cubicBezTo>
                    <a:pt x="105789" y="125517"/>
                    <a:pt x="108066" y="125517"/>
                    <a:pt x="108636" y="125517"/>
                  </a:cubicBezTo>
                  <a:cubicBezTo>
                    <a:pt x="113950" y="125517"/>
                    <a:pt x="126855" y="124966"/>
                    <a:pt x="132169" y="124966"/>
                  </a:cubicBezTo>
                  <a:cubicBezTo>
                    <a:pt x="139951" y="124966"/>
                    <a:pt x="148112" y="125517"/>
                    <a:pt x="155893" y="125517"/>
                  </a:cubicBezTo>
                  <a:cubicBezTo>
                    <a:pt x="157032" y="125517"/>
                    <a:pt x="159499" y="125517"/>
                    <a:pt x="159499" y="121844"/>
                  </a:cubicBezTo>
                  <a:cubicBezTo>
                    <a:pt x="159499" y="119824"/>
                    <a:pt x="157791" y="119824"/>
                    <a:pt x="154185" y="119824"/>
                  </a:cubicBezTo>
                  <a:cubicBezTo>
                    <a:pt x="147163" y="119824"/>
                    <a:pt x="141849" y="119824"/>
                    <a:pt x="141849" y="116518"/>
                  </a:cubicBezTo>
                  <a:cubicBezTo>
                    <a:pt x="141849" y="115783"/>
                    <a:pt x="141849" y="115416"/>
                    <a:pt x="142797" y="112110"/>
                  </a:cubicBezTo>
                  <a:lnTo>
                    <a:pt x="168039" y="14216"/>
                  </a:lnTo>
                  <a:close/>
                </a:path>
              </a:pathLst>
            </a:custGeom>
            <a:solidFill>
              <a:srgbClr val="000000"/>
            </a:solidFill>
            <a:ln w="19050" cap="flat">
              <a:noFill/>
              <a:prstDash val="solid"/>
              <a:miter/>
            </a:ln>
          </p:spPr>
          <p:txBody>
            <a:bodyPr rtlCol="0" anchor="ctr"/>
            <a:lstStyle/>
            <a:p>
              <a:endParaRPr lang="en-CN"/>
            </a:p>
          </p:txBody>
        </p:sp>
        <p:sp>
          <p:nvSpPr>
            <p:cNvPr id="28" name="Freeform 27">
              <a:extLst>
                <a:ext uri="{FF2B5EF4-FFF2-40B4-BE49-F238E27FC236}">
                  <a16:creationId xmlns:a16="http://schemas.microsoft.com/office/drawing/2014/main" id="{674D26DC-14C6-C705-2A0D-AD81844F27A7}"/>
                </a:ext>
              </a:extLst>
            </p:cNvPr>
            <p:cNvSpPr/>
            <p:nvPr>
              <p:custDataLst>
                <p:tags r:id="rId39"/>
              </p:custDataLst>
            </p:nvPr>
          </p:nvSpPr>
          <p:spPr>
            <a:xfrm>
              <a:off x="7826230" y="3748656"/>
              <a:ext cx="44903" cy="81639"/>
            </a:xfrm>
            <a:custGeom>
              <a:avLst/>
              <a:gdLst>
                <a:gd name="connsiteX0" fmla="*/ 27379 w 44903"/>
                <a:gd name="connsiteY0" fmla="*/ 29640 h 81639"/>
                <a:gd name="connsiteX1" fmla="*/ 40930 w 44903"/>
                <a:gd name="connsiteY1" fmla="*/ 29640 h 81639"/>
                <a:gd name="connsiteX2" fmla="*/ 45181 w 44903"/>
                <a:gd name="connsiteY2" fmla="*/ 26812 h 81639"/>
                <a:gd name="connsiteX3" fmla="*/ 41196 w 44903"/>
                <a:gd name="connsiteY3" fmla="*/ 25012 h 81639"/>
                <a:gd name="connsiteX4" fmla="*/ 28575 w 44903"/>
                <a:gd name="connsiteY4" fmla="*/ 25012 h 81639"/>
                <a:gd name="connsiteX5" fmla="*/ 33490 w 44903"/>
                <a:gd name="connsiteY5" fmla="*/ 5984 h 81639"/>
                <a:gd name="connsiteX6" fmla="*/ 33889 w 44903"/>
                <a:gd name="connsiteY6" fmla="*/ 4184 h 81639"/>
                <a:gd name="connsiteX7" fmla="*/ 29372 w 44903"/>
                <a:gd name="connsiteY7" fmla="*/ 70 h 81639"/>
                <a:gd name="connsiteX8" fmla="*/ 23128 w 44903"/>
                <a:gd name="connsiteY8" fmla="*/ 5598 h 81639"/>
                <a:gd name="connsiteX9" fmla="*/ 18079 w 44903"/>
                <a:gd name="connsiteY9" fmla="*/ 25012 h 81639"/>
                <a:gd name="connsiteX10" fmla="*/ 4528 w 44903"/>
                <a:gd name="connsiteY10" fmla="*/ 25012 h 81639"/>
                <a:gd name="connsiteX11" fmla="*/ 277 w 44903"/>
                <a:gd name="connsiteY11" fmla="*/ 27840 h 81639"/>
                <a:gd name="connsiteX12" fmla="*/ 4263 w 44903"/>
                <a:gd name="connsiteY12" fmla="*/ 29640 h 81639"/>
                <a:gd name="connsiteX13" fmla="*/ 16884 w 44903"/>
                <a:gd name="connsiteY13" fmla="*/ 29640 h 81639"/>
                <a:gd name="connsiteX14" fmla="*/ 9045 w 44903"/>
                <a:gd name="connsiteY14" fmla="*/ 59982 h 81639"/>
                <a:gd name="connsiteX15" fmla="*/ 7053 w 44903"/>
                <a:gd name="connsiteY15" fmla="*/ 69496 h 81639"/>
                <a:gd name="connsiteX16" fmla="*/ 21268 w 44903"/>
                <a:gd name="connsiteY16" fmla="*/ 81709 h 81639"/>
                <a:gd name="connsiteX17" fmla="*/ 44384 w 44903"/>
                <a:gd name="connsiteY17" fmla="*/ 62039 h 81639"/>
                <a:gd name="connsiteX18" fmla="*/ 42258 w 44903"/>
                <a:gd name="connsiteY18" fmla="*/ 60368 h 81639"/>
                <a:gd name="connsiteX19" fmla="*/ 39468 w 44903"/>
                <a:gd name="connsiteY19" fmla="*/ 62810 h 81639"/>
                <a:gd name="connsiteX20" fmla="*/ 21666 w 44903"/>
                <a:gd name="connsiteY20" fmla="*/ 78110 h 81639"/>
                <a:gd name="connsiteX21" fmla="*/ 17017 w 44903"/>
                <a:gd name="connsiteY21" fmla="*/ 71810 h 81639"/>
                <a:gd name="connsiteX22" fmla="*/ 17814 w 44903"/>
                <a:gd name="connsiteY22" fmla="*/ 66539 h 81639"/>
                <a:gd name="connsiteX23" fmla="*/ 27379 w 44903"/>
                <a:gd name="connsiteY23" fmla="*/ 29640 h 8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903" h="81639">
                  <a:moveTo>
                    <a:pt x="27379" y="29640"/>
                  </a:moveTo>
                  <a:lnTo>
                    <a:pt x="40930" y="29640"/>
                  </a:lnTo>
                  <a:cubicBezTo>
                    <a:pt x="43454" y="29640"/>
                    <a:pt x="45181" y="29640"/>
                    <a:pt x="45181" y="26812"/>
                  </a:cubicBezTo>
                  <a:cubicBezTo>
                    <a:pt x="45181" y="25012"/>
                    <a:pt x="43454" y="25012"/>
                    <a:pt x="41196" y="25012"/>
                  </a:cubicBezTo>
                  <a:lnTo>
                    <a:pt x="28575" y="25012"/>
                  </a:lnTo>
                  <a:lnTo>
                    <a:pt x="33490" y="5984"/>
                  </a:lnTo>
                  <a:cubicBezTo>
                    <a:pt x="33623" y="5341"/>
                    <a:pt x="33889" y="4698"/>
                    <a:pt x="33889" y="4184"/>
                  </a:cubicBezTo>
                  <a:cubicBezTo>
                    <a:pt x="33889" y="1870"/>
                    <a:pt x="32029" y="70"/>
                    <a:pt x="29372" y="70"/>
                  </a:cubicBezTo>
                  <a:cubicBezTo>
                    <a:pt x="26050" y="70"/>
                    <a:pt x="24058" y="2256"/>
                    <a:pt x="23128" y="5598"/>
                  </a:cubicBezTo>
                  <a:cubicBezTo>
                    <a:pt x="22198" y="8812"/>
                    <a:pt x="23925" y="2641"/>
                    <a:pt x="18079" y="25012"/>
                  </a:cubicBezTo>
                  <a:lnTo>
                    <a:pt x="4528" y="25012"/>
                  </a:lnTo>
                  <a:cubicBezTo>
                    <a:pt x="2004" y="25012"/>
                    <a:pt x="277" y="25012"/>
                    <a:pt x="277" y="27840"/>
                  </a:cubicBezTo>
                  <a:cubicBezTo>
                    <a:pt x="277" y="29640"/>
                    <a:pt x="1871" y="29640"/>
                    <a:pt x="4263" y="29640"/>
                  </a:cubicBezTo>
                  <a:lnTo>
                    <a:pt x="16884" y="29640"/>
                  </a:lnTo>
                  <a:lnTo>
                    <a:pt x="9045" y="59982"/>
                  </a:lnTo>
                  <a:cubicBezTo>
                    <a:pt x="8248" y="63196"/>
                    <a:pt x="7053" y="67824"/>
                    <a:pt x="7053" y="69496"/>
                  </a:cubicBezTo>
                  <a:cubicBezTo>
                    <a:pt x="7053" y="77081"/>
                    <a:pt x="13695" y="81709"/>
                    <a:pt x="21268" y="81709"/>
                  </a:cubicBezTo>
                  <a:cubicBezTo>
                    <a:pt x="36014" y="81709"/>
                    <a:pt x="44384" y="63710"/>
                    <a:pt x="44384" y="62039"/>
                  </a:cubicBezTo>
                  <a:cubicBezTo>
                    <a:pt x="44384" y="60368"/>
                    <a:pt x="42657" y="60368"/>
                    <a:pt x="42258" y="60368"/>
                  </a:cubicBezTo>
                  <a:cubicBezTo>
                    <a:pt x="40664" y="60368"/>
                    <a:pt x="40531" y="60625"/>
                    <a:pt x="39468" y="62810"/>
                  </a:cubicBezTo>
                  <a:cubicBezTo>
                    <a:pt x="35749" y="70910"/>
                    <a:pt x="28973" y="78110"/>
                    <a:pt x="21666" y="78110"/>
                  </a:cubicBezTo>
                  <a:cubicBezTo>
                    <a:pt x="18876" y="78110"/>
                    <a:pt x="17017" y="76438"/>
                    <a:pt x="17017" y="71810"/>
                  </a:cubicBezTo>
                  <a:cubicBezTo>
                    <a:pt x="17017" y="70524"/>
                    <a:pt x="17548" y="67824"/>
                    <a:pt x="17814" y="66539"/>
                  </a:cubicBezTo>
                  <a:lnTo>
                    <a:pt x="27379" y="29640"/>
                  </a:lnTo>
                  <a:close/>
                </a:path>
              </a:pathLst>
            </a:custGeom>
            <a:solidFill>
              <a:srgbClr val="000000"/>
            </a:solidFill>
            <a:ln w="19050" cap="flat">
              <a:noFill/>
              <a:prstDash val="solid"/>
              <a:miter/>
            </a:ln>
          </p:spPr>
          <p:txBody>
            <a:bodyPr rtlCol="0" anchor="ctr"/>
            <a:lstStyle/>
            <a:p>
              <a:endParaRPr lang="en-CN"/>
            </a:p>
          </p:txBody>
        </p:sp>
        <p:sp>
          <p:nvSpPr>
            <p:cNvPr id="29" name="Freeform 28">
              <a:extLst>
                <a:ext uri="{FF2B5EF4-FFF2-40B4-BE49-F238E27FC236}">
                  <a16:creationId xmlns:a16="http://schemas.microsoft.com/office/drawing/2014/main" id="{A7DFD20D-D5E4-FF6D-6A4C-E16CF833151C}"/>
                </a:ext>
              </a:extLst>
            </p:cNvPr>
            <p:cNvSpPr/>
            <p:nvPr>
              <p:custDataLst>
                <p:tags r:id="rId40"/>
              </p:custDataLst>
            </p:nvPr>
          </p:nvSpPr>
          <p:spPr>
            <a:xfrm>
              <a:off x="7806202" y="3858228"/>
              <a:ext cx="40254" cy="86525"/>
            </a:xfrm>
            <a:custGeom>
              <a:avLst/>
              <a:gdLst>
                <a:gd name="connsiteX0" fmla="*/ 37076 w 40254"/>
                <a:gd name="connsiteY0" fmla="*/ 4962 h 86525"/>
                <a:gd name="connsiteX1" fmla="*/ 31762 w 40254"/>
                <a:gd name="connsiteY1" fmla="*/ 76 h 86525"/>
                <a:gd name="connsiteX2" fmla="*/ 24322 w 40254"/>
                <a:gd name="connsiteY2" fmla="*/ 7147 h 86525"/>
                <a:gd name="connsiteX3" fmla="*/ 29636 w 40254"/>
                <a:gd name="connsiteY3" fmla="*/ 12033 h 86525"/>
                <a:gd name="connsiteX4" fmla="*/ 37076 w 40254"/>
                <a:gd name="connsiteY4" fmla="*/ 4962 h 86525"/>
                <a:gd name="connsiteX5" fmla="*/ 9974 w 40254"/>
                <a:gd name="connsiteY5" fmla="*/ 70273 h 86525"/>
                <a:gd name="connsiteX6" fmla="*/ 8779 w 40254"/>
                <a:gd name="connsiteY6" fmla="*/ 75673 h 86525"/>
                <a:gd name="connsiteX7" fmla="*/ 21400 w 40254"/>
                <a:gd name="connsiteY7" fmla="*/ 86601 h 86525"/>
                <a:gd name="connsiteX8" fmla="*/ 40530 w 40254"/>
                <a:gd name="connsiteY8" fmla="*/ 66931 h 86525"/>
                <a:gd name="connsiteX9" fmla="*/ 38405 w 40254"/>
                <a:gd name="connsiteY9" fmla="*/ 65259 h 86525"/>
                <a:gd name="connsiteX10" fmla="*/ 35880 w 40254"/>
                <a:gd name="connsiteY10" fmla="*/ 67445 h 86525"/>
                <a:gd name="connsiteX11" fmla="*/ 21798 w 40254"/>
                <a:gd name="connsiteY11" fmla="*/ 83001 h 86525"/>
                <a:gd name="connsiteX12" fmla="*/ 18477 w 40254"/>
                <a:gd name="connsiteY12" fmla="*/ 78502 h 86525"/>
                <a:gd name="connsiteX13" fmla="*/ 20602 w 40254"/>
                <a:gd name="connsiteY13" fmla="*/ 70273 h 86525"/>
                <a:gd name="connsiteX14" fmla="*/ 24854 w 40254"/>
                <a:gd name="connsiteY14" fmla="*/ 59988 h 86525"/>
                <a:gd name="connsiteX15" fmla="*/ 31363 w 40254"/>
                <a:gd name="connsiteY15" fmla="*/ 43660 h 86525"/>
                <a:gd name="connsiteX16" fmla="*/ 32161 w 40254"/>
                <a:gd name="connsiteY16" fmla="*/ 39546 h 86525"/>
                <a:gd name="connsiteX17" fmla="*/ 19540 w 40254"/>
                <a:gd name="connsiteY17" fmla="*/ 28618 h 86525"/>
                <a:gd name="connsiteX18" fmla="*/ 276 w 40254"/>
                <a:gd name="connsiteY18" fmla="*/ 48288 h 86525"/>
                <a:gd name="connsiteX19" fmla="*/ 2535 w 40254"/>
                <a:gd name="connsiteY19" fmla="*/ 49960 h 86525"/>
                <a:gd name="connsiteX20" fmla="*/ 4926 w 40254"/>
                <a:gd name="connsiteY20" fmla="*/ 47903 h 86525"/>
                <a:gd name="connsiteX21" fmla="*/ 19141 w 40254"/>
                <a:gd name="connsiteY21" fmla="*/ 32218 h 86525"/>
                <a:gd name="connsiteX22" fmla="*/ 22462 w 40254"/>
                <a:gd name="connsiteY22" fmla="*/ 36718 h 86525"/>
                <a:gd name="connsiteX23" fmla="*/ 18344 w 40254"/>
                <a:gd name="connsiteY23" fmla="*/ 49574 h 86525"/>
                <a:gd name="connsiteX24" fmla="*/ 9974 w 40254"/>
                <a:gd name="connsiteY24" fmla="*/ 70273 h 8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6525">
                  <a:moveTo>
                    <a:pt x="37076" y="4962"/>
                  </a:moveTo>
                  <a:cubicBezTo>
                    <a:pt x="37076" y="2905"/>
                    <a:pt x="35482" y="76"/>
                    <a:pt x="31762" y="76"/>
                  </a:cubicBezTo>
                  <a:cubicBezTo>
                    <a:pt x="28175" y="76"/>
                    <a:pt x="24322" y="3419"/>
                    <a:pt x="24322" y="7147"/>
                  </a:cubicBezTo>
                  <a:cubicBezTo>
                    <a:pt x="24322" y="9333"/>
                    <a:pt x="26049" y="12033"/>
                    <a:pt x="29636" y="12033"/>
                  </a:cubicBezTo>
                  <a:cubicBezTo>
                    <a:pt x="33489" y="12033"/>
                    <a:pt x="37076" y="8433"/>
                    <a:pt x="37076" y="4962"/>
                  </a:cubicBezTo>
                  <a:close/>
                  <a:moveTo>
                    <a:pt x="9974" y="70273"/>
                  </a:moveTo>
                  <a:cubicBezTo>
                    <a:pt x="9443" y="71945"/>
                    <a:pt x="8779" y="73487"/>
                    <a:pt x="8779" y="75673"/>
                  </a:cubicBezTo>
                  <a:cubicBezTo>
                    <a:pt x="8779" y="81716"/>
                    <a:pt x="14093" y="86601"/>
                    <a:pt x="21400" y="86601"/>
                  </a:cubicBezTo>
                  <a:cubicBezTo>
                    <a:pt x="34685" y="86601"/>
                    <a:pt x="40530" y="68859"/>
                    <a:pt x="40530" y="66931"/>
                  </a:cubicBezTo>
                  <a:cubicBezTo>
                    <a:pt x="40530" y="65259"/>
                    <a:pt x="38803" y="65259"/>
                    <a:pt x="38405" y="65259"/>
                  </a:cubicBezTo>
                  <a:cubicBezTo>
                    <a:pt x="36545" y="65259"/>
                    <a:pt x="36412" y="66031"/>
                    <a:pt x="35880" y="67445"/>
                  </a:cubicBezTo>
                  <a:cubicBezTo>
                    <a:pt x="32825" y="77730"/>
                    <a:pt x="26979" y="83001"/>
                    <a:pt x="21798" y="83001"/>
                  </a:cubicBezTo>
                  <a:cubicBezTo>
                    <a:pt x="19141" y="83001"/>
                    <a:pt x="18477" y="81330"/>
                    <a:pt x="18477" y="78502"/>
                  </a:cubicBezTo>
                  <a:cubicBezTo>
                    <a:pt x="18477" y="75545"/>
                    <a:pt x="19407" y="73102"/>
                    <a:pt x="20602" y="70273"/>
                  </a:cubicBezTo>
                  <a:cubicBezTo>
                    <a:pt x="21931" y="66802"/>
                    <a:pt x="23392" y="63331"/>
                    <a:pt x="24854" y="59988"/>
                  </a:cubicBezTo>
                  <a:cubicBezTo>
                    <a:pt x="26049" y="56902"/>
                    <a:pt x="30832" y="45203"/>
                    <a:pt x="31363" y="43660"/>
                  </a:cubicBezTo>
                  <a:cubicBezTo>
                    <a:pt x="31762" y="42374"/>
                    <a:pt x="32161" y="40832"/>
                    <a:pt x="32161" y="39546"/>
                  </a:cubicBezTo>
                  <a:cubicBezTo>
                    <a:pt x="32161" y="33503"/>
                    <a:pt x="26846" y="28618"/>
                    <a:pt x="19540" y="28618"/>
                  </a:cubicBezTo>
                  <a:cubicBezTo>
                    <a:pt x="6387" y="28618"/>
                    <a:pt x="276" y="46103"/>
                    <a:pt x="276" y="48288"/>
                  </a:cubicBezTo>
                  <a:cubicBezTo>
                    <a:pt x="276" y="49960"/>
                    <a:pt x="2136" y="49960"/>
                    <a:pt x="2535" y="49960"/>
                  </a:cubicBezTo>
                  <a:cubicBezTo>
                    <a:pt x="4395" y="49960"/>
                    <a:pt x="4527" y="49317"/>
                    <a:pt x="4926" y="47903"/>
                  </a:cubicBezTo>
                  <a:cubicBezTo>
                    <a:pt x="8380" y="36846"/>
                    <a:pt x="14226" y="32218"/>
                    <a:pt x="19141" y="32218"/>
                  </a:cubicBezTo>
                  <a:cubicBezTo>
                    <a:pt x="21267" y="32218"/>
                    <a:pt x="22462" y="33246"/>
                    <a:pt x="22462" y="36718"/>
                  </a:cubicBezTo>
                  <a:cubicBezTo>
                    <a:pt x="22462" y="39675"/>
                    <a:pt x="21665" y="41603"/>
                    <a:pt x="18344" y="49574"/>
                  </a:cubicBezTo>
                  <a:lnTo>
                    <a:pt x="9974" y="70273"/>
                  </a:lnTo>
                  <a:close/>
                </a:path>
              </a:pathLst>
            </a:custGeom>
            <a:solidFill>
              <a:srgbClr val="000000"/>
            </a:solidFill>
            <a:ln w="19050"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593FB03B-35CF-01FD-1C9F-0A05924D3DA5}"/>
                </a:ext>
              </a:extLst>
            </p:cNvPr>
            <p:cNvSpPr/>
            <p:nvPr>
              <p:custDataLst>
                <p:tags r:id="rId41"/>
              </p:custDataLst>
            </p:nvPr>
          </p:nvSpPr>
          <p:spPr>
            <a:xfrm>
              <a:off x="7868534" y="3928683"/>
              <a:ext cx="16872" cy="39598"/>
            </a:xfrm>
            <a:custGeom>
              <a:avLst/>
              <a:gdLst>
                <a:gd name="connsiteX0" fmla="*/ 13431 w 16872"/>
                <a:gd name="connsiteY0" fmla="*/ 12804 h 39598"/>
                <a:gd name="connsiteX1" fmla="*/ 3069 w 16872"/>
                <a:gd name="connsiteY1" fmla="*/ 36332 h 39598"/>
                <a:gd name="connsiteX2" fmla="*/ 2139 w 16872"/>
                <a:gd name="connsiteY2" fmla="*/ 37875 h 39598"/>
                <a:gd name="connsiteX3" fmla="*/ 3999 w 16872"/>
                <a:gd name="connsiteY3" fmla="*/ 39675 h 39598"/>
                <a:gd name="connsiteX4" fmla="*/ 17151 w 16872"/>
                <a:gd name="connsiteY4" fmla="*/ 14090 h 39598"/>
                <a:gd name="connsiteX5" fmla="*/ 7851 w 16872"/>
                <a:gd name="connsiteY5" fmla="*/ 76 h 39598"/>
                <a:gd name="connsiteX6" fmla="*/ 279 w 16872"/>
                <a:gd name="connsiteY6" fmla="*/ 7404 h 39598"/>
                <a:gd name="connsiteX7" fmla="*/ 7984 w 16872"/>
                <a:gd name="connsiteY7" fmla="*/ 14861 h 39598"/>
                <a:gd name="connsiteX8" fmla="*/ 13431 w 16872"/>
                <a:gd name="connsiteY8" fmla="*/ 12804 h 3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2" h="39598">
                  <a:moveTo>
                    <a:pt x="13431" y="12804"/>
                  </a:moveTo>
                  <a:cubicBezTo>
                    <a:pt x="13431" y="19875"/>
                    <a:pt x="12103" y="28104"/>
                    <a:pt x="3069" y="36332"/>
                  </a:cubicBezTo>
                  <a:cubicBezTo>
                    <a:pt x="2537" y="36846"/>
                    <a:pt x="2139" y="37232"/>
                    <a:pt x="2139" y="37875"/>
                  </a:cubicBezTo>
                  <a:cubicBezTo>
                    <a:pt x="2139" y="38775"/>
                    <a:pt x="3202" y="39675"/>
                    <a:pt x="3999" y="39675"/>
                  </a:cubicBezTo>
                  <a:cubicBezTo>
                    <a:pt x="5859" y="39675"/>
                    <a:pt x="17151" y="29389"/>
                    <a:pt x="17151" y="14090"/>
                  </a:cubicBezTo>
                  <a:cubicBezTo>
                    <a:pt x="17151" y="6119"/>
                    <a:pt x="13963" y="76"/>
                    <a:pt x="7851" y="76"/>
                  </a:cubicBezTo>
                  <a:cubicBezTo>
                    <a:pt x="3467" y="76"/>
                    <a:pt x="279" y="3419"/>
                    <a:pt x="279" y="7404"/>
                  </a:cubicBezTo>
                  <a:cubicBezTo>
                    <a:pt x="279" y="11519"/>
                    <a:pt x="3335" y="14861"/>
                    <a:pt x="7984" y="14861"/>
                  </a:cubicBezTo>
                  <a:cubicBezTo>
                    <a:pt x="11173" y="14861"/>
                    <a:pt x="13298" y="12804"/>
                    <a:pt x="13431" y="12804"/>
                  </a:cubicBezTo>
                  <a:close/>
                </a:path>
              </a:pathLst>
            </a:custGeom>
            <a:solidFill>
              <a:srgbClr val="000000"/>
            </a:solidFill>
            <a:ln w="19050"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3E774521-9861-EB7A-9D9E-C0A76B8026FE}"/>
                </a:ext>
              </a:extLst>
            </p:cNvPr>
            <p:cNvSpPr/>
            <p:nvPr>
              <p:custDataLst>
                <p:tags r:id="rId42"/>
              </p:custDataLst>
            </p:nvPr>
          </p:nvSpPr>
          <p:spPr>
            <a:xfrm>
              <a:off x="7898730" y="3858228"/>
              <a:ext cx="58321" cy="111466"/>
            </a:xfrm>
            <a:custGeom>
              <a:avLst/>
              <a:gdLst>
                <a:gd name="connsiteX0" fmla="*/ 58603 w 58321"/>
                <a:gd name="connsiteY0" fmla="*/ 4962 h 111466"/>
                <a:gd name="connsiteX1" fmla="*/ 53289 w 58321"/>
                <a:gd name="connsiteY1" fmla="*/ 76 h 111466"/>
                <a:gd name="connsiteX2" fmla="*/ 45849 w 58321"/>
                <a:gd name="connsiteY2" fmla="*/ 7147 h 111466"/>
                <a:gd name="connsiteX3" fmla="*/ 51164 w 58321"/>
                <a:gd name="connsiteY3" fmla="*/ 12033 h 111466"/>
                <a:gd name="connsiteX4" fmla="*/ 58603 w 58321"/>
                <a:gd name="connsiteY4" fmla="*/ 4962 h 111466"/>
                <a:gd name="connsiteX5" fmla="*/ 30439 w 58321"/>
                <a:gd name="connsiteY5" fmla="*/ 91615 h 111466"/>
                <a:gd name="connsiteX6" fmla="*/ 13301 w 58321"/>
                <a:gd name="connsiteY6" fmla="*/ 107943 h 111466"/>
                <a:gd name="connsiteX7" fmla="*/ 8518 w 58321"/>
                <a:gd name="connsiteY7" fmla="*/ 107172 h 111466"/>
                <a:gd name="connsiteX8" fmla="*/ 13035 w 58321"/>
                <a:gd name="connsiteY8" fmla="*/ 100615 h 111466"/>
                <a:gd name="connsiteX9" fmla="*/ 7854 w 58321"/>
                <a:gd name="connsiteY9" fmla="*/ 95858 h 111466"/>
                <a:gd name="connsiteX10" fmla="*/ 281 w 58321"/>
                <a:gd name="connsiteY10" fmla="*/ 103443 h 111466"/>
                <a:gd name="connsiteX11" fmla="*/ 13434 w 58321"/>
                <a:gd name="connsiteY11" fmla="*/ 111543 h 111466"/>
                <a:gd name="connsiteX12" fmla="*/ 41067 w 58321"/>
                <a:gd name="connsiteY12" fmla="*/ 91230 h 111466"/>
                <a:gd name="connsiteX13" fmla="*/ 53023 w 58321"/>
                <a:gd name="connsiteY13" fmla="*/ 45203 h 111466"/>
                <a:gd name="connsiteX14" fmla="*/ 53688 w 58321"/>
                <a:gd name="connsiteY14" fmla="*/ 40703 h 111466"/>
                <a:gd name="connsiteX15" fmla="*/ 39473 w 58321"/>
                <a:gd name="connsiteY15" fmla="*/ 28618 h 111466"/>
                <a:gd name="connsiteX16" fmla="*/ 16224 w 58321"/>
                <a:gd name="connsiteY16" fmla="*/ 48288 h 111466"/>
                <a:gd name="connsiteX17" fmla="*/ 18482 w 58321"/>
                <a:gd name="connsiteY17" fmla="*/ 49960 h 111466"/>
                <a:gd name="connsiteX18" fmla="*/ 21139 w 58321"/>
                <a:gd name="connsiteY18" fmla="*/ 47646 h 111466"/>
                <a:gd name="connsiteX19" fmla="*/ 39074 w 58321"/>
                <a:gd name="connsiteY19" fmla="*/ 32218 h 111466"/>
                <a:gd name="connsiteX20" fmla="*/ 43591 w 58321"/>
                <a:gd name="connsiteY20" fmla="*/ 38517 h 111466"/>
                <a:gd name="connsiteX21" fmla="*/ 43192 w 58321"/>
                <a:gd name="connsiteY21" fmla="*/ 42374 h 111466"/>
                <a:gd name="connsiteX22" fmla="*/ 30439 w 58321"/>
                <a:gd name="connsiteY22" fmla="*/ 91615 h 11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1" h="111466">
                  <a:moveTo>
                    <a:pt x="58603" y="4962"/>
                  </a:moveTo>
                  <a:cubicBezTo>
                    <a:pt x="58603" y="2776"/>
                    <a:pt x="56876" y="76"/>
                    <a:pt x="53289" y="76"/>
                  </a:cubicBezTo>
                  <a:cubicBezTo>
                    <a:pt x="49436" y="76"/>
                    <a:pt x="45849" y="3676"/>
                    <a:pt x="45849" y="7147"/>
                  </a:cubicBezTo>
                  <a:cubicBezTo>
                    <a:pt x="45849" y="9204"/>
                    <a:pt x="47444" y="12033"/>
                    <a:pt x="51164" y="12033"/>
                  </a:cubicBezTo>
                  <a:cubicBezTo>
                    <a:pt x="54751" y="12033"/>
                    <a:pt x="58603" y="8690"/>
                    <a:pt x="58603" y="4962"/>
                  </a:cubicBezTo>
                  <a:close/>
                  <a:moveTo>
                    <a:pt x="30439" y="91615"/>
                  </a:moveTo>
                  <a:cubicBezTo>
                    <a:pt x="28180" y="100486"/>
                    <a:pt x="21139" y="107943"/>
                    <a:pt x="13301" y="107943"/>
                  </a:cubicBezTo>
                  <a:cubicBezTo>
                    <a:pt x="11574" y="107943"/>
                    <a:pt x="9979" y="107686"/>
                    <a:pt x="8518" y="107172"/>
                  </a:cubicBezTo>
                  <a:cubicBezTo>
                    <a:pt x="11972" y="105629"/>
                    <a:pt x="13035" y="102543"/>
                    <a:pt x="13035" y="100615"/>
                  </a:cubicBezTo>
                  <a:cubicBezTo>
                    <a:pt x="13035" y="97529"/>
                    <a:pt x="10511" y="95858"/>
                    <a:pt x="7854" y="95858"/>
                  </a:cubicBezTo>
                  <a:cubicBezTo>
                    <a:pt x="3735" y="95858"/>
                    <a:pt x="281" y="99329"/>
                    <a:pt x="281" y="103443"/>
                  </a:cubicBezTo>
                  <a:cubicBezTo>
                    <a:pt x="281" y="108329"/>
                    <a:pt x="5463" y="111543"/>
                    <a:pt x="13434" y="111543"/>
                  </a:cubicBezTo>
                  <a:cubicBezTo>
                    <a:pt x="21405" y="111543"/>
                    <a:pt x="36948" y="106915"/>
                    <a:pt x="41067" y="91230"/>
                  </a:cubicBezTo>
                  <a:lnTo>
                    <a:pt x="53023" y="45203"/>
                  </a:lnTo>
                  <a:cubicBezTo>
                    <a:pt x="53422" y="43789"/>
                    <a:pt x="53688" y="42632"/>
                    <a:pt x="53688" y="40703"/>
                  </a:cubicBezTo>
                  <a:cubicBezTo>
                    <a:pt x="53688" y="33632"/>
                    <a:pt x="47444" y="28618"/>
                    <a:pt x="39473" y="28618"/>
                  </a:cubicBezTo>
                  <a:cubicBezTo>
                    <a:pt x="24726" y="28618"/>
                    <a:pt x="16224" y="46489"/>
                    <a:pt x="16224" y="48288"/>
                  </a:cubicBezTo>
                  <a:cubicBezTo>
                    <a:pt x="16224" y="49960"/>
                    <a:pt x="18083" y="49960"/>
                    <a:pt x="18482" y="49960"/>
                  </a:cubicBezTo>
                  <a:cubicBezTo>
                    <a:pt x="20076" y="49960"/>
                    <a:pt x="20209" y="49574"/>
                    <a:pt x="21139" y="47646"/>
                  </a:cubicBezTo>
                  <a:cubicBezTo>
                    <a:pt x="24460" y="40189"/>
                    <a:pt x="31369" y="32218"/>
                    <a:pt x="39074" y="32218"/>
                  </a:cubicBezTo>
                  <a:cubicBezTo>
                    <a:pt x="42395" y="32218"/>
                    <a:pt x="43591" y="34403"/>
                    <a:pt x="43591" y="38517"/>
                  </a:cubicBezTo>
                  <a:cubicBezTo>
                    <a:pt x="43591" y="39932"/>
                    <a:pt x="43325" y="41732"/>
                    <a:pt x="43192" y="42374"/>
                  </a:cubicBezTo>
                  <a:lnTo>
                    <a:pt x="30439" y="91615"/>
                  </a:lnTo>
                  <a:close/>
                </a:path>
              </a:pathLst>
            </a:custGeom>
            <a:solidFill>
              <a:srgbClr val="000000"/>
            </a:solidFill>
            <a:ln w="19050"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55DFB3B8-F236-F81F-B7BC-073378208B50}"/>
                </a:ext>
              </a:extLst>
            </p:cNvPr>
            <p:cNvSpPr/>
            <p:nvPr>
              <p:custDataLst>
                <p:tags r:id="rId43"/>
              </p:custDataLst>
            </p:nvPr>
          </p:nvSpPr>
          <p:spPr>
            <a:xfrm>
              <a:off x="8037194" y="3840010"/>
              <a:ext cx="20117" cy="19468"/>
            </a:xfrm>
            <a:custGeom>
              <a:avLst/>
              <a:gdLst>
                <a:gd name="connsiteX0" fmla="*/ 20405 w 20117"/>
                <a:gd name="connsiteY0" fmla="*/ 9808 h 19468"/>
                <a:gd name="connsiteX1" fmla="*/ 10346 w 20117"/>
                <a:gd name="connsiteY1" fmla="*/ 74 h 19468"/>
                <a:gd name="connsiteX2" fmla="*/ 288 w 20117"/>
                <a:gd name="connsiteY2" fmla="*/ 9808 h 19468"/>
                <a:gd name="connsiteX3" fmla="*/ 10346 w 20117"/>
                <a:gd name="connsiteY3" fmla="*/ 19542 h 19468"/>
                <a:gd name="connsiteX4" fmla="*/ 20405 w 20117"/>
                <a:gd name="connsiteY4" fmla="*/ 9808 h 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7" h="19468">
                  <a:moveTo>
                    <a:pt x="20405" y="9808"/>
                  </a:moveTo>
                  <a:cubicBezTo>
                    <a:pt x="20405" y="4482"/>
                    <a:pt x="15850" y="74"/>
                    <a:pt x="10346" y="74"/>
                  </a:cubicBezTo>
                  <a:cubicBezTo>
                    <a:pt x="4843" y="74"/>
                    <a:pt x="288" y="4482"/>
                    <a:pt x="288" y="9808"/>
                  </a:cubicBezTo>
                  <a:cubicBezTo>
                    <a:pt x="288" y="15134"/>
                    <a:pt x="4843" y="19542"/>
                    <a:pt x="10346" y="19542"/>
                  </a:cubicBezTo>
                  <a:cubicBezTo>
                    <a:pt x="15850" y="19542"/>
                    <a:pt x="20405" y="15134"/>
                    <a:pt x="20405" y="9808"/>
                  </a:cubicBezTo>
                  <a:close/>
                </a:path>
              </a:pathLst>
            </a:custGeom>
            <a:solidFill>
              <a:srgbClr val="000000"/>
            </a:solidFill>
            <a:ln w="19050"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B6967957-17B6-BC91-E058-A4100869CAB5}"/>
                </a:ext>
              </a:extLst>
            </p:cNvPr>
            <p:cNvSpPr/>
            <p:nvPr>
              <p:custDataLst>
                <p:tags r:id="rId44"/>
              </p:custDataLst>
            </p:nvPr>
          </p:nvSpPr>
          <p:spPr>
            <a:xfrm>
              <a:off x="8123736" y="3770217"/>
              <a:ext cx="190167" cy="125443"/>
            </a:xfrm>
            <a:custGeom>
              <a:avLst/>
              <a:gdLst>
                <a:gd name="connsiteX0" fmla="*/ 168066 w 190167"/>
                <a:gd name="connsiteY0" fmla="*/ 14216 h 125443"/>
                <a:gd name="connsiteX1" fmla="*/ 184387 w 190167"/>
                <a:gd name="connsiteY1" fmla="*/ 5767 h 125443"/>
                <a:gd name="connsiteX2" fmla="*/ 190461 w 190167"/>
                <a:gd name="connsiteY2" fmla="*/ 2094 h 125443"/>
                <a:gd name="connsiteX3" fmla="*/ 185336 w 190167"/>
                <a:gd name="connsiteY3" fmla="*/ 74 h 125443"/>
                <a:gd name="connsiteX4" fmla="*/ 160284 w 190167"/>
                <a:gd name="connsiteY4" fmla="*/ 74 h 125443"/>
                <a:gd name="connsiteX5" fmla="*/ 152882 w 190167"/>
                <a:gd name="connsiteY5" fmla="*/ 3563 h 125443"/>
                <a:gd name="connsiteX6" fmla="*/ 83610 w 190167"/>
                <a:gd name="connsiteY6" fmla="*/ 108253 h 125443"/>
                <a:gd name="connsiteX7" fmla="*/ 68806 w 190167"/>
                <a:gd name="connsiteY7" fmla="*/ 4298 h 125443"/>
                <a:gd name="connsiteX8" fmla="*/ 62923 w 190167"/>
                <a:gd name="connsiteY8" fmla="*/ 74 h 125443"/>
                <a:gd name="connsiteX9" fmla="*/ 36922 w 190167"/>
                <a:gd name="connsiteY9" fmla="*/ 74 h 125443"/>
                <a:gd name="connsiteX10" fmla="*/ 31228 w 190167"/>
                <a:gd name="connsiteY10" fmla="*/ 3563 h 125443"/>
                <a:gd name="connsiteX11" fmla="*/ 36732 w 190167"/>
                <a:gd name="connsiteY11" fmla="*/ 5767 h 125443"/>
                <a:gd name="connsiteX12" fmla="*/ 44893 w 190167"/>
                <a:gd name="connsiteY12" fmla="*/ 6135 h 125443"/>
                <a:gd name="connsiteX13" fmla="*/ 49068 w 190167"/>
                <a:gd name="connsiteY13" fmla="*/ 9073 h 125443"/>
                <a:gd name="connsiteX14" fmla="*/ 48309 w 190167"/>
                <a:gd name="connsiteY14" fmla="*/ 12563 h 125443"/>
                <a:gd name="connsiteX15" fmla="*/ 24206 w 190167"/>
                <a:gd name="connsiteY15" fmla="*/ 106049 h 125443"/>
                <a:gd name="connsiteX16" fmla="*/ 3709 w 190167"/>
                <a:gd name="connsiteY16" fmla="*/ 119824 h 125443"/>
                <a:gd name="connsiteX17" fmla="*/ 293 w 190167"/>
                <a:gd name="connsiteY17" fmla="*/ 123313 h 125443"/>
                <a:gd name="connsiteX18" fmla="*/ 2950 w 190167"/>
                <a:gd name="connsiteY18" fmla="*/ 125517 h 125443"/>
                <a:gd name="connsiteX19" fmla="*/ 21929 w 190167"/>
                <a:gd name="connsiteY19" fmla="*/ 124966 h 125443"/>
                <a:gd name="connsiteX20" fmla="*/ 41477 w 190167"/>
                <a:gd name="connsiteY20" fmla="*/ 125517 h 125443"/>
                <a:gd name="connsiteX21" fmla="*/ 44893 w 190167"/>
                <a:gd name="connsiteY21" fmla="*/ 121844 h 125443"/>
                <a:gd name="connsiteX22" fmla="*/ 41477 w 190167"/>
                <a:gd name="connsiteY22" fmla="*/ 119824 h 125443"/>
                <a:gd name="connsiteX23" fmla="*/ 28571 w 190167"/>
                <a:gd name="connsiteY23" fmla="*/ 111743 h 125443"/>
                <a:gd name="connsiteX24" fmla="*/ 29330 w 190167"/>
                <a:gd name="connsiteY24" fmla="*/ 107518 h 125443"/>
                <a:gd name="connsiteX25" fmla="*/ 55142 w 190167"/>
                <a:gd name="connsiteY25" fmla="*/ 7420 h 125443"/>
                <a:gd name="connsiteX26" fmla="*/ 55331 w 190167"/>
                <a:gd name="connsiteY26" fmla="*/ 7420 h 125443"/>
                <a:gd name="connsiteX27" fmla="*/ 71653 w 190167"/>
                <a:gd name="connsiteY27" fmla="*/ 121293 h 125443"/>
                <a:gd name="connsiteX28" fmla="*/ 74500 w 190167"/>
                <a:gd name="connsiteY28" fmla="*/ 125517 h 125443"/>
                <a:gd name="connsiteX29" fmla="*/ 78675 w 190167"/>
                <a:gd name="connsiteY29" fmla="*/ 122211 h 125443"/>
                <a:gd name="connsiteX30" fmla="*/ 155350 w 190167"/>
                <a:gd name="connsiteY30" fmla="*/ 5951 h 125443"/>
                <a:gd name="connsiteX31" fmla="*/ 155540 w 190167"/>
                <a:gd name="connsiteY31" fmla="*/ 5951 h 125443"/>
                <a:gd name="connsiteX32" fmla="*/ 128400 w 190167"/>
                <a:gd name="connsiteY32" fmla="*/ 111192 h 125443"/>
                <a:gd name="connsiteX33" fmla="*/ 111129 w 190167"/>
                <a:gd name="connsiteY33" fmla="*/ 119824 h 125443"/>
                <a:gd name="connsiteX34" fmla="*/ 105815 w 190167"/>
                <a:gd name="connsiteY34" fmla="*/ 123313 h 125443"/>
                <a:gd name="connsiteX35" fmla="*/ 108662 w 190167"/>
                <a:gd name="connsiteY35" fmla="*/ 125517 h 125443"/>
                <a:gd name="connsiteX36" fmla="*/ 132196 w 190167"/>
                <a:gd name="connsiteY36" fmla="*/ 124966 h 125443"/>
                <a:gd name="connsiteX37" fmla="*/ 155919 w 190167"/>
                <a:gd name="connsiteY37" fmla="*/ 125517 h 125443"/>
                <a:gd name="connsiteX38" fmla="*/ 159525 w 190167"/>
                <a:gd name="connsiteY38" fmla="*/ 121844 h 125443"/>
                <a:gd name="connsiteX39" fmla="*/ 154211 w 190167"/>
                <a:gd name="connsiteY39" fmla="*/ 119824 h 125443"/>
                <a:gd name="connsiteX40" fmla="*/ 141875 w 190167"/>
                <a:gd name="connsiteY40" fmla="*/ 116518 h 125443"/>
                <a:gd name="connsiteX41" fmla="*/ 142824 w 190167"/>
                <a:gd name="connsiteY41" fmla="*/ 112110 h 125443"/>
                <a:gd name="connsiteX42" fmla="*/ 168066 w 190167"/>
                <a:gd name="connsiteY42" fmla="*/ 14216 h 1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167" h="125443">
                  <a:moveTo>
                    <a:pt x="168066" y="14216"/>
                  </a:moveTo>
                  <a:cubicBezTo>
                    <a:pt x="169774" y="7604"/>
                    <a:pt x="170153" y="5767"/>
                    <a:pt x="184387" y="5767"/>
                  </a:cubicBezTo>
                  <a:cubicBezTo>
                    <a:pt x="188752" y="5767"/>
                    <a:pt x="190461" y="5767"/>
                    <a:pt x="190461" y="2094"/>
                  </a:cubicBezTo>
                  <a:cubicBezTo>
                    <a:pt x="190461" y="74"/>
                    <a:pt x="188563" y="74"/>
                    <a:pt x="185336" y="74"/>
                  </a:cubicBezTo>
                  <a:lnTo>
                    <a:pt x="160284" y="74"/>
                  </a:lnTo>
                  <a:cubicBezTo>
                    <a:pt x="155350" y="74"/>
                    <a:pt x="155160" y="74"/>
                    <a:pt x="152882" y="3563"/>
                  </a:cubicBezTo>
                  <a:lnTo>
                    <a:pt x="83610" y="108253"/>
                  </a:lnTo>
                  <a:lnTo>
                    <a:pt x="68806" y="4298"/>
                  </a:lnTo>
                  <a:cubicBezTo>
                    <a:pt x="68237" y="74"/>
                    <a:pt x="67857" y="74"/>
                    <a:pt x="62923" y="74"/>
                  </a:cubicBezTo>
                  <a:lnTo>
                    <a:pt x="36922" y="74"/>
                  </a:lnTo>
                  <a:cubicBezTo>
                    <a:pt x="33316" y="74"/>
                    <a:pt x="31228" y="74"/>
                    <a:pt x="31228" y="3563"/>
                  </a:cubicBezTo>
                  <a:cubicBezTo>
                    <a:pt x="31228" y="5767"/>
                    <a:pt x="32936" y="5767"/>
                    <a:pt x="36732" y="5767"/>
                  </a:cubicBezTo>
                  <a:cubicBezTo>
                    <a:pt x="39199" y="5767"/>
                    <a:pt x="42615" y="5951"/>
                    <a:pt x="44893" y="6135"/>
                  </a:cubicBezTo>
                  <a:cubicBezTo>
                    <a:pt x="47930" y="6502"/>
                    <a:pt x="49068" y="7053"/>
                    <a:pt x="49068" y="9073"/>
                  </a:cubicBezTo>
                  <a:cubicBezTo>
                    <a:pt x="49068" y="9808"/>
                    <a:pt x="48878" y="10359"/>
                    <a:pt x="48309" y="12563"/>
                  </a:cubicBezTo>
                  <a:lnTo>
                    <a:pt x="24206" y="106049"/>
                  </a:lnTo>
                  <a:cubicBezTo>
                    <a:pt x="22308" y="113396"/>
                    <a:pt x="19082" y="119273"/>
                    <a:pt x="3709" y="119824"/>
                  </a:cubicBezTo>
                  <a:cubicBezTo>
                    <a:pt x="2760" y="119824"/>
                    <a:pt x="293" y="120007"/>
                    <a:pt x="293" y="123313"/>
                  </a:cubicBezTo>
                  <a:cubicBezTo>
                    <a:pt x="293" y="124966"/>
                    <a:pt x="1431" y="125517"/>
                    <a:pt x="2950" y="125517"/>
                  </a:cubicBezTo>
                  <a:cubicBezTo>
                    <a:pt x="9023" y="125517"/>
                    <a:pt x="15666" y="124966"/>
                    <a:pt x="21929" y="124966"/>
                  </a:cubicBezTo>
                  <a:cubicBezTo>
                    <a:pt x="28381" y="124966"/>
                    <a:pt x="35214" y="125517"/>
                    <a:pt x="41477" y="125517"/>
                  </a:cubicBezTo>
                  <a:cubicBezTo>
                    <a:pt x="42426" y="125517"/>
                    <a:pt x="44893" y="125517"/>
                    <a:pt x="44893" y="121844"/>
                  </a:cubicBezTo>
                  <a:cubicBezTo>
                    <a:pt x="44893" y="119824"/>
                    <a:pt x="42805" y="119824"/>
                    <a:pt x="41477" y="119824"/>
                  </a:cubicBezTo>
                  <a:cubicBezTo>
                    <a:pt x="30659" y="119640"/>
                    <a:pt x="28571" y="115967"/>
                    <a:pt x="28571" y="111743"/>
                  </a:cubicBezTo>
                  <a:cubicBezTo>
                    <a:pt x="28571" y="110457"/>
                    <a:pt x="28761" y="109539"/>
                    <a:pt x="29330" y="107518"/>
                  </a:cubicBezTo>
                  <a:lnTo>
                    <a:pt x="55142" y="7420"/>
                  </a:lnTo>
                  <a:lnTo>
                    <a:pt x="55331" y="7420"/>
                  </a:lnTo>
                  <a:lnTo>
                    <a:pt x="71653" y="121293"/>
                  </a:lnTo>
                  <a:cubicBezTo>
                    <a:pt x="72033" y="123497"/>
                    <a:pt x="72222" y="125517"/>
                    <a:pt x="74500" y="125517"/>
                  </a:cubicBezTo>
                  <a:cubicBezTo>
                    <a:pt x="76588" y="125517"/>
                    <a:pt x="77726" y="123497"/>
                    <a:pt x="78675" y="122211"/>
                  </a:cubicBezTo>
                  <a:lnTo>
                    <a:pt x="155350" y="5951"/>
                  </a:lnTo>
                  <a:lnTo>
                    <a:pt x="155540" y="5951"/>
                  </a:lnTo>
                  <a:lnTo>
                    <a:pt x="128400" y="111192"/>
                  </a:lnTo>
                  <a:cubicBezTo>
                    <a:pt x="126502" y="118354"/>
                    <a:pt x="126122" y="119824"/>
                    <a:pt x="111129" y="119824"/>
                  </a:cubicBezTo>
                  <a:cubicBezTo>
                    <a:pt x="107903" y="119824"/>
                    <a:pt x="105815" y="119824"/>
                    <a:pt x="105815" y="123313"/>
                  </a:cubicBezTo>
                  <a:cubicBezTo>
                    <a:pt x="105815" y="125517"/>
                    <a:pt x="108092" y="125517"/>
                    <a:pt x="108662" y="125517"/>
                  </a:cubicBezTo>
                  <a:cubicBezTo>
                    <a:pt x="113976" y="125517"/>
                    <a:pt x="126881" y="124966"/>
                    <a:pt x="132196" y="124966"/>
                  </a:cubicBezTo>
                  <a:cubicBezTo>
                    <a:pt x="139977" y="124966"/>
                    <a:pt x="148138" y="125517"/>
                    <a:pt x="155919" y="125517"/>
                  </a:cubicBezTo>
                  <a:cubicBezTo>
                    <a:pt x="157058" y="125517"/>
                    <a:pt x="159525" y="125517"/>
                    <a:pt x="159525" y="121844"/>
                  </a:cubicBezTo>
                  <a:cubicBezTo>
                    <a:pt x="159525" y="119824"/>
                    <a:pt x="157817" y="119824"/>
                    <a:pt x="154211" y="119824"/>
                  </a:cubicBezTo>
                  <a:cubicBezTo>
                    <a:pt x="147189" y="119824"/>
                    <a:pt x="141875" y="119824"/>
                    <a:pt x="141875" y="116518"/>
                  </a:cubicBezTo>
                  <a:cubicBezTo>
                    <a:pt x="141875" y="115783"/>
                    <a:pt x="141875" y="115416"/>
                    <a:pt x="142824" y="112110"/>
                  </a:cubicBezTo>
                  <a:lnTo>
                    <a:pt x="168066" y="14216"/>
                  </a:lnTo>
                  <a:close/>
                </a:path>
              </a:pathLst>
            </a:custGeom>
            <a:solidFill>
              <a:srgbClr val="000000"/>
            </a:solidFill>
            <a:ln w="19050"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A7D0BABE-96C9-81D9-6703-C65FE0DFDA7A}"/>
                </a:ext>
              </a:extLst>
            </p:cNvPr>
            <p:cNvSpPr/>
            <p:nvPr>
              <p:custDataLst>
                <p:tags r:id="rId45"/>
              </p:custDataLst>
            </p:nvPr>
          </p:nvSpPr>
          <p:spPr>
            <a:xfrm>
              <a:off x="8326158" y="3748656"/>
              <a:ext cx="44903" cy="81639"/>
            </a:xfrm>
            <a:custGeom>
              <a:avLst/>
              <a:gdLst>
                <a:gd name="connsiteX0" fmla="*/ 27405 w 44903"/>
                <a:gd name="connsiteY0" fmla="*/ 29640 h 81639"/>
                <a:gd name="connsiteX1" fmla="*/ 40956 w 44903"/>
                <a:gd name="connsiteY1" fmla="*/ 29640 h 81639"/>
                <a:gd name="connsiteX2" fmla="*/ 45207 w 44903"/>
                <a:gd name="connsiteY2" fmla="*/ 26812 h 81639"/>
                <a:gd name="connsiteX3" fmla="*/ 41222 w 44903"/>
                <a:gd name="connsiteY3" fmla="*/ 25012 h 81639"/>
                <a:gd name="connsiteX4" fmla="*/ 28601 w 44903"/>
                <a:gd name="connsiteY4" fmla="*/ 25012 h 81639"/>
                <a:gd name="connsiteX5" fmla="*/ 33516 w 44903"/>
                <a:gd name="connsiteY5" fmla="*/ 5984 h 81639"/>
                <a:gd name="connsiteX6" fmla="*/ 33915 w 44903"/>
                <a:gd name="connsiteY6" fmla="*/ 4184 h 81639"/>
                <a:gd name="connsiteX7" fmla="*/ 29398 w 44903"/>
                <a:gd name="connsiteY7" fmla="*/ 70 h 81639"/>
                <a:gd name="connsiteX8" fmla="*/ 23154 w 44903"/>
                <a:gd name="connsiteY8" fmla="*/ 5598 h 81639"/>
                <a:gd name="connsiteX9" fmla="*/ 18106 w 44903"/>
                <a:gd name="connsiteY9" fmla="*/ 25012 h 81639"/>
                <a:gd name="connsiteX10" fmla="*/ 4555 w 44903"/>
                <a:gd name="connsiteY10" fmla="*/ 25012 h 81639"/>
                <a:gd name="connsiteX11" fmla="*/ 303 w 44903"/>
                <a:gd name="connsiteY11" fmla="*/ 27840 h 81639"/>
                <a:gd name="connsiteX12" fmla="*/ 4289 w 44903"/>
                <a:gd name="connsiteY12" fmla="*/ 29640 h 81639"/>
                <a:gd name="connsiteX13" fmla="*/ 16910 w 44903"/>
                <a:gd name="connsiteY13" fmla="*/ 29640 h 81639"/>
                <a:gd name="connsiteX14" fmla="*/ 9072 w 44903"/>
                <a:gd name="connsiteY14" fmla="*/ 59982 h 81639"/>
                <a:gd name="connsiteX15" fmla="*/ 7079 w 44903"/>
                <a:gd name="connsiteY15" fmla="*/ 69496 h 81639"/>
                <a:gd name="connsiteX16" fmla="*/ 21294 w 44903"/>
                <a:gd name="connsiteY16" fmla="*/ 81709 h 81639"/>
                <a:gd name="connsiteX17" fmla="*/ 44410 w 44903"/>
                <a:gd name="connsiteY17" fmla="*/ 62039 h 81639"/>
                <a:gd name="connsiteX18" fmla="*/ 42285 w 44903"/>
                <a:gd name="connsiteY18" fmla="*/ 60368 h 81639"/>
                <a:gd name="connsiteX19" fmla="*/ 39495 w 44903"/>
                <a:gd name="connsiteY19" fmla="*/ 62810 h 81639"/>
                <a:gd name="connsiteX20" fmla="*/ 21693 w 44903"/>
                <a:gd name="connsiteY20" fmla="*/ 78110 h 81639"/>
                <a:gd name="connsiteX21" fmla="*/ 17043 w 44903"/>
                <a:gd name="connsiteY21" fmla="*/ 71810 h 81639"/>
                <a:gd name="connsiteX22" fmla="*/ 17840 w 44903"/>
                <a:gd name="connsiteY22" fmla="*/ 66539 h 81639"/>
                <a:gd name="connsiteX23" fmla="*/ 27405 w 44903"/>
                <a:gd name="connsiteY23" fmla="*/ 29640 h 8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903" h="81639">
                  <a:moveTo>
                    <a:pt x="27405" y="29640"/>
                  </a:moveTo>
                  <a:lnTo>
                    <a:pt x="40956" y="29640"/>
                  </a:lnTo>
                  <a:cubicBezTo>
                    <a:pt x="43480" y="29640"/>
                    <a:pt x="45207" y="29640"/>
                    <a:pt x="45207" y="26812"/>
                  </a:cubicBezTo>
                  <a:cubicBezTo>
                    <a:pt x="45207" y="25012"/>
                    <a:pt x="43480" y="25012"/>
                    <a:pt x="41222" y="25012"/>
                  </a:cubicBezTo>
                  <a:lnTo>
                    <a:pt x="28601" y="25012"/>
                  </a:lnTo>
                  <a:lnTo>
                    <a:pt x="33516" y="5984"/>
                  </a:lnTo>
                  <a:cubicBezTo>
                    <a:pt x="33649" y="5341"/>
                    <a:pt x="33915" y="4698"/>
                    <a:pt x="33915" y="4184"/>
                  </a:cubicBezTo>
                  <a:cubicBezTo>
                    <a:pt x="33915" y="1870"/>
                    <a:pt x="32055" y="70"/>
                    <a:pt x="29398" y="70"/>
                  </a:cubicBezTo>
                  <a:cubicBezTo>
                    <a:pt x="26077" y="70"/>
                    <a:pt x="24084" y="2256"/>
                    <a:pt x="23154" y="5598"/>
                  </a:cubicBezTo>
                  <a:cubicBezTo>
                    <a:pt x="22224" y="8812"/>
                    <a:pt x="23951" y="2641"/>
                    <a:pt x="18106" y="25012"/>
                  </a:cubicBezTo>
                  <a:lnTo>
                    <a:pt x="4555" y="25012"/>
                  </a:lnTo>
                  <a:cubicBezTo>
                    <a:pt x="2031" y="25012"/>
                    <a:pt x="303" y="25012"/>
                    <a:pt x="303" y="27840"/>
                  </a:cubicBezTo>
                  <a:cubicBezTo>
                    <a:pt x="303" y="29640"/>
                    <a:pt x="1898" y="29640"/>
                    <a:pt x="4289" y="29640"/>
                  </a:cubicBezTo>
                  <a:lnTo>
                    <a:pt x="16910" y="29640"/>
                  </a:lnTo>
                  <a:lnTo>
                    <a:pt x="9072" y="59982"/>
                  </a:lnTo>
                  <a:cubicBezTo>
                    <a:pt x="8275" y="63196"/>
                    <a:pt x="7079" y="67824"/>
                    <a:pt x="7079" y="69496"/>
                  </a:cubicBezTo>
                  <a:cubicBezTo>
                    <a:pt x="7079" y="77081"/>
                    <a:pt x="13721" y="81709"/>
                    <a:pt x="21294" y="81709"/>
                  </a:cubicBezTo>
                  <a:cubicBezTo>
                    <a:pt x="36041" y="81709"/>
                    <a:pt x="44410" y="63710"/>
                    <a:pt x="44410" y="62039"/>
                  </a:cubicBezTo>
                  <a:cubicBezTo>
                    <a:pt x="44410" y="60368"/>
                    <a:pt x="42683" y="60368"/>
                    <a:pt x="42285" y="60368"/>
                  </a:cubicBezTo>
                  <a:cubicBezTo>
                    <a:pt x="40690" y="60368"/>
                    <a:pt x="40558" y="60625"/>
                    <a:pt x="39495" y="62810"/>
                  </a:cubicBezTo>
                  <a:cubicBezTo>
                    <a:pt x="35775" y="70910"/>
                    <a:pt x="28999" y="78110"/>
                    <a:pt x="21693" y="78110"/>
                  </a:cubicBezTo>
                  <a:cubicBezTo>
                    <a:pt x="18903" y="78110"/>
                    <a:pt x="17043" y="76438"/>
                    <a:pt x="17043" y="71810"/>
                  </a:cubicBezTo>
                  <a:cubicBezTo>
                    <a:pt x="17043" y="70524"/>
                    <a:pt x="17574" y="67824"/>
                    <a:pt x="17840" y="66539"/>
                  </a:cubicBezTo>
                  <a:lnTo>
                    <a:pt x="27405" y="29640"/>
                  </a:lnTo>
                  <a:close/>
                </a:path>
              </a:pathLst>
            </a:custGeom>
            <a:solidFill>
              <a:srgbClr val="000000"/>
            </a:solidFill>
            <a:ln w="19050"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E2C763E6-E05E-7DE6-44C0-1ECE39BA8F93}"/>
                </a:ext>
              </a:extLst>
            </p:cNvPr>
            <p:cNvSpPr/>
            <p:nvPr>
              <p:custDataLst>
                <p:tags r:id="rId46"/>
              </p:custDataLst>
            </p:nvPr>
          </p:nvSpPr>
          <p:spPr>
            <a:xfrm>
              <a:off x="8306130" y="3858228"/>
              <a:ext cx="40254" cy="86525"/>
            </a:xfrm>
            <a:custGeom>
              <a:avLst/>
              <a:gdLst>
                <a:gd name="connsiteX0" fmla="*/ 37102 w 40254"/>
                <a:gd name="connsiteY0" fmla="*/ 4962 h 86525"/>
                <a:gd name="connsiteX1" fmla="*/ 31788 w 40254"/>
                <a:gd name="connsiteY1" fmla="*/ 76 h 86525"/>
                <a:gd name="connsiteX2" fmla="*/ 24349 w 40254"/>
                <a:gd name="connsiteY2" fmla="*/ 7147 h 86525"/>
                <a:gd name="connsiteX3" fmla="*/ 29663 w 40254"/>
                <a:gd name="connsiteY3" fmla="*/ 12033 h 86525"/>
                <a:gd name="connsiteX4" fmla="*/ 37102 w 40254"/>
                <a:gd name="connsiteY4" fmla="*/ 4962 h 86525"/>
                <a:gd name="connsiteX5" fmla="*/ 10001 w 40254"/>
                <a:gd name="connsiteY5" fmla="*/ 70273 h 86525"/>
                <a:gd name="connsiteX6" fmla="*/ 8805 w 40254"/>
                <a:gd name="connsiteY6" fmla="*/ 75673 h 86525"/>
                <a:gd name="connsiteX7" fmla="*/ 21426 w 40254"/>
                <a:gd name="connsiteY7" fmla="*/ 86601 h 86525"/>
                <a:gd name="connsiteX8" fmla="*/ 40556 w 40254"/>
                <a:gd name="connsiteY8" fmla="*/ 66931 h 86525"/>
                <a:gd name="connsiteX9" fmla="*/ 38431 w 40254"/>
                <a:gd name="connsiteY9" fmla="*/ 65259 h 86525"/>
                <a:gd name="connsiteX10" fmla="*/ 35907 w 40254"/>
                <a:gd name="connsiteY10" fmla="*/ 67445 h 86525"/>
                <a:gd name="connsiteX11" fmla="*/ 21824 w 40254"/>
                <a:gd name="connsiteY11" fmla="*/ 83001 h 86525"/>
                <a:gd name="connsiteX12" fmla="*/ 18503 w 40254"/>
                <a:gd name="connsiteY12" fmla="*/ 78502 h 86525"/>
                <a:gd name="connsiteX13" fmla="*/ 20629 w 40254"/>
                <a:gd name="connsiteY13" fmla="*/ 70273 h 86525"/>
                <a:gd name="connsiteX14" fmla="*/ 24880 w 40254"/>
                <a:gd name="connsiteY14" fmla="*/ 59988 h 86525"/>
                <a:gd name="connsiteX15" fmla="*/ 31390 w 40254"/>
                <a:gd name="connsiteY15" fmla="*/ 43660 h 86525"/>
                <a:gd name="connsiteX16" fmla="*/ 32187 w 40254"/>
                <a:gd name="connsiteY16" fmla="*/ 39546 h 86525"/>
                <a:gd name="connsiteX17" fmla="*/ 19566 w 40254"/>
                <a:gd name="connsiteY17" fmla="*/ 28618 h 86525"/>
                <a:gd name="connsiteX18" fmla="*/ 302 w 40254"/>
                <a:gd name="connsiteY18" fmla="*/ 48288 h 86525"/>
                <a:gd name="connsiteX19" fmla="*/ 2561 w 40254"/>
                <a:gd name="connsiteY19" fmla="*/ 49960 h 86525"/>
                <a:gd name="connsiteX20" fmla="*/ 4952 w 40254"/>
                <a:gd name="connsiteY20" fmla="*/ 47903 h 86525"/>
                <a:gd name="connsiteX21" fmla="*/ 19167 w 40254"/>
                <a:gd name="connsiteY21" fmla="*/ 32218 h 86525"/>
                <a:gd name="connsiteX22" fmla="*/ 22489 w 40254"/>
                <a:gd name="connsiteY22" fmla="*/ 36718 h 86525"/>
                <a:gd name="connsiteX23" fmla="*/ 18370 w 40254"/>
                <a:gd name="connsiteY23" fmla="*/ 49574 h 86525"/>
                <a:gd name="connsiteX24" fmla="*/ 10001 w 40254"/>
                <a:gd name="connsiteY24" fmla="*/ 70273 h 8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6525">
                  <a:moveTo>
                    <a:pt x="37102" y="4962"/>
                  </a:moveTo>
                  <a:cubicBezTo>
                    <a:pt x="37102" y="2905"/>
                    <a:pt x="35508" y="76"/>
                    <a:pt x="31788" y="76"/>
                  </a:cubicBezTo>
                  <a:cubicBezTo>
                    <a:pt x="28201" y="76"/>
                    <a:pt x="24349" y="3419"/>
                    <a:pt x="24349" y="7147"/>
                  </a:cubicBezTo>
                  <a:cubicBezTo>
                    <a:pt x="24349" y="9333"/>
                    <a:pt x="26076" y="12033"/>
                    <a:pt x="29663" y="12033"/>
                  </a:cubicBezTo>
                  <a:cubicBezTo>
                    <a:pt x="33515" y="12033"/>
                    <a:pt x="37102" y="8433"/>
                    <a:pt x="37102" y="4962"/>
                  </a:cubicBezTo>
                  <a:close/>
                  <a:moveTo>
                    <a:pt x="10001" y="70273"/>
                  </a:moveTo>
                  <a:cubicBezTo>
                    <a:pt x="9469" y="71945"/>
                    <a:pt x="8805" y="73487"/>
                    <a:pt x="8805" y="75673"/>
                  </a:cubicBezTo>
                  <a:cubicBezTo>
                    <a:pt x="8805" y="81716"/>
                    <a:pt x="14119" y="86601"/>
                    <a:pt x="21426" y="86601"/>
                  </a:cubicBezTo>
                  <a:cubicBezTo>
                    <a:pt x="34711" y="86601"/>
                    <a:pt x="40556" y="68859"/>
                    <a:pt x="40556" y="66931"/>
                  </a:cubicBezTo>
                  <a:cubicBezTo>
                    <a:pt x="40556" y="65259"/>
                    <a:pt x="38829" y="65259"/>
                    <a:pt x="38431" y="65259"/>
                  </a:cubicBezTo>
                  <a:cubicBezTo>
                    <a:pt x="36571" y="65259"/>
                    <a:pt x="36438" y="66031"/>
                    <a:pt x="35907" y="67445"/>
                  </a:cubicBezTo>
                  <a:cubicBezTo>
                    <a:pt x="32851" y="77730"/>
                    <a:pt x="27006" y="83001"/>
                    <a:pt x="21824" y="83001"/>
                  </a:cubicBezTo>
                  <a:cubicBezTo>
                    <a:pt x="19167" y="83001"/>
                    <a:pt x="18503" y="81330"/>
                    <a:pt x="18503" y="78502"/>
                  </a:cubicBezTo>
                  <a:cubicBezTo>
                    <a:pt x="18503" y="75545"/>
                    <a:pt x="19433" y="73102"/>
                    <a:pt x="20629" y="70273"/>
                  </a:cubicBezTo>
                  <a:cubicBezTo>
                    <a:pt x="21957" y="66802"/>
                    <a:pt x="23419" y="63331"/>
                    <a:pt x="24880" y="59988"/>
                  </a:cubicBezTo>
                  <a:cubicBezTo>
                    <a:pt x="26076" y="56902"/>
                    <a:pt x="30858" y="45203"/>
                    <a:pt x="31390" y="43660"/>
                  </a:cubicBezTo>
                  <a:cubicBezTo>
                    <a:pt x="31788" y="42374"/>
                    <a:pt x="32187" y="40832"/>
                    <a:pt x="32187" y="39546"/>
                  </a:cubicBezTo>
                  <a:cubicBezTo>
                    <a:pt x="32187" y="33503"/>
                    <a:pt x="26873" y="28618"/>
                    <a:pt x="19566" y="28618"/>
                  </a:cubicBezTo>
                  <a:cubicBezTo>
                    <a:pt x="6414" y="28618"/>
                    <a:pt x="302" y="46103"/>
                    <a:pt x="302" y="48288"/>
                  </a:cubicBezTo>
                  <a:cubicBezTo>
                    <a:pt x="302" y="49960"/>
                    <a:pt x="2162" y="49960"/>
                    <a:pt x="2561" y="49960"/>
                  </a:cubicBezTo>
                  <a:cubicBezTo>
                    <a:pt x="4421" y="49960"/>
                    <a:pt x="4554" y="49317"/>
                    <a:pt x="4952" y="47903"/>
                  </a:cubicBezTo>
                  <a:cubicBezTo>
                    <a:pt x="8406" y="36846"/>
                    <a:pt x="14252" y="32218"/>
                    <a:pt x="19167" y="32218"/>
                  </a:cubicBezTo>
                  <a:cubicBezTo>
                    <a:pt x="21293" y="32218"/>
                    <a:pt x="22489" y="33246"/>
                    <a:pt x="22489" y="36718"/>
                  </a:cubicBezTo>
                  <a:cubicBezTo>
                    <a:pt x="22489" y="39675"/>
                    <a:pt x="21691" y="41603"/>
                    <a:pt x="18370" y="49574"/>
                  </a:cubicBezTo>
                  <a:lnTo>
                    <a:pt x="10001" y="70273"/>
                  </a:lnTo>
                  <a:close/>
                </a:path>
              </a:pathLst>
            </a:custGeom>
            <a:solidFill>
              <a:srgbClr val="000000"/>
            </a:solidFill>
            <a:ln w="19050"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F8D9973F-13AB-63B9-F09C-2DF3E7AF1E25}"/>
                </a:ext>
              </a:extLst>
            </p:cNvPr>
            <p:cNvSpPr/>
            <p:nvPr>
              <p:custDataLst>
                <p:tags r:id="rId47"/>
              </p:custDataLst>
            </p:nvPr>
          </p:nvSpPr>
          <p:spPr>
            <a:xfrm>
              <a:off x="8368463" y="3928683"/>
              <a:ext cx="16872" cy="39598"/>
            </a:xfrm>
            <a:custGeom>
              <a:avLst/>
              <a:gdLst>
                <a:gd name="connsiteX0" fmla="*/ 13458 w 16872"/>
                <a:gd name="connsiteY0" fmla="*/ 12804 h 39598"/>
                <a:gd name="connsiteX1" fmla="*/ 3095 w 16872"/>
                <a:gd name="connsiteY1" fmla="*/ 36332 h 39598"/>
                <a:gd name="connsiteX2" fmla="*/ 2165 w 16872"/>
                <a:gd name="connsiteY2" fmla="*/ 37875 h 39598"/>
                <a:gd name="connsiteX3" fmla="*/ 4025 w 16872"/>
                <a:gd name="connsiteY3" fmla="*/ 39675 h 39598"/>
                <a:gd name="connsiteX4" fmla="*/ 17177 w 16872"/>
                <a:gd name="connsiteY4" fmla="*/ 14090 h 39598"/>
                <a:gd name="connsiteX5" fmla="*/ 7878 w 16872"/>
                <a:gd name="connsiteY5" fmla="*/ 76 h 39598"/>
                <a:gd name="connsiteX6" fmla="*/ 305 w 16872"/>
                <a:gd name="connsiteY6" fmla="*/ 7404 h 39598"/>
                <a:gd name="connsiteX7" fmla="*/ 8011 w 16872"/>
                <a:gd name="connsiteY7" fmla="*/ 14861 h 39598"/>
                <a:gd name="connsiteX8" fmla="*/ 13458 w 16872"/>
                <a:gd name="connsiteY8" fmla="*/ 12804 h 3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2" h="39598">
                  <a:moveTo>
                    <a:pt x="13458" y="12804"/>
                  </a:moveTo>
                  <a:cubicBezTo>
                    <a:pt x="13458" y="19875"/>
                    <a:pt x="12129" y="28104"/>
                    <a:pt x="3095" y="36332"/>
                  </a:cubicBezTo>
                  <a:cubicBezTo>
                    <a:pt x="2564" y="36846"/>
                    <a:pt x="2165" y="37232"/>
                    <a:pt x="2165" y="37875"/>
                  </a:cubicBezTo>
                  <a:cubicBezTo>
                    <a:pt x="2165" y="38775"/>
                    <a:pt x="3228" y="39675"/>
                    <a:pt x="4025" y="39675"/>
                  </a:cubicBezTo>
                  <a:cubicBezTo>
                    <a:pt x="5885" y="39675"/>
                    <a:pt x="17177" y="29389"/>
                    <a:pt x="17177" y="14090"/>
                  </a:cubicBezTo>
                  <a:cubicBezTo>
                    <a:pt x="17177" y="6119"/>
                    <a:pt x="13989" y="76"/>
                    <a:pt x="7878" y="76"/>
                  </a:cubicBezTo>
                  <a:cubicBezTo>
                    <a:pt x="3494" y="76"/>
                    <a:pt x="305" y="3419"/>
                    <a:pt x="305" y="7404"/>
                  </a:cubicBezTo>
                  <a:cubicBezTo>
                    <a:pt x="305" y="11519"/>
                    <a:pt x="3361" y="14861"/>
                    <a:pt x="8011" y="14861"/>
                  </a:cubicBezTo>
                  <a:cubicBezTo>
                    <a:pt x="11199" y="14861"/>
                    <a:pt x="13325" y="12804"/>
                    <a:pt x="13458" y="12804"/>
                  </a:cubicBezTo>
                  <a:close/>
                </a:path>
              </a:pathLst>
            </a:custGeom>
            <a:solidFill>
              <a:srgbClr val="000000"/>
            </a:solidFill>
            <a:ln w="19050"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30A08E37-7543-DD6B-3C98-6DA68158A1A0}"/>
                </a:ext>
              </a:extLst>
            </p:cNvPr>
            <p:cNvSpPr/>
            <p:nvPr>
              <p:custDataLst>
                <p:tags r:id="rId48"/>
              </p:custDataLst>
            </p:nvPr>
          </p:nvSpPr>
          <p:spPr>
            <a:xfrm>
              <a:off x="8398658" y="3858228"/>
              <a:ext cx="58321" cy="111466"/>
            </a:xfrm>
            <a:custGeom>
              <a:avLst/>
              <a:gdLst>
                <a:gd name="connsiteX0" fmla="*/ 58629 w 58321"/>
                <a:gd name="connsiteY0" fmla="*/ 4962 h 111466"/>
                <a:gd name="connsiteX1" fmla="*/ 53315 w 58321"/>
                <a:gd name="connsiteY1" fmla="*/ 76 h 111466"/>
                <a:gd name="connsiteX2" fmla="*/ 45876 w 58321"/>
                <a:gd name="connsiteY2" fmla="*/ 7147 h 111466"/>
                <a:gd name="connsiteX3" fmla="*/ 51190 w 58321"/>
                <a:gd name="connsiteY3" fmla="*/ 12033 h 111466"/>
                <a:gd name="connsiteX4" fmla="*/ 58629 w 58321"/>
                <a:gd name="connsiteY4" fmla="*/ 4962 h 111466"/>
                <a:gd name="connsiteX5" fmla="*/ 30465 w 58321"/>
                <a:gd name="connsiteY5" fmla="*/ 91615 h 111466"/>
                <a:gd name="connsiteX6" fmla="*/ 13327 w 58321"/>
                <a:gd name="connsiteY6" fmla="*/ 107943 h 111466"/>
                <a:gd name="connsiteX7" fmla="*/ 8544 w 58321"/>
                <a:gd name="connsiteY7" fmla="*/ 107172 h 111466"/>
                <a:gd name="connsiteX8" fmla="*/ 13061 w 58321"/>
                <a:gd name="connsiteY8" fmla="*/ 100615 h 111466"/>
                <a:gd name="connsiteX9" fmla="*/ 7880 w 58321"/>
                <a:gd name="connsiteY9" fmla="*/ 95858 h 111466"/>
                <a:gd name="connsiteX10" fmla="*/ 308 w 58321"/>
                <a:gd name="connsiteY10" fmla="*/ 103443 h 111466"/>
                <a:gd name="connsiteX11" fmla="*/ 13460 w 58321"/>
                <a:gd name="connsiteY11" fmla="*/ 111543 h 111466"/>
                <a:gd name="connsiteX12" fmla="*/ 41093 w 58321"/>
                <a:gd name="connsiteY12" fmla="*/ 91230 h 111466"/>
                <a:gd name="connsiteX13" fmla="*/ 53050 w 58321"/>
                <a:gd name="connsiteY13" fmla="*/ 45203 h 111466"/>
                <a:gd name="connsiteX14" fmla="*/ 53714 w 58321"/>
                <a:gd name="connsiteY14" fmla="*/ 40703 h 111466"/>
                <a:gd name="connsiteX15" fmla="*/ 39499 w 58321"/>
                <a:gd name="connsiteY15" fmla="*/ 28618 h 111466"/>
                <a:gd name="connsiteX16" fmla="*/ 16250 w 58321"/>
                <a:gd name="connsiteY16" fmla="*/ 48288 h 111466"/>
                <a:gd name="connsiteX17" fmla="*/ 18508 w 58321"/>
                <a:gd name="connsiteY17" fmla="*/ 49960 h 111466"/>
                <a:gd name="connsiteX18" fmla="*/ 21165 w 58321"/>
                <a:gd name="connsiteY18" fmla="*/ 47646 h 111466"/>
                <a:gd name="connsiteX19" fmla="*/ 39100 w 58321"/>
                <a:gd name="connsiteY19" fmla="*/ 32218 h 111466"/>
                <a:gd name="connsiteX20" fmla="*/ 43617 w 58321"/>
                <a:gd name="connsiteY20" fmla="*/ 38517 h 111466"/>
                <a:gd name="connsiteX21" fmla="*/ 43219 w 58321"/>
                <a:gd name="connsiteY21" fmla="*/ 42374 h 111466"/>
                <a:gd name="connsiteX22" fmla="*/ 30465 w 58321"/>
                <a:gd name="connsiteY22" fmla="*/ 91615 h 11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1" h="111466">
                  <a:moveTo>
                    <a:pt x="58629" y="4962"/>
                  </a:moveTo>
                  <a:cubicBezTo>
                    <a:pt x="58629" y="2776"/>
                    <a:pt x="56902" y="76"/>
                    <a:pt x="53315" y="76"/>
                  </a:cubicBezTo>
                  <a:cubicBezTo>
                    <a:pt x="49463" y="76"/>
                    <a:pt x="45876" y="3676"/>
                    <a:pt x="45876" y="7147"/>
                  </a:cubicBezTo>
                  <a:cubicBezTo>
                    <a:pt x="45876" y="9204"/>
                    <a:pt x="47470" y="12033"/>
                    <a:pt x="51190" y="12033"/>
                  </a:cubicBezTo>
                  <a:cubicBezTo>
                    <a:pt x="54777" y="12033"/>
                    <a:pt x="58629" y="8690"/>
                    <a:pt x="58629" y="4962"/>
                  </a:cubicBezTo>
                  <a:close/>
                  <a:moveTo>
                    <a:pt x="30465" y="91615"/>
                  </a:moveTo>
                  <a:cubicBezTo>
                    <a:pt x="28206" y="100486"/>
                    <a:pt x="21165" y="107943"/>
                    <a:pt x="13327" y="107943"/>
                  </a:cubicBezTo>
                  <a:cubicBezTo>
                    <a:pt x="11600" y="107943"/>
                    <a:pt x="10006" y="107686"/>
                    <a:pt x="8544" y="107172"/>
                  </a:cubicBezTo>
                  <a:cubicBezTo>
                    <a:pt x="11999" y="105629"/>
                    <a:pt x="13061" y="102543"/>
                    <a:pt x="13061" y="100615"/>
                  </a:cubicBezTo>
                  <a:cubicBezTo>
                    <a:pt x="13061" y="97529"/>
                    <a:pt x="10537" y="95858"/>
                    <a:pt x="7880" y="95858"/>
                  </a:cubicBezTo>
                  <a:cubicBezTo>
                    <a:pt x="3762" y="95858"/>
                    <a:pt x="308" y="99329"/>
                    <a:pt x="308" y="103443"/>
                  </a:cubicBezTo>
                  <a:cubicBezTo>
                    <a:pt x="308" y="108329"/>
                    <a:pt x="5489" y="111543"/>
                    <a:pt x="13460" y="111543"/>
                  </a:cubicBezTo>
                  <a:cubicBezTo>
                    <a:pt x="21431" y="111543"/>
                    <a:pt x="36975" y="106915"/>
                    <a:pt x="41093" y="91230"/>
                  </a:cubicBezTo>
                  <a:lnTo>
                    <a:pt x="53050" y="45203"/>
                  </a:lnTo>
                  <a:cubicBezTo>
                    <a:pt x="53448" y="43789"/>
                    <a:pt x="53714" y="42632"/>
                    <a:pt x="53714" y="40703"/>
                  </a:cubicBezTo>
                  <a:cubicBezTo>
                    <a:pt x="53714" y="33632"/>
                    <a:pt x="47470" y="28618"/>
                    <a:pt x="39499" y="28618"/>
                  </a:cubicBezTo>
                  <a:cubicBezTo>
                    <a:pt x="24752" y="28618"/>
                    <a:pt x="16250" y="46489"/>
                    <a:pt x="16250" y="48288"/>
                  </a:cubicBezTo>
                  <a:cubicBezTo>
                    <a:pt x="16250" y="49960"/>
                    <a:pt x="18110" y="49960"/>
                    <a:pt x="18508" y="49960"/>
                  </a:cubicBezTo>
                  <a:cubicBezTo>
                    <a:pt x="20102" y="49960"/>
                    <a:pt x="20235" y="49574"/>
                    <a:pt x="21165" y="47646"/>
                  </a:cubicBezTo>
                  <a:cubicBezTo>
                    <a:pt x="24487" y="40189"/>
                    <a:pt x="31395" y="32218"/>
                    <a:pt x="39100" y="32218"/>
                  </a:cubicBezTo>
                  <a:cubicBezTo>
                    <a:pt x="42422" y="32218"/>
                    <a:pt x="43617" y="34403"/>
                    <a:pt x="43617" y="38517"/>
                  </a:cubicBezTo>
                  <a:cubicBezTo>
                    <a:pt x="43617" y="39932"/>
                    <a:pt x="43352" y="41732"/>
                    <a:pt x="43219" y="42374"/>
                  </a:cubicBezTo>
                  <a:lnTo>
                    <a:pt x="30465" y="91615"/>
                  </a:lnTo>
                  <a:close/>
                </a:path>
              </a:pathLst>
            </a:custGeom>
            <a:solidFill>
              <a:srgbClr val="000000"/>
            </a:solidFill>
            <a:ln w="19050"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3AC5CF73-F623-6B37-9E70-D16D957D1C1E}"/>
                </a:ext>
              </a:extLst>
            </p:cNvPr>
            <p:cNvSpPr/>
            <p:nvPr>
              <p:custDataLst>
                <p:tags r:id="rId49"/>
              </p:custDataLst>
            </p:nvPr>
          </p:nvSpPr>
          <p:spPr>
            <a:xfrm>
              <a:off x="5764178" y="3997799"/>
              <a:ext cx="3342740" cy="7346"/>
            </a:xfrm>
            <a:custGeom>
              <a:avLst/>
              <a:gdLst>
                <a:gd name="connsiteX0" fmla="*/ 0 w 3342740"/>
                <a:gd name="connsiteY0" fmla="*/ 0 h 7346"/>
                <a:gd name="connsiteX1" fmla="*/ 3342741 w 3342740"/>
                <a:gd name="connsiteY1" fmla="*/ 0 h 7346"/>
                <a:gd name="connsiteX2" fmla="*/ 3342741 w 3342740"/>
                <a:gd name="connsiteY2" fmla="*/ 7346 h 7346"/>
                <a:gd name="connsiteX3" fmla="*/ 0 w 3342740"/>
                <a:gd name="connsiteY3" fmla="*/ 7346 h 7346"/>
              </a:gdLst>
              <a:ahLst/>
              <a:cxnLst>
                <a:cxn ang="0">
                  <a:pos x="connsiteX0" y="connsiteY0"/>
                </a:cxn>
                <a:cxn ang="0">
                  <a:pos x="connsiteX1" y="connsiteY1"/>
                </a:cxn>
                <a:cxn ang="0">
                  <a:pos x="connsiteX2" y="connsiteY2"/>
                </a:cxn>
                <a:cxn ang="0">
                  <a:pos x="connsiteX3" y="connsiteY3"/>
                </a:cxn>
              </a:cxnLst>
              <a:rect l="l" t="t" r="r" b="b"/>
              <a:pathLst>
                <a:path w="3342740" h="7346">
                  <a:moveTo>
                    <a:pt x="0" y="0"/>
                  </a:moveTo>
                  <a:lnTo>
                    <a:pt x="3342741" y="0"/>
                  </a:lnTo>
                  <a:lnTo>
                    <a:pt x="3342741" y="7346"/>
                  </a:lnTo>
                  <a:lnTo>
                    <a:pt x="0" y="7346"/>
                  </a:lnTo>
                  <a:close/>
                </a:path>
              </a:pathLst>
            </a:custGeom>
            <a:solidFill>
              <a:srgbClr val="000000"/>
            </a:solidFill>
            <a:ln w="19050"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93130512-128B-39A4-0AF4-C8B44D8CDF16}"/>
                </a:ext>
              </a:extLst>
            </p:cNvPr>
            <p:cNvSpPr/>
            <p:nvPr>
              <p:custDataLst>
                <p:tags r:id="rId50"/>
              </p:custDataLst>
            </p:nvPr>
          </p:nvSpPr>
          <p:spPr>
            <a:xfrm>
              <a:off x="5774806" y="4069632"/>
              <a:ext cx="178970" cy="183666"/>
            </a:xfrm>
            <a:custGeom>
              <a:avLst/>
              <a:gdLst>
                <a:gd name="connsiteX0" fmla="*/ 69442 w 178970"/>
                <a:gd name="connsiteY0" fmla="*/ 98161 h 183666"/>
                <a:gd name="connsiteX1" fmla="*/ 2067 w 178970"/>
                <a:gd name="connsiteY1" fmla="*/ 178790 h 183666"/>
                <a:gd name="connsiteX2" fmla="*/ 359 w 178970"/>
                <a:gd name="connsiteY2" fmla="*/ 181729 h 183666"/>
                <a:gd name="connsiteX3" fmla="*/ 5483 w 178970"/>
                <a:gd name="connsiteY3" fmla="*/ 183749 h 183666"/>
                <a:gd name="connsiteX4" fmla="*/ 162818 w 178970"/>
                <a:gd name="connsiteY4" fmla="*/ 183749 h 183666"/>
                <a:gd name="connsiteX5" fmla="*/ 179140 w 178970"/>
                <a:gd name="connsiteY5" fmla="*/ 138016 h 183666"/>
                <a:gd name="connsiteX6" fmla="*/ 174395 w 178970"/>
                <a:gd name="connsiteY6" fmla="*/ 138016 h 183666"/>
                <a:gd name="connsiteX7" fmla="*/ 140802 w 178970"/>
                <a:gd name="connsiteY7" fmla="*/ 168321 h 183666"/>
                <a:gd name="connsiteX8" fmla="*/ 96771 w 178970"/>
                <a:gd name="connsiteY8" fmla="*/ 173647 h 183666"/>
                <a:gd name="connsiteX9" fmla="*/ 16111 w 178970"/>
                <a:gd name="connsiteY9" fmla="*/ 173647 h 183666"/>
                <a:gd name="connsiteX10" fmla="*/ 81968 w 178970"/>
                <a:gd name="connsiteY10" fmla="*/ 94855 h 183666"/>
                <a:gd name="connsiteX11" fmla="*/ 83676 w 178970"/>
                <a:gd name="connsiteY11" fmla="*/ 91916 h 183666"/>
                <a:gd name="connsiteX12" fmla="*/ 82348 w 178970"/>
                <a:gd name="connsiteY12" fmla="*/ 89345 h 183666"/>
                <a:gd name="connsiteX13" fmla="*/ 20666 w 178970"/>
                <a:gd name="connsiteY13" fmla="*/ 7430 h 183666"/>
                <a:gd name="connsiteX14" fmla="*/ 95823 w 178970"/>
                <a:gd name="connsiteY14" fmla="*/ 7430 h 183666"/>
                <a:gd name="connsiteX15" fmla="*/ 174395 w 178970"/>
                <a:gd name="connsiteY15" fmla="*/ 43061 h 183666"/>
                <a:gd name="connsiteX16" fmla="*/ 179140 w 178970"/>
                <a:gd name="connsiteY16" fmla="*/ 43061 h 183666"/>
                <a:gd name="connsiteX17" fmla="*/ 162818 w 178970"/>
                <a:gd name="connsiteY17" fmla="*/ 83 h 183666"/>
                <a:gd name="connsiteX18" fmla="*/ 5483 w 178970"/>
                <a:gd name="connsiteY18" fmla="*/ 83 h 183666"/>
                <a:gd name="connsiteX19" fmla="*/ 169 w 178970"/>
                <a:gd name="connsiteY19" fmla="*/ 5960 h 183666"/>
                <a:gd name="connsiteX20" fmla="*/ 69442 w 178970"/>
                <a:gd name="connsiteY20" fmla="*/ 98161 h 1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8970" h="183666">
                  <a:moveTo>
                    <a:pt x="69442" y="98161"/>
                  </a:moveTo>
                  <a:lnTo>
                    <a:pt x="2067" y="178790"/>
                  </a:lnTo>
                  <a:cubicBezTo>
                    <a:pt x="549" y="180627"/>
                    <a:pt x="359" y="180994"/>
                    <a:pt x="359" y="181729"/>
                  </a:cubicBezTo>
                  <a:cubicBezTo>
                    <a:pt x="359" y="183749"/>
                    <a:pt x="2067" y="183749"/>
                    <a:pt x="5483" y="183749"/>
                  </a:cubicBezTo>
                  <a:lnTo>
                    <a:pt x="162818" y="183749"/>
                  </a:lnTo>
                  <a:lnTo>
                    <a:pt x="179140" y="138016"/>
                  </a:lnTo>
                  <a:lnTo>
                    <a:pt x="174395" y="138016"/>
                  </a:lnTo>
                  <a:cubicBezTo>
                    <a:pt x="169650" y="151791"/>
                    <a:pt x="156934" y="162995"/>
                    <a:pt x="140802" y="168321"/>
                  </a:cubicBezTo>
                  <a:cubicBezTo>
                    <a:pt x="137766" y="169239"/>
                    <a:pt x="124670" y="173647"/>
                    <a:pt x="96771" y="173647"/>
                  </a:cubicBezTo>
                  <a:lnTo>
                    <a:pt x="16111" y="173647"/>
                  </a:lnTo>
                  <a:lnTo>
                    <a:pt x="81968" y="94855"/>
                  </a:lnTo>
                  <a:cubicBezTo>
                    <a:pt x="83297" y="93202"/>
                    <a:pt x="83676" y="92651"/>
                    <a:pt x="83676" y="91916"/>
                  </a:cubicBezTo>
                  <a:cubicBezTo>
                    <a:pt x="83676" y="91181"/>
                    <a:pt x="83486" y="90998"/>
                    <a:pt x="82348" y="89345"/>
                  </a:cubicBezTo>
                  <a:lnTo>
                    <a:pt x="20666" y="7430"/>
                  </a:lnTo>
                  <a:lnTo>
                    <a:pt x="95823" y="7430"/>
                  </a:lnTo>
                  <a:cubicBezTo>
                    <a:pt x="117458" y="7430"/>
                    <a:pt x="161110" y="8715"/>
                    <a:pt x="174395" y="43061"/>
                  </a:cubicBezTo>
                  <a:lnTo>
                    <a:pt x="179140" y="43061"/>
                  </a:lnTo>
                  <a:lnTo>
                    <a:pt x="162818" y="83"/>
                  </a:lnTo>
                  <a:lnTo>
                    <a:pt x="5483" y="83"/>
                  </a:lnTo>
                  <a:cubicBezTo>
                    <a:pt x="359" y="83"/>
                    <a:pt x="169" y="267"/>
                    <a:pt x="169" y="5960"/>
                  </a:cubicBezTo>
                  <a:lnTo>
                    <a:pt x="69442" y="98161"/>
                  </a:lnTo>
                  <a:close/>
                </a:path>
              </a:pathLst>
            </a:custGeom>
            <a:solidFill>
              <a:srgbClr val="000000"/>
            </a:solidFill>
            <a:ln w="19050"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FFBFDDF4-C641-8B94-F637-129FF1D53B5C}"/>
                </a:ext>
              </a:extLst>
            </p:cNvPr>
            <p:cNvSpPr/>
            <p:nvPr>
              <p:custDataLst>
                <p:tags r:id="rId51"/>
              </p:custDataLst>
            </p:nvPr>
          </p:nvSpPr>
          <p:spPr>
            <a:xfrm>
              <a:off x="5973677" y="4027227"/>
              <a:ext cx="118370" cy="87810"/>
            </a:xfrm>
            <a:custGeom>
              <a:avLst/>
              <a:gdLst>
                <a:gd name="connsiteX0" fmla="*/ 102741 w 118370"/>
                <a:gd name="connsiteY0" fmla="*/ 10499 h 87810"/>
                <a:gd name="connsiteX1" fmla="*/ 114034 w 118370"/>
                <a:gd name="connsiteY1" fmla="*/ 4714 h 87810"/>
                <a:gd name="connsiteX2" fmla="*/ 118551 w 118370"/>
                <a:gd name="connsiteY2" fmla="*/ 1885 h 87810"/>
                <a:gd name="connsiteX3" fmla="*/ 116425 w 118370"/>
                <a:gd name="connsiteY3" fmla="*/ 85 h 87810"/>
                <a:gd name="connsiteX4" fmla="*/ 99021 w 118370"/>
                <a:gd name="connsiteY4" fmla="*/ 600 h 87810"/>
                <a:gd name="connsiteX5" fmla="*/ 89855 w 118370"/>
                <a:gd name="connsiteY5" fmla="*/ 471 h 87810"/>
                <a:gd name="connsiteX6" fmla="*/ 81485 w 118370"/>
                <a:gd name="connsiteY6" fmla="*/ 85 h 87810"/>
                <a:gd name="connsiteX7" fmla="*/ 78695 w 118370"/>
                <a:gd name="connsiteY7" fmla="*/ 2914 h 87810"/>
                <a:gd name="connsiteX8" fmla="*/ 82946 w 118370"/>
                <a:gd name="connsiteY8" fmla="*/ 4714 h 87810"/>
                <a:gd name="connsiteX9" fmla="*/ 87995 w 118370"/>
                <a:gd name="connsiteY9" fmla="*/ 4971 h 87810"/>
                <a:gd name="connsiteX10" fmla="*/ 91050 w 118370"/>
                <a:gd name="connsiteY10" fmla="*/ 6771 h 87810"/>
                <a:gd name="connsiteX11" fmla="*/ 90519 w 118370"/>
                <a:gd name="connsiteY11" fmla="*/ 9599 h 87810"/>
                <a:gd name="connsiteX12" fmla="*/ 82681 w 118370"/>
                <a:gd name="connsiteY12" fmla="*/ 39941 h 87810"/>
                <a:gd name="connsiteX13" fmla="*/ 38175 w 118370"/>
                <a:gd name="connsiteY13" fmla="*/ 39941 h 87810"/>
                <a:gd name="connsiteX14" fmla="*/ 45881 w 118370"/>
                <a:gd name="connsiteY14" fmla="*/ 10114 h 87810"/>
                <a:gd name="connsiteX15" fmla="*/ 57572 w 118370"/>
                <a:gd name="connsiteY15" fmla="*/ 4714 h 87810"/>
                <a:gd name="connsiteX16" fmla="*/ 61557 w 118370"/>
                <a:gd name="connsiteY16" fmla="*/ 1885 h 87810"/>
                <a:gd name="connsiteX17" fmla="*/ 59432 w 118370"/>
                <a:gd name="connsiteY17" fmla="*/ 85 h 87810"/>
                <a:gd name="connsiteX18" fmla="*/ 42028 w 118370"/>
                <a:gd name="connsiteY18" fmla="*/ 600 h 87810"/>
                <a:gd name="connsiteX19" fmla="*/ 32861 w 118370"/>
                <a:gd name="connsiteY19" fmla="*/ 471 h 87810"/>
                <a:gd name="connsiteX20" fmla="*/ 24492 w 118370"/>
                <a:gd name="connsiteY20" fmla="*/ 85 h 87810"/>
                <a:gd name="connsiteX21" fmla="*/ 21702 w 118370"/>
                <a:gd name="connsiteY21" fmla="*/ 2914 h 87810"/>
                <a:gd name="connsiteX22" fmla="*/ 25953 w 118370"/>
                <a:gd name="connsiteY22" fmla="*/ 4714 h 87810"/>
                <a:gd name="connsiteX23" fmla="*/ 31001 w 118370"/>
                <a:gd name="connsiteY23" fmla="*/ 4971 h 87810"/>
                <a:gd name="connsiteX24" fmla="*/ 34057 w 118370"/>
                <a:gd name="connsiteY24" fmla="*/ 6771 h 87810"/>
                <a:gd name="connsiteX25" fmla="*/ 33526 w 118370"/>
                <a:gd name="connsiteY25" fmla="*/ 9599 h 87810"/>
                <a:gd name="connsiteX26" fmla="*/ 15856 w 118370"/>
                <a:gd name="connsiteY26" fmla="*/ 77868 h 87810"/>
                <a:gd name="connsiteX27" fmla="*/ 4165 w 118370"/>
                <a:gd name="connsiteY27" fmla="*/ 83268 h 87810"/>
                <a:gd name="connsiteX28" fmla="*/ 180 w 118370"/>
                <a:gd name="connsiteY28" fmla="*/ 85968 h 87810"/>
                <a:gd name="connsiteX29" fmla="*/ 2305 w 118370"/>
                <a:gd name="connsiteY29" fmla="*/ 87896 h 87810"/>
                <a:gd name="connsiteX30" fmla="*/ 19576 w 118370"/>
                <a:gd name="connsiteY30" fmla="*/ 87382 h 87810"/>
                <a:gd name="connsiteX31" fmla="*/ 28743 w 118370"/>
                <a:gd name="connsiteY31" fmla="*/ 87510 h 87810"/>
                <a:gd name="connsiteX32" fmla="*/ 37245 w 118370"/>
                <a:gd name="connsiteY32" fmla="*/ 87896 h 87810"/>
                <a:gd name="connsiteX33" fmla="*/ 40035 w 118370"/>
                <a:gd name="connsiteY33" fmla="*/ 85196 h 87810"/>
                <a:gd name="connsiteX34" fmla="*/ 35651 w 118370"/>
                <a:gd name="connsiteY34" fmla="*/ 83268 h 87810"/>
                <a:gd name="connsiteX35" fmla="*/ 30603 w 118370"/>
                <a:gd name="connsiteY35" fmla="*/ 83011 h 87810"/>
                <a:gd name="connsiteX36" fmla="*/ 27680 w 118370"/>
                <a:gd name="connsiteY36" fmla="*/ 81082 h 87810"/>
                <a:gd name="connsiteX37" fmla="*/ 28211 w 118370"/>
                <a:gd name="connsiteY37" fmla="*/ 78254 h 87810"/>
                <a:gd name="connsiteX38" fmla="*/ 36980 w 118370"/>
                <a:gd name="connsiteY38" fmla="*/ 44569 h 87810"/>
                <a:gd name="connsiteX39" fmla="*/ 81485 w 118370"/>
                <a:gd name="connsiteY39" fmla="*/ 44569 h 87810"/>
                <a:gd name="connsiteX40" fmla="*/ 72850 w 118370"/>
                <a:gd name="connsiteY40" fmla="*/ 77868 h 87810"/>
                <a:gd name="connsiteX41" fmla="*/ 61159 w 118370"/>
                <a:gd name="connsiteY41" fmla="*/ 83268 h 87810"/>
                <a:gd name="connsiteX42" fmla="*/ 57173 w 118370"/>
                <a:gd name="connsiteY42" fmla="*/ 85968 h 87810"/>
                <a:gd name="connsiteX43" fmla="*/ 59299 w 118370"/>
                <a:gd name="connsiteY43" fmla="*/ 87896 h 87810"/>
                <a:gd name="connsiteX44" fmla="*/ 76570 w 118370"/>
                <a:gd name="connsiteY44" fmla="*/ 87382 h 87810"/>
                <a:gd name="connsiteX45" fmla="*/ 85736 w 118370"/>
                <a:gd name="connsiteY45" fmla="*/ 87510 h 87810"/>
                <a:gd name="connsiteX46" fmla="*/ 94239 w 118370"/>
                <a:gd name="connsiteY46" fmla="*/ 87896 h 87810"/>
                <a:gd name="connsiteX47" fmla="*/ 97029 w 118370"/>
                <a:gd name="connsiteY47" fmla="*/ 85196 h 87810"/>
                <a:gd name="connsiteX48" fmla="*/ 92645 w 118370"/>
                <a:gd name="connsiteY48" fmla="*/ 83268 h 87810"/>
                <a:gd name="connsiteX49" fmla="*/ 87596 w 118370"/>
                <a:gd name="connsiteY49" fmla="*/ 83011 h 87810"/>
                <a:gd name="connsiteX50" fmla="*/ 84674 w 118370"/>
                <a:gd name="connsiteY50" fmla="*/ 81082 h 87810"/>
                <a:gd name="connsiteX51" fmla="*/ 85205 w 118370"/>
                <a:gd name="connsiteY51" fmla="*/ 78254 h 87810"/>
                <a:gd name="connsiteX52" fmla="*/ 102741 w 118370"/>
                <a:gd name="connsiteY52" fmla="*/ 10499 h 8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370" h="87810">
                  <a:moveTo>
                    <a:pt x="102741" y="10499"/>
                  </a:moveTo>
                  <a:cubicBezTo>
                    <a:pt x="103937" y="5742"/>
                    <a:pt x="104203" y="4714"/>
                    <a:pt x="114034" y="4714"/>
                  </a:cubicBezTo>
                  <a:cubicBezTo>
                    <a:pt x="116956" y="4714"/>
                    <a:pt x="118551" y="4714"/>
                    <a:pt x="118551" y="1885"/>
                  </a:cubicBezTo>
                  <a:cubicBezTo>
                    <a:pt x="118551" y="1371"/>
                    <a:pt x="118152" y="85"/>
                    <a:pt x="116425" y="85"/>
                  </a:cubicBezTo>
                  <a:cubicBezTo>
                    <a:pt x="112572" y="85"/>
                    <a:pt x="102874" y="600"/>
                    <a:pt x="99021" y="600"/>
                  </a:cubicBezTo>
                  <a:cubicBezTo>
                    <a:pt x="96763" y="600"/>
                    <a:pt x="92113" y="600"/>
                    <a:pt x="89855" y="471"/>
                  </a:cubicBezTo>
                  <a:cubicBezTo>
                    <a:pt x="87198" y="343"/>
                    <a:pt x="84009" y="85"/>
                    <a:pt x="81485" y="85"/>
                  </a:cubicBezTo>
                  <a:cubicBezTo>
                    <a:pt x="80688" y="85"/>
                    <a:pt x="78695" y="85"/>
                    <a:pt x="78695" y="2914"/>
                  </a:cubicBezTo>
                  <a:cubicBezTo>
                    <a:pt x="78695" y="4714"/>
                    <a:pt x="80289" y="4714"/>
                    <a:pt x="82946" y="4714"/>
                  </a:cubicBezTo>
                  <a:cubicBezTo>
                    <a:pt x="83079" y="4714"/>
                    <a:pt x="85603" y="4714"/>
                    <a:pt x="87995" y="4971"/>
                  </a:cubicBezTo>
                  <a:cubicBezTo>
                    <a:pt x="90785" y="5228"/>
                    <a:pt x="91050" y="5485"/>
                    <a:pt x="91050" y="6771"/>
                  </a:cubicBezTo>
                  <a:cubicBezTo>
                    <a:pt x="91050" y="6899"/>
                    <a:pt x="91050" y="7671"/>
                    <a:pt x="90519" y="9599"/>
                  </a:cubicBezTo>
                  <a:lnTo>
                    <a:pt x="82681" y="39941"/>
                  </a:lnTo>
                  <a:lnTo>
                    <a:pt x="38175" y="39941"/>
                  </a:lnTo>
                  <a:lnTo>
                    <a:pt x="45881" y="10114"/>
                  </a:lnTo>
                  <a:cubicBezTo>
                    <a:pt x="47076" y="5742"/>
                    <a:pt x="47342" y="4714"/>
                    <a:pt x="57572" y="4714"/>
                  </a:cubicBezTo>
                  <a:cubicBezTo>
                    <a:pt x="59830" y="4714"/>
                    <a:pt x="61557" y="4714"/>
                    <a:pt x="61557" y="1885"/>
                  </a:cubicBezTo>
                  <a:cubicBezTo>
                    <a:pt x="61557" y="1371"/>
                    <a:pt x="61159" y="85"/>
                    <a:pt x="59432" y="85"/>
                  </a:cubicBezTo>
                  <a:cubicBezTo>
                    <a:pt x="55579" y="85"/>
                    <a:pt x="45881" y="600"/>
                    <a:pt x="42028" y="600"/>
                  </a:cubicBezTo>
                  <a:cubicBezTo>
                    <a:pt x="39770" y="600"/>
                    <a:pt x="35120" y="600"/>
                    <a:pt x="32861" y="471"/>
                  </a:cubicBezTo>
                  <a:cubicBezTo>
                    <a:pt x="30204" y="343"/>
                    <a:pt x="27016" y="85"/>
                    <a:pt x="24492" y="85"/>
                  </a:cubicBezTo>
                  <a:cubicBezTo>
                    <a:pt x="23695" y="85"/>
                    <a:pt x="21702" y="85"/>
                    <a:pt x="21702" y="2914"/>
                  </a:cubicBezTo>
                  <a:cubicBezTo>
                    <a:pt x="21702" y="4714"/>
                    <a:pt x="23296" y="4714"/>
                    <a:pt x="25953" y="4714"/>
                  </a:cubicBezTo>
                  <a:cubicBezTo>
                    <a:pt x="26086" y="4714"/>
                    <a:pt x="28610" y="4714"/>
                    <a:pt x="31001" y="4971"/>
                  </a:cubicBezTo>
                  <a:cubicBezTo>
                    <a:pt x="33791" y="5228"/>
                    <a:pt x="34057" y="5485"/>
                    <a:pt x="34057" y="6771"/>
                  </a:cubicBezTo>
                  <a:cubicBezTo>
                    <a:pt x="34057" y="7028"/>
                    <a:pt x="34057" y="7671"/>
                    <a:pt x="33526" y="9599"/>
                  </a:cubicBezTo>
                  <a:lnTo>
                    <a:pt x="15856" y="77868"/>
                  </a:lnTo>
                  <a:cubicBezTo>
                    <a:pt x="14793" y="82239"/>
                    <a:pt x="14528" y="83268"/>
                    <a:pt x="4165" y="83268"/>
                  </a:cubicBezTo>
                  <a:cubicBezTo>
                    <a:pt x="1907" y="83268"/>
                    <a:pt x="180" y="83268"/>
                    <a:pt x="180" y="85968"/>
                  </a:cubicBezTo>
                  <a:cubicBezTo>
                    <a:pt x="180" y="87253"/>
                    <a:pt x="1110" y="87896"/>
                    <a:pt x="2305" y="87896"/>
                  </a:cubicBezTo>
                  <a:cubicBezTo>
                    <a:pt x="6158" y="87896"/>
                    <a:pt x="15723" y="87382"/>
                    <a:pt x="19576" y="87382"/>
                  </a:cubicBezTo>
                  <a:cubicBezTo>
                    <a:pt x="21835" y="87382"/>
                    <a:pt x="26484" y="87382"/>
                    <a:pt x="28743" y="87510"/>
                  </a:cubicBezTo>
                  <a:cubicBezTo>
                    <a:pt x="31400" y="87639"/>
                    <a:pt x="34721" y="87896"/>
                    <a:pt x="37245" y="87896"/>
                  </a:cubicBezTo>
                  <a:cubicBezTo>
                    <a:pt x="37910" y="87896"/>
                    <a:pt x="40035" y="87896"/>
                    <a:pt x="40035" y="85196"/>
                  </a:cubicBezTo>
                  <a:cubicBezTo>
                    <a:pt x="40035" y="83268"/>
                    <a:pt x="38707" y="83268"/>
                    <a:pt x="35651" y="83268"/>
                  </a:cubicBezTo>
                  <a:cubicBezTo>
                    <a:pt x="33526" y="83268"/>
                    <a:pt x="32994" y="83268"/>
                    <a:pt x="30603" y="83011"/>
                  </a:cubicBezTo>
                  <a:cubicBezTo>
                    <a:pt x="27680" y="82625"/>
                    <a:pt x="27680" y="82368"/>
                    <a:pt x="27680" y="81082"/>
                  </a:cubicBezTo>
                  <a:cubicBezTo>
                    <a:pt x="27680" y="80954"/>
                    <a:pt x="27680" y="80182"/>
                    <a:pt x="28211" y="78254"/>
                  </a:cubicBezTo>
                  <a:lnTo>
                    <a:pt x="36980" y="44569"/>
                  </a:lnTo>
                  <a:lnTo>
                    <a:pt x="81485" y="44569"/>
                  </a:lnTo>
                  <a:lnTo>
                    <a:pt x="72850" y="77868"/>
                  </a:lnTo>
                  <a:cubicBezTo>
                    <a:pt x="71787" y="82239"/>
                    <a:pt x="71521" y="83268"/>
                    <a:pt x="61159" y="83268"/>
                  </a:cubicBezTo>
                  <a:cubicBezTo>
                    <a:pt x="58900" y="83268"/>
                    <a:pt x="57173" y="83268"/>
                    <a:pt x="57173" y="85968"/>
                  </a:cubicBezTo>
                  <a:cubicBezTo>
                    <a:pt x="57173" y="87253"/>
                    <a:pt x="58103" y="87896"/>
                    <a:pt x="59299" y="87896"/>
                  </a:cubicBezTo>
                  <a:cubicBezTo>
                    <a:pt x="63152" y="87896"/>
                    <a:pt x="72717" y="87382"/>
                    <a:pt x="76570" y="87382"/>
                  </a:cubicBezTo>
                  <a:cubicBezTo>
                    <a:pt x="78828" y="87382"/>
                    <a:pt x="83478" y="87382"/>
                    <a:pt x="85736" y="87510"/>
                  </a:cubicBezTo>
                  <a:cubicBezTo>
                    <a:pt x="88393" y="87639"/>
                    <a:pt x="91715" y="87896"/>
                    <a:pt x="94239" y="87896"/>
                  </a:cubicBezTo>
                  <a:cubicBezTo>
                    <a:pt x="94903" y="87896"/>
                    <a:pt x="97029" y="87896"/>
                    <a:pt x="97029" y="85196"/>
                  </a:cubicBezTo>
                  <a:cubicBezTo>
                    <a:pt x="97029" y="83268"/>
                    <a:pt x="95700" y="83268"/>
                    <a:pt x="92645" y="83268"/>
                  </a:cubicBezTo>
                  <a:cubicBezTo>
                    <a:pt x="90519" y="83268"/>
                    <a:pt x="89988" y="83268"/>
                    <a:pt x="87596" y="83011"/>
                  </a:cubicBezTo>
                  <a:cubicBezTo>
                    <a:pt x="84674" y="82625"/>
                    <a:pt x="84674" y="82368"/>
                    <a:pt x="84674" y="81082"/>
                  </a:cubicBezTo>
                  <a:cubicBezTo>
                    <a:pt x="84674" y="80311"/>
                    <a:pt x="85072" y="79025"/>
                    <a:pt x="85205" y="78254"/>
                  </a:cubicBezTo>
                  <a:lnTo>
                    <a:pt x="102741" y="10499"/>
                  </a:lnTo>
                  <a:close/>
                </a:path>
              </a:pathLst>
            </a:custGeom>
            <a:solidFill>
              <a:srgbClr val="000000"/>
            </a:solidFill>
            <a:ln w="19050"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476FBB38-6A2E-AA3B-A8F1-D5D50C6CE5FC}"/>
                </a:ext>
              </a:extLst>
            </p:cNvPr>
            <p:cNvSpPr/>
            <p:nvPr>
              <p:custDataLst>
                <p:tags r:id="rId52"/>
              </p:custDataLst>
            </p:nvPr>
          </p:nvSpPr>
          <p:spPr>
            <a:xfrm>
              <a:off x="5970755" y="4177244"/>
              <a:ext cx="40254" cy="86525"/>
            </a:xfrm>
            <a:custGeom>
              <a:avLst/>
              <a:gdLst>
                <a:gd name="connsiteX0" fmla="*/ 36980 w 40254"/>
                <a:gd name="connsiteY0" fmla="*/ 4979 h 86525"/>
                <a:gd name="connsiteX1" fmla="*/ 31666 w 40254"/>
                <a:gd name="connsiteY1" fmla="*/ 93 h 86525"/>
                <a:gd name="connsiteX2" fmla="*/ 24226 w 40254"/>
                <a:gd name="connsiteY2" fmla="*/ 7165 h 86525"/>
                <a:gd name="connsiteX3" fmla="*/ 29540 w 40254"/>
                <a:gd name="connsiteY3" fmla="*/ 12050 h 86525"/>
                <a:gd name="connsiteX4" fmla="*/ 36980 w 40254"/>
                <a:gd name="connsiteY4" fmla="*/ 4979 h 86525"/>
                <a:gd name="connsiteX5" fmla="*/ 9878 w 40254"/>
                <a:gd name="connsiteY5" fmla="*/ 70291 h 86525"/>
                <a:gd name="connsiteX6" fmla="*/ 8682 w 40254"/>
                <a:gd name="connsiteY6" fmla="*/ 75690 h 86525"/>
                <a:gd name="connsiteX7" fmla="*/ 21303 w 40254"/>
                <a:gd name="connsiteY7" fmla="*/ 86619 h 86525"/>
                <a:gd name="connsiteX8" fmla="*/ 40434 w 40254"/>
                <a:gd name="connsiteY8" fmla="*/ 66948 h 86525"/>
                <a:gd name="connsiteX9" fmla="*/ 38308 w 40254"/>
                <a:gd name="connsiteY9" fmla="*/ 65277 h 86525"/>
                <a:gd name="connsiteX10" fmla="*/ 35784 w 40254"/>
                <a:gd name="connsiteY10" fmla="*/ 67462 h 86525"/>
                <a:gd name="connsiteX11" fmla="*/ 21702 w 40254"/>
                <a:gd name="connsiteY11" fmla="*/ 83019 h 86525"/>
                <a:gd name="connsiteX12" fmla="*/ 18380 w 40254"/>
                <a:gd name="connsiteY12" fmla="*/ 78519 h 86525"/>
                <a:gd name="connsiteX13" fmla="*/ 20506 w 40254"/>
                <a:gd name="connsiteY13" fmla="*/ 70291 h 86525"/>
                <a:gd name="connsiteX14" fmla="*/ 24757 w 40254"/>
                <a:gd name="connsiteY14" fmla="*/ 60005 h 86525"/>
                <a:gd name="connsiteX15" fmla="*/ 31267 w 40254"/>
                <a:gd name="connsiteY15" fmla="*/ 43677 h 86525"/>
                <a:gd name="connsiteX16" fmla="*/ 32064 w 40254"/>
                <a:gd name="connsiteY16" fmla="*/ 39563 h 86525"/>
                <a:gd name="connsiteX17" fmla="*/ 19443 w 40254"/>
                <a:gd name="connsiteY17" fmla="*/ 28635 h 86525"/>
                <a:gd name="connsiteX18" fmla="*/ 180 w 40254"/>
                <a:gd name="connsiteY18" fmla="*/ 48306 h 86525"/>
                <a:gd name="connsiteX19" fmla="*/ 2438 w 40254"/>
                <a:gd name="connsiteY19" fmla="*/ 49977 h 86525"/>
                <a:gd name="connsiteX20" fmla="*/ 4830 w 40254"/>
                <a:gd name="connsiteY20" fmla="*/ 47920 h 86525"/>
                <a:gd name="connsiteX21" fmla="*/ 19045 w 40254"/>
                <a:gd name="connsiteY21" fmla="*/ 32235 h 86525"/>
                <a:gd name="connsiteX22" fmla="*/ 22366 w 40254"/>
                <a:gd name="connsiteY22" fmla="*/ 36735 h 86525"/>
                <a:gd name="connsiteX23" fmla="*/ 18248 w 40254"/>
                <a:gd name="connsiteY23" fmla="*/ 49591 h 86525"/>
                <a:gd name="connsiteX24" fmla="*/ 9878 w 40254"/>
                <a:gd name="connsiteY24" fmla="*/ 70291 h 8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6525">
                  <a:moveTo>
                    <a:pt x="36980" y="4979"/>
                  </a:moveTo>
                  <a:cubicBezTo>
                    <a:pt x="36980" y="2922"/>
                    <a:pt x="35386" y="93"/>
                    <a:pt x="31666" y="93"/>
                  </a:cubicBezTo>
                  <a:cubicBezTo>
                    <a:pt x="28079" y="93"/>
                    <a:pt x="24226" y="3436"/>
                    <a:pt x="24226" y="7165"/>
                  </a:cubicBezTo>
                  <a:cubicBezTo>
                    <a:pt x="24226" y="9350"/>
                    <a:pt x="25953" y="12050"/>
                    <a:pt x="29540" y="12050"/>
                  </a:cubicBezTo>
                  <a:cubicBezTo>
                    <a:pt x="33393" y="12050"/>
                    <a:pt x="36980" y="8450"/>
                    <a:pt x="36980" y="4979"/>
                  </a:cubicBezTo>
                  <a:close/>
                  <a:moveTo>
                    <a:pt x="9878" y="70291"/>
                  </a:moveTo>
                  <a:cubicBezTo>
                    <a:pt x="9347" y="71962"/>
                    <a:pt x="8682" y="73505"/>
                    <a:pt x="8682" y="75690"/>
                  </a:cubicBezTo>
                  <a:cubicBezTo>
                    <a:pt x="8682" y="81733"/>
                    <a:pt x="13996" y="86619"/>
                    <a:pt x="21303" y="86619"/>
                  </a:cubicBezTo>
                  <a:cubicBezTo>
                    <a:pt x="34588" y="86619"/>
                    <a:pt x="40434" y="68876"/>
                    <a:pt x="40434" y="66948"/>
                  </a:cubicBezTo>
                  <a:cubicBezTo>
                    <a:pt x="40434" y="65277"/>
                    <a:pt x="38707" y="65277"/>
                    <a:pt x="38308" y="65277"/>
                  </a:cubicBezTo>
                  <a:cubicBezTo>
                    <a:pt x="36448" y="65277"/>
                    <a:pt x="36315" y="66048"/>
                    <a:pt x="35784" y="67462"/>
                  </a:cubicBezTo>
                  <a:cubicBezTo>
                    <a:pt x="32728" y="77747"/>
                    <a:pt x="26883" y="83019"/>
                    <a:pt x="21702" y="83019"/>
                  </a:cubicBezTo>
                  <a:cubicBezTo>
                    <a:pt x="19045" y="83019"/>
                    <a:pt x="18380" y="81347"/>
                    <a:pt x="18380" y="78519"/>
                  </a:cubicBezTo>
                  <a:cubicBezTo>
                    <a:pt x="18380" y="75562"/>
                    <a:pt x="19310" y="73119"/>
                    <a:pt x="20506" y="70291"/>
                  </a:cubicBezTo>
                  <a:cubicBezTo>
                    <a:pt x="21835" y="66819"/>
                    <a:pt x="23296" y="63348"/>
                    <a:pt x="24757" y="60005"/>
                  </a:cubicBezTo>
                  <a:cubicBezTo>
                    <a:pt x="25953" y="56920"/>
                    <a:pt x="30736" y="45220"/>
                    <a:pt x="31267" y="43677"/>
                  </a:cubicBezTo>
                  <a:cubicBezTo>
                    <a:pt x="31666" y="42392"/>
                    <a:pt x="32064" y="40849"/>
                    <a:pt x="32064" y="39563"/>
                  </a:cubicBezTo>
                  <a:cubicBezTo>
                    <a:pt x="32064" y="33521"/>
                    <a:pt x="26750" y="28635"/>
                    <a:pt x="19443" y="28635"/>
                  </a:cubicBezTo>
                  <a:cubicBezTo>
                    <a:pt x="6291" y="28635"/>
                    <a:pt x="180" y="46120"/>
                    <a:pt x="180" y="48306"/>
                  </a:cubicBezTo>
                  <a:cubicBezTo>
                    <a:pt x="180" y="49977"/>
                    <a:pt x="2040" y="49977"/>
                    <a:pt x="2438" y="49977"/>
                  </a:cubicBezTo>
                  <a:cubicBezTo>
                    <a:pt x="4298" y="49977"/>
                    <a:pt x="4431" y="49334"/>
                    <a:pt x="4830" y="47920"/>
                  </a:cubicBezTo>
                  <a:cubicBezTo>
                    <a:pt x="8284" y="36863"/>
                    <a:pt x="14129" y="32235"/>
                    <a:pt x="19045" y="32235"/>
                  </a:cubicBezTo>
                  <a:cubicBezTo>
                    <a:pt x="21170" y="32235"/>
                    <a:pt x="22366" y="33264"/>
                    <a:pt x="22366" y="36735"/>
                  </a:cubicBezTo>
                  <a:cubicBezTo>
                    <a:pt x="22366" y="39692"/>
                    <a:pt x="21569" y="41620"/>
                    <a:pt x="18248" y="49591"/>
                  </a:cubicBezTo>
                  <a:lnTo>
                    <a:pt x="9878" y="70291"/>
                  </a:lnTo>
                  <a:close/>
                </a:path>
              </a:pathLst>
            </a:custGeom>
            <a:solidFill>
              <a:srgbClr val="000000"/>
            </a:solidFill>
            <a:ln w="19050"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28AAFD48-9A3E-F6C1-7E89-316D82CB431D}"/>
                </a:ext>
              </a:extLst>
            </p:cNvPr>
            <p:cNvSpPr/>
            <p:nvPr>
              <p:custDataLst>
                <p:tags r:id="rId53"/>
              </p:custDataLst>
            </p:nvPr>
          </p:nvSpPr>
          <p:spPr>
            <a:xfrm>
              <a:off x="6027507" y="4212985"/>
              <a:ext cx="97778" cy="34584"/>
            </a:xfrm>
            <a:custGeom>
              <a:avLst/>
              <a:gdLst>
                <a:gd name="connsiteX0" fmla="*/ 92913 w 97778"/>
                <a:gd name="connsiteY0" fmla="*/ 6393 h 34584"/>
                <a:gd name="connsiteX1" fmla="*/ 97962 w 97778"/>
                <a:gd name="connsiteY1" fmla="*/ 3179 h 34584"/>
                <a:gd name="connsiteX2" fmla="*/ 93046 w 97778"/>
                <a:gd name="connsiteY2" fmla="*/ 93 h 34584"/>
                <a:gd name="connsiteX3" fmla="*/ 5098 w 97778"/>
                <a:gd name="connsiteY3" fmla="*/ 93 h 34584"/>
                <a:gd name="connsiteX4" fmla="*/ 183 w 97778"/>
                <a:gd name="connsiteY4" fmla="*/ 3179 h 34584"/>
                <a:gd name="connsiteX5" fmla="*/ 5231 w 97778"/>
                <a:gd name="connsiteY5" fmla="*/ 6393 h 34584"/>
                <a:gd name="connsiteX6" fmla="*/ 92913 w 97778"/>
                <a:gd name="connsiteY6" fmla="*/ 6393 h 34584"/>
                <a:gd name="connsiteX7" fmla="*/ 93046 w 97778"/>
                <a:gd name="connsiteY7" fmla="*/ 34678 h 34584"/>
                <a:gd name="connsiteX8" fmla="*/ 97962 w 97778"/>
                <a:gd name="connsiteY8" fmla="*/ 31592 h 34584"/>
                <a:gd name="connsiteX9" fmla="*/ 92913 w 97778"/>
                <a:gd name="connsiteY9" fmla="*/ 28378 h 34584"/>
                <a:gd name="connsiteX10" fmla="*/ 5231 w 97778"/>
                <a:gd name="connsiteY10" fmla="*/ 28378 h 34584"/>
                <a:gd name="connsiteX11" fmla="*/ 183 w 97778"/>
                <a:gd name="connsiteY11" fmla="*/ 31592 h 34584"/>
                <a:gd name="connsiteX12" fmla="*/ 5098 w 97778"/>
                <a:gd name="connsiteY12" fmla="*/ 34678 h 34584"/>
                <a:gd name="connsiteX13" fmla="*/ 93046 w 97778"/>
                <a:gd name="connsiteY13" fmla="*/ 34678 h 3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778" h="34584">
                  <a:moveTo>
                    <a:pt x="92913" y="6393"/>
                  </a:moveTo>
                  <a:cubicBezTo>
                    <a:pt x="94906" y="6393"/>
                    <a:pt x="97962" y="6393"/>
                    <a:pt x="97962" y="3179"/>
                  </a:cubicBezTo>
                  <a:cubicBezTo>
                    <a:pt x="97962" y="93"/>
                    <a:pt x="94773" y="93"/>
                    <a:pt x="93046" y="93"/>
                  </a:cubicBezTo>
                  <a:lnTo>
                    <a:pt x="5098" y="93"/>
                  </a:lnTo>
                  <a:cubicBezTo>
                    <a:pt x="3371" y="93"/>
                    <a:pt x="183" y="93"/>
                    <a:pt x="183" y="3179"/>
                  </a:cubicBezTo>
                  <a:cubicBezTo>
                    <a:pt x="183" y="6393"/>
                    <a:pt x="3238" y="6393"/>
                    <a:pt x="5231" y="6393"/>
                  </a:cubicBezTo>
                  <a:lnTo>
                    <a:pt x="92913" y="6393"/>
                  </a:lnTo>
                  <a:close/>
                  <a:moveTo>
                    <a:pt x="93046" y="34678"/>
                  </a:moveTo>
                  <a:cubicBezTo>
                    <a:pt x="94773" y="34678"/>
                    <a:pt x="97962" y="34678"/>
                    <a:pt x="97962" y="31592"/>
                  </a:cubicBezTo>
                  <a:cubicBezTo>
                    <a:pt x="97962" y="28378"/>
                    <a:pt x="94906" y="28378"/>
                    <a:pt x="92913" y="28378"/>
                  </a:cubicBezTo>
                  <a:lnTo>
                    <a:pt x="5231" y="28378"/>
                  </a:lnTo>
                  <a:cubicBezTo>
                    <a:pt x="3238" y="28378"/>
                    <a:pt x="183" y="28378"/>
                    <a:pt x="183" y="31592"/>
                  </a:cubicBezTo>
                  <a:cubicBezTo>
                    <a:pt x="183" y="34678"/>
                    <a:pt x="3371" y="34678"/>
                    <a:pt x="5098" y="34678"/>
                  </a:cubicBezTo>
                  <a:lnTo>
                    <a:pt x="93046" y="34678"/>
                  </a:lnTo>
                  <a:close/>
                </a:path>
              </a:pathLst>
            </a:custGeom>
            <a:solidFill>
              <a:srgbClr val="000000"/>
            </a:solidFill>
            <a:ln w="19050"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2CD34D0A-E6FA-4512-3EAA-8EC70D983914}"/>
                </a:ext>
              </a:extLst>
            </p:cNvPr>
            <p:cNvSpPr/>
            <p:nvPr>
              <p:custDataLst>
                <p:tags r:id="rId54"/>
              </p:custDataLst>
            </p:nvPr>
          </p:nvSpPr>
          <p:spPr>
            <a:xfrm>
              <a:off x="6149198" y="4177115"/>
              <a:ext cx="48358" cy="85367"/>
            </a:xfrm>
            <a:custGeom>
              <a:avLst/>
              <a:gdLst>
                <a:gd name="connsiteX0" fmla="*/ 30213 w 48358"/>
                <a:gd name="connsiteY0" fmla="*/ 3693 h 85367"/>
                <a:gd name="connsiteX1" fmla="*/ 26228 w 48358"/>
                <a:gd name="connsiteY1" fmla="*/ 93 h 85367"/>
                <a:gd name="connsiteX2" fmla="*/ 189 w 48358"/>
                <a:gd name="connsiteY2" fmla="*/ 8322 h 85367"/>
                <a:gd name="connsiteX3" fmla="*/ 189 w 48358"/>
                <a:gd name="connsiteY3" fmla="*/ 12950 h 85367"/>
                <a:gd name="connsiteX4" fmla="*/ 19452 w 48358"/>
                <a:gd name="connsiteY4" fmla="*/ 9350 h 85367"/>
                <a:gd name="connsiteX5" fmla="*/ 19452 w 48358"/>
                <a:gd name="connsiteY5" fmla="*/ 74919 h 85367"/>
                <a:gd name="connsiteX6" fmla="*/ 6167 w 48358"/>
                <a:gd name="connsiteY6" fmla="*/ 80833 h 85367"/>
                <a:gd name="connsiteX7" fmla="*/ 1119 w 48358"/>
                <a:gd name="connsiteY7" fmla="*/ 80833 h 85367"/>
                <a:gd name="connsiteX8" fmla="*/ 1119 w 48358"/>
                <a:gd name="connsiteY8" fmla="*/ 85461 h 85367"/>
                <a:gd name="connsiteX9" fmla="*/ 24766 w 48358"/>
                <a:gd name="connsiteY9" fmla="*/ 84947 h 85367"/>
                <a:gd name="connsiteX10" fmla="*/ 48547 w 48358"/>
                <a:gd name="connsiteY10" fmla="*/ 85461 h 85367"/>
                <a:gd name="connsiteX11" fmla="*/ 48547 w 48358"/>
                <a:gd name="connsiteY11" fmla="*/ 80833 h 85367"/>
                <a:gd name="connsiteX12" fmla="*/ 43498 w 48358"/>
                <a:gd name="connsiteY12" fmla="*/ 80833 h 85367"/>
                <a:gd name="connsiteX13" fmla="*/ 30213 w 48358"/>
                <a:gd name="connsiteY13" fmla="*/ 74919 h 85367"/>
                <a:gd name="connsiteX14" fmla="*/ 30213 w 48358"/>
                <a:gd name="connsiteY14" fmla="*/ 3693 h 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358" h="85367">
                  <a:moveTo>
                    <a:pt x="30213" y="3693"/>
                  </a:moveTo>
                  <a:cubicBezTo>
                    <a:pt x="30213" y="222"/>
                    <a:pt x="29948" y="93"/>
                    <a:pt x="26228" y="93"/>
                  </a:cubicBezTo>
                  <a:cubicBezTo>
                    <a:pt x="17725" y="8193"/>
                    <a:pt x="5636" y="8322"/>
                    <a:pt x="189" y="8322"/>
                  </a:cubicBezTo>
                  <a:lnTo>
                    <a:pt x="189" y="12950"/>
                  </a:lnTo>
                  <a:cubicBezTo>
                    <a:pt x="3377" y="12950"/>
                    <a:pt x="12145" y="12950"/>
                    <a:pt x="19452" y="9350"/>
                  </a:cubicBezTo>
                  <a:lnTo>
                    <a:pt x="19452" y="74919"/>
                  </a:lnTo>
                  <a:cubicBezTo>
                    <a:pt x="19452" y="79162"/>
                    <a:pt x="19452" y="80833"/>
                    <a:pt x="6167" y="80833"/>
                  </a:cubicBezTo>
                  <a:lnTo>
                    <a:pt x="1119" y="80833"/>
                  </a:lnTo>
                  <a:lnTo>
                    <a:pt x="1119" y="85461"/>
                  </a:lnTo>
                  <a:cubicBezTo>
                    <a:pt x="3510" y="85333"/>
                    <a:pt x="19851" y="84947"/>
                    <a:pt x="24766" y="84947"/>
                  </a:cubicBezTo>
                  <a:cubicBezTo>
                    <a:pt x="28885" y="84947"/>
                    <a:pt x="45624" y="85333"/>
                    <a:pt x="48547" y="85461"/>
                  </a:cubicBezTo>
                  <a:lnTo>
                    <a:pt x="48547" y="80833"/>
                  </a:lnTo>
                  <a:lnTo>
                    <a:pt x="43498" y="80833"/>
                  </a:lnTo>
                  <a:cubicBezTo>
                    <a:pt x="30213" y="80833"/>
                    <a:pt x="30213" y="79162"/>
                    <a:pt x="30213" y="74919"/>
                  </a:cubicBezTo>
                  <a:lnTo>
                    <a:pt x="30213" y="3693"/>
                  </a:lnTo>
                  <a:close/>
                </a:path>
              </a:pathLst>
            </a:custGeom>
            <a:solidFill>
              <a:srgbClr val="000000"/>
            </a:solidFill>
            <a:ln w="19050"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53A39B4D-F7F1-1447-A2D8-458221D13DDE}"/>
                </a:ext>
              </a:extLst>
            </p:cNvPr>
            <p:cNvSpPr/>
            <p:nvPr>
              <p:custDataLst>
                <p:tags r:id="rId55"/>
              </p:custDataLst>
            </p:nvPr>
          </p:nvSpPr>
          <p:spPr>
            <a:xfrm>
              <a:off x="6262117" y="4069632"/>
              <a:ext cx="178970" cy="183666"/>
            </a:xfrm>
            <a:custGeom>
              <a:avLst/>
              <a:gdLst>
                <a:gd name="connsiteX0" fmla="*/ 69468 w 178970"/>
                <a:gd name="connsiteY0" fmla="*/ 98161 h 183666"/>
                <a:gd name="connsiteX1" fmla="*/ 2093 w 178970"/>
                <a:gd name="connsiteY1" fmla="*/ 178790 h 183666"/>
                <a:gd name="connsiteX2" fmla="*/ 385 w 178970"/>
                <a:gd name="connsiteY2" fmla="*/ 181729 h 183666"/>
                <a:gd name="connsiteX3" fmla="*/ 5509 w 178970"/>
                <a:gd name="connsiteY3" fmla="*/ 183749 h 183666"/>
                <a:gd name="connsiteX4" fmla="*/ 162843 w 178970"/>
                <a:gd name="connsiteY4" fmla="*/ 183749 h 183666"/>
                <a:gd name="connsiteX5" fmla="*/ 179165 w 178970"/>
                <a:gd name="connsiteY5" fmla="*/ 138016 h 183666"/>
                <a:gd name="connsiteX6" fmla="*/ 174420 w 178970"/>
                <a:gd name="connsiteY6" fmla="*/ 138016 h 183666"/>
                <a:gd name="connsiteX7" fmla="*/ 140828 w 178970"/>
                <a:gd name="connsiteY7" fmla="*/ 168321 h 183666"/>
                <a:gd name="connsiteX8" fmla="*/ 96797 w 178970"/>
                <a:gd name="connsiteY8" fmla="*/ 173647 h 183666"/>
                <a:gd name="connsiteX9" fmla="*/ 16137 w 178970"/>
                <a:gd name="connsiteY9" fmla="*/ 173647 h 183666"/>
                <a:gd name="connsiteX10" fmla="*/ 81994 w 178970"/>
                <a:gd name="connsiteY10" fmla="*/ 94855 h 183666"/>
                <a:gd name="connsiteX11" fmla="*/ 83702 w 178970"/>
                <a:gd name="connsiteY11" fmla="*/ 91916 h 183666"/>
                <a:gd name="connsiteX12" fmla="*/ 82373 w 178970"/>
                <a:gd name="connsiteY12" fmla="*/ 89345 h 183666"/>
                <a:gd name="connsiteX13" fmla="*/ 20692 w 178970"/>
                <a:gd name="connsiteY13" fmla="*/ 7430 h 183666"/>
                <a:gd name="connsiteX14" fmla="*/ 95848 w 178970"/>
                <a:gd name="connsiteY14" fmla="*/ 7430 h 183666"/>
                <a:gd name="connsiteX15" fmla="*/ 174420 w 178970"/>
                <a:gd name="connsiteY15" fmla="*/ 43061 h 183666"/>
                <a:gd name="connsiteX16" fmla="*/ 179165 w 178970"/>
                <a:gd name="connsiteY16" fmla="*/ 43061 h 183666"/>
                <a:gd name="connsiteX17" fmla="*/ 162843 w 178970"/>
                <a:gd name="connsiteY17" fmla="*/ 83 h 183666"/>
                <a:gd name="connsiteX18" fmla="*/ 5509 w 178970"/>
                <a:gd name="connsiteY18" fmla="*/ 83 h 183666"/>
                <a:gd name="connsiteX19" fmla="*/ 195 w 178970"/>
                <a:gd name="connsiteY19" fmla="*/ 5960 h 183666"/>
                <a:gd name="connsiteX20" fmla="*/ 69468 w 178970"/>
                <a:gd name="connsiteY20" fmla="*/ 98161 h 1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8970" h="183666">
                  <a:moveTo>
                    <a:pt x="69468" y="98161"/>
                  </a:moveTo>
                  <a:lnTo>
                    <a:pt x="2093" y="178790"/>
                  </a:lnTo>
                  <a:cubicBezTo>
                    <a:pt x="574" y="180627"/>
                    <a:pt x="385" y="180994"/>
                    <a:pt x="385" y="181729"/>
                  </a:cubicBezTo>
                  <a:cubicBezTo>
                    <a:pt x="385" y="183749"/>
                    <a:pt x="2093" y="183749"/>
                    <a:pt x="5509" y="183749"/>
                  </a:cubicBezTo>
                  <a:lnTo>
                    <a:pt x="162843" y="183749"/>
                  </a:lnTo>
                  <a:lnTo>
                    <a:pt x="179165" y="138016"/>
                  </a:lnTo>
                  <a:lnTo>
                    <a:pt x="174420" y="138016"/>
                  </a:lnTo>
                  <a:cubicBezTo>
                    <a:pt x="169676" y="151791"/>
                    <a:pt x="156960" y="162995"/>
                    <a:pt x="140828" y="168321"/>
                  </a:cubicBezTo>
                  <a:cubicBezTo>
                    <a:pt x="137791" y="169239"/>
                    <a:pt x="124696" y="173647"/>
                    <a:pt x="96797" y="173647"/>
                  </a:cubicBezTo>
                  <a:lnTo>
                    <a:pt x="16137" y="173647"/>
                  </a:lnTo>
                  <a:lnTo>
                    <a:pt x="81994" y="94855"/>
                  </a:lnTo>
                  <a:cubicBezTo>
                    <a:pt x="83322" y="93202"/>
                    <a:pt x="83702" y="92651"/>
                    <a:pt x="83702" y="91916"/>
                  </a:cubicBezTo>
                  <a:cubicBezTo>
                    <a:pt x="83702" y="91181"/>
                    <a:pt x="83512" y="90998"/>
                    <a:pt x="82373" y="89345"/>
                  </a:cubicBezTo>
                  <a:lnTo>
                    <a:pt x="20692" y="7430"/>
                  </a:lnTo>
                  <a:lnTo>
                    <a:pt x="95848" y="7430"/>
                  </a:lnTo>
                  <a:cubicBezTo>
                    <a:pt x="117484" y="7430"/>
                    <a:pt x="161135" y="8715"/>
                    <a:pt x="174420" y="43061"/>
                  </a:cubicBezTo>
                  <a:lnTo>
                    <a:pt x="179165" y="43061"/>
                  </a:lnTo>
                  <a:lnTo>
                    <a:pt x="162843" y="83"/>
                  </a:lnTo>
                  <a:lnTo>
                    <a:pt x="5509" y="83"/>
                  </a:lnTo>
                  <a:cubicBezTo>
                    <a:pt x="385" y="83"/>
                    <a:pt x="195" y="267"/>
                    <a:pt x="195" y="5960"/>
                  </a:cubicBezTo>
                  <a:lnTo>
                    <a:pt x="69468" y="98161"/>
                  </a:lnTo>
                  <a:close/>
                </a:path>
              </a:pathLst>
            </a:custGeom>
            <a:solidFill>
              <a:srgbClr val="000000"/>
            </a:solidFill>
            <a:ln w="19050"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3186AB55-A1A6-B33A-00F5-BECFEADE9CEC}"/>
                </a:ext>
              </a:extLst>
            </p:cNvPr>
            <p:cNvSpPr/>
            <p:nvPr>
              <p:custDataLst>
                <p:tags r:id="rId56"/>
              </p:custDataLst>
            </p:nvPr>
          </p:nvSpPr>
          <p:spPr>
            <a:xfrm>
              <a:off x="6462184" y="4027227"/>
              <a:ext cx="145207" cy="90382"/>
            </a:xfrm>
            <a:custGeom>
              <a:avLst/>
              <a:gdLst>
                <a:gd name="connsiteX0" fmla="*/ 127477 w 145207"/>
                <a:gd name="connsiteY0" fmla="*/ 15256 h 90382"/>
                <a:gd name="connsiteX1" fmla="*/ 129869 w 145207"/>
                <a:gd name="connsiteY1" fmla="*/ 11914 h 90382"/>
                <a:gd name="connsiteX2" fmla="*/ 142357 w 145207"/>
                <a:gd name="connsiteY2" fmla="*/ 4714 h 90382"/>
                <a:gd name="connsiteX3" fmla="*/ 145412 w 145207"/>
                <a:gd name="connsiteY3" fmla="*/ 1885 h 90382"/>
                <a:gd name="connsiteX4" fmla="*/ 143552 w 145207"/>
                <a:gd name="connsiteY4" fmla="*/ 85 h 90382"/>
                <a:gd name="connsiteX5" fmla="*/ 133456 w 145207"/>
                <a:gd name="connsiteY5" fmla="*/ 600 h 90382"/>
                <a:gd name="connsiteX6" fmla="*/ 118709 w 145207"/>
                <a:gd name="connsiteY6" fmla="*/ 85 h 90382"/>
                <a:gd name="connsiteX7" fmla="*/ 115919 w 145207"/>
                <a:gd name="connsiteY7" fmla="*/ 2914 h 90382"/>
                <a:gd name="connsiteX8" fmla="*/ 118311 w 145207"/>
                <a:gd name="connsiteY8" fmla="*/ 4714 h 90382"/>
                <a:gd name="connsiteX9" fmla="*/ 125617 w 145207"/>
                <a:gd name="connsiteY9" fmla="*/ 9214 h 90382"/>
                <a:gd name="connsiteX10" fmla="*/ 123625 w 145207"/>
                <a:gd name="connsiteY10" fmla="*/ 13842 h 90382"/>
                <a:gd name="connsiteX11" fmla="*/ 86160 w 145207"/>
                <a:gd name="connsiteY11" fmla="*/ 73368 h 90382"/>
                <a:gd name="connsiteX12" fmla="*/ 78854 w 145207"/>
                <a:gd name="connsiteY12" fmla="*/ 8442 h 90382"/>
                <a:gd name="connsiteX13" fmla="*/ 88153 w 145207"/>
                <a:gd name="connsiteY13" fmla="*/ 4714 h 90382"/>
                <a:gd name="connsiteX14" fmla="*/ 91740 w 145207"/>
                <a:gd name="connsiteY14" fmla="*/ 1885 h 90382"/>
                <a:gd name="connsiteX15" fmla="*/ 89482 w 145207"/>
                <a:gd name="connsiteY15" fmla="*/ 85 h 90382"/>
                <a:gd name="connsiteX16" fmla="*/ 81245 w 145207"/>
                <a:gd name="connsiteY16" fmla="*/ 471 h 90382"/>
                <a:gd name="connsiteX17" fmla="*/ 72477 w 145207"/>
                <a:gd name="connsiteY17" fmla="*/ 600 h 90382"/>
                <a:gd name="connsiteX18" fmla="*/ 58527 w 145207"/>
                <a:gd name="connsiteY18" fmla="*/ 85 h 90382"/>
                <a:gd name="connsiteX19" fmla="*/ 55870 w 145207"/>
                <a:gd name="connsiteY19" fmla="*/ 2914 h 90382"/>
                <a:gd name="connsiteX20" fmla="*/ 59324 w 145207"/>
                <a:gd name="connsiteY20" fmla="*/ 4714 h 90382"/>
                <a:gd name="connsiteX21" fmla="*/ 66100 w 145207"/>
                <a:gd name="connsiteY21" fmla="*/ 6899 h 90382"/>
                <a:gd name="connsiteX22" fmla="*/ 67030 w 145207"/>
                <a:gd name="connsiteY22" fmla="*/ 15256 h 90382"/>
                <a:gd name="connsiteX23" fmla="*/ 30496 w 145207"/>
                <a:gd name="connsiteY23" fmla="*/ 73368 h 90382"/>
                <a:gd name="connsiteX24" fmla="*/ 23454 w 145207"/>
                <a:gd name="connsiteY24" fmla="*/ 10371 h 90382"/>
                <a:gd name="connsiteX25" fmla="*/ 23189 w 145207"/>
                <a:gd name="connsiteY25" fmla="*/ 8442 h 90382"/>
                <a:gd name="connsiteX26" fmla="*/ 32488 w 145207"/>
                <a:gd name="connsiteY26" fmla="*/ 4714 h 90382"/>
                <a:gd name="connsiteX27" fmla="*/ 36075 w 145207"/>
                <a:gd name="connsiteY27" fmla="*/ 1885 h 90382"/>
                <a:gd name="connsiteX28" fmla="*/ 33950 w 145207"/>
                <a:gd name="connsiteY28" fmla="*/ 85 h 90382"/>
                <a:gd name="connsiteX29" fmla="*/ 16812 w 145207"/>
                <a:gd name="connsiteY29" fmla="*/ 600 h 90382"/>
                <a:gd name="connsiteX30" fmla="*/ 2862 w 145207"/>
                <a:gd name="connsiteY30" fmla="*/ 85 h 90382"/>
                <a:gd name="connsiteX31" fmla="*/ 205 w 145207"/>
                <a:gd name="connsiteY31" fmla="*/ 2785 h 90382"/>
                <a:gd name="connsiteX32" fmla="*/ 3925 w 145207"/>
                <a:gd name="connsiteY32" fmla="*/ 4714 h 90382"/>
                <a:gd name="connsiteX33" fmla="*/ 10568 w 145207"/>
                <a:gd name="connsiteY33" fmla="*/ 8699 h 90382"/>
                <a:gd name="connsiteX34" fmla="*/ 19469 w 145207"/>
                <a:gd name="connsiteY34" fmla="*/ 86996 h 90382"/>
                <a:gd name="connsiteX35" fmla="*/ 22259 w 145207"/>
                <a:gd name="connsiteY35" fmla="*/ 90468 h 90382"/>
                <a:gd name="connsiteX36" fmla="*/ 26244 w 145207"/>
                <a:gd name="connsiteY36" fmla="*/ 87896 h 90382"/>
                <a:gd name="connsiteX37" fmla="*/ 67694 w 145207"/>
                <a:gd name="connsiteY37" fmla="*/ 21813 h 90382"/>
                <a:gd name="connsiteX38" fmla="*/ 75001 w 145207"/>
                <a:gd name="connsiteY38" fmla="*/ 87125 h 90382"/>
                <a:gd name="connsiteX39" fmla="*/ 77924 w 145207"/>
                <a:gd name="connsiteY39" fmla="*/ 90468 h 90382"/>
                <a:gd name="connsiteX40" fmla="*/ 81909 w 145207"/>
                <a:gd name="connsiteY40" fmla="*/ 87768 h 90382"/>
                <a:gd name="connsiteX41" fmla="*/ 127477 w 145207"/>
                <a:gd name="connsiteY41" fmla="*/ 1525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5207" h="90382">
                  <a:moveTo>
                    <a:pt x="127477" y="15256"/>
                  </a:moveTo>
                  <a:lnTo>
                    <a:pt x="129869" y="11914"/>
                  </a:lnTo>
                  <a:cubicBezTo>
                    <a:pt x="132659" y="8442"/>
                    <a:pt x="135847" y="5228"/>
                    <a:pt x="142357" y="4714"/>
                  </a:cubicBezTo>
                  <a:cubicBezTo>
                    <a:pt x="143818" y="4585"/>
                    <a:pt x="145412" y="4457"/>
                    <a:pt x="145412" y="1885"/>
                  </a:cubicBezTo>
                  <a:cubicBezTo>
                    <a:pt x="145412" y="985"/>
                    <a:pt x="144615" y="85"/>
                    <a:pt x="143552" y="85"/>
                  </a:cubicBezTo>
                  <a:cubicBezTo>
                    <a:pt x="140497" y="85"/>
                    <a:pt x="136644" y="600"/>
                    <a:pt x="133456" y="600"/>
                  </a:cubicBezTo>
                  <a:cubicBezTo>
                    <a:pt x="128806" y="600"/>
                    <a:pt x="123093" y="85"/>
                    <a:pt x="118709" y="85"/>
                  </a:cubicBezTo>
                  <a:cubicBezTo>
                    <a:pt x="118045" y="85"/>
                    <a:pt x="115919" y="85"/>
                    <a:pt x="115919" y="2914"/>
                  </a:cubicBezTo>
                  <a:cubicBezTo>
                    <a:pt x="115919" y="4585"/>
                    <a:pt x="117779" y="4714"/>
                    <a:pt x="118311" y="4714"/>
                  </a:cubicBezTo>
                  <a:cubicBezTo>
                    <a:pt x="121233" y="4842"/>
                    <a:pt x="125617" y="5614"/>
                    <a:pt x="125617" y="9214"/>
                  </a:cubicBezTo>
                  <a:cubicBezTo>
                    <a:pt x="125617" y="10628"/>
                    <a:pt x="124156" y="12942"/>
                    <a:pt x="123625" y="13842"/>
                  </a:cubicBezTo>
                  <a:lnTo>
                    <a:pt x="86160" y="73368"/>
                  </a:lnTo>
                  <a:lnTo>
                    <a:pt x="78854" y="8442"/>
                  </a:lnTo>
                  <a:cubicBezTo>
                    <a:pt x="78854" y="4842"/>
                    <a:pt x="86559" y="4714"/>
                    <a:pt x="88153" y="4714"/>
                  </a:cubicBezTo>
                  <a:cubicBezTo>
                    <a:pt x="89880" y="4714"/>
                    <a:pt x="91740" y="4714"/>
                    <a:pt x="91740" y="1885"/>
                  </a:cubicBezTo>
                  <a:cubicBezTo>
                    <a:pt x="91740" y="1757"/>
                    <a:pt x="91607" y="85"/>
                    <a:pt x="89482" y="85"/>
                  </a:cubicBezTo>
                  <a:cubicBezTo>
                    <a:pt x="86958" y="85"/>
                    <a:pt x="83769" y="343"/>
                    <a:pt x="81245" y="471"/>
                  </a:cubicBezTo>
                  <a:cubicBezTo>
                    <a:pt x="78588" y="600"/>
                    <a:pt x="75134" y="600"/>
                    <a:pt x="72477" y="600"/>
                  </a:cubicBezTo>
                  <a:cubicBezTo>
                    <a:pt x="69421" y="600"/>
                    <a:pt x="61583" y="85"/>
                    <a:pt x="58527" y="85"/>
                  </a:cubicBezTo>
                  <a:cubicBezTo>
                    <a:pt x="57863" y="85"/>
                    <a:pt x="55870" y="85"/>
                    <a:pt x="55870" y="2914"/>
                  </a:cubicBezTo>
                  <a:cubicBezTo>
                    <a:pt x="55870" y="4714"/>
                    <a:pt x="57597" y="4714"/>
                    <a:pt x="59324" y="4714"/>
                  </a:cubicBezTo>
                  <a:cubicBezTo>
                    <a:pt x="65037" y="4714"/>
                    <a:pt x="65701" y="5614"/>
                    <a:pt x="66100" y="6899"/>
                  </a:cubicBezTo>
                  <a:cubicBezTo>
                    <a:pt x="66233" y="7671"/>
                    <a:pt x="66498" y="11271"/>
                    <a:pt x="67030" y="15256"/>
                  </a:cubicBezTo>
                  <a:lnTo>
                    <a:pt x="30496" y="73368"/>
                  </a:lnTo>
                  <a:lnTo>
                    <a:pt x="23454" y="10371"/>
                  </a:lnTo>
                  <a:cubicBezTo>
                    <a:pt x="23454" y="9856"/>
                    <a:pt x="23189" y="8571"/>
                    <a:pt x="23189" y="8442"/>
                  </a:cubicBezTo>
                  <a:cubicBezTo>
                    <a:pt x="23189" y="4714"/>
                    <a:pt x="31426" y="4714"/>
                    <a:pt x="32488" y="4714"/>
                  </a:cubicBezTo>
                  <a:cubicBezTo>
                    <a:pt x="34215" y="4714"/>
                    <a:pt x="36075" y="4714"/>
                    <a:pt x="36075" y="1885"/>
                  </a:cubicBezTo>
                  <a:cubicBezTo>
                    <a:pt x="36075" y="1371"/>
                    <a:pt x="35677" y="85"/>
                    <a:pt x="33950" y="85"/>
                  </a:cubicBezTo>
                  <a:cubicBezTo>
                    <a:pt x="30097" y="85"/>
                    <a:pt x="20665" y="600"/>
                    <a:pt x="16812" y="600"/>
                  </a:cubicBezTo>
                  <a:cubicBezTo>
                    <a:pt x="12428" y="600"/>
                    <a:pt x="6848" y="85"/>
                    <a:pt x="2862" y="85"/>
                  </a:cubicBezTo>
                  <a:cubicBezTo>
                    <a:pt x="1534" y="85"/>
                    <a:pt x="205" y="600"/>
                    <a:pt x="205" y="2785"/>
                  </a:cubicBezTo>
                  <a:cubicBezTo>
                    <a:pt x="205" y="4714"/>
                    <a:pt x="1800" y="4714"/>
                    <a:pt x="3925" y="4714"/>
                  </a:cubicBezTo>
                  <a:cubicBezTo>
                    <a:pt x="10169" y="4714"/>
                    <a:pt x="10169" y="5485"/>
                    <a:pt x="10568" y="8699"/>
                  </a:cubicBezTo>
                  <a:lnTo>
                    <a:pt x="19469" y="86996"/>
                  </a:lnTo>
                  <a:cubicBezTo>
                    <a:pt x="19735" y="89568"/>
                    <a:pt x="19867" y="90468"/>
                    <a:pt x="22259" y="90468"/>
                  </a:cubicBezTo>
                  <a:cubicBezTo>
                    <a:pt x="24517" y="90468"/>
                    <a:pt x="25447" y="89310"/>
                    <a:pt x="26244" y="87896"/>
                  </a:cubicBezTo>
                  <a:lnTo>
                    <a:pt x="67694" y="21813"/>
                  </a:lnTo>
                  <a:lnTo>
                    <a:pt x="75001" y="87125"/>
                  </a:lnTo>
                  <a:cubicBezTo>
                    <a:pt x="75267" y="89825"/>
                    <a:pt x="75931" y="90468"/>
                    <a:pt x="77924" y="90468"/>
                  </a:cubicBezTo>
                  <a:cubicBezTo>
                    <a:pt x="80182" y="90468"/>
                    <a:pt x="80979" y="89310"/>
                    <a:pt x="81909" y="87768"/>
                  </a:cubicBezTo>
                  <a:lnTo>
                    <a:pt x="127477" y="15256"/>
                  </a:lnTo>
                  <a:close/>
                </a:path>
              </a:pathLst>
            </a:custGeom>
            <a:solidFill>
              <a:srgbClr val="000000"/>
            </a:solidFill>
            <a:ln w="19050"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4FE20100-6883-368B-186C-A588316AE274}"/>
                </a:ext>
              </a:extLst>
            </p:cNvPr>
            <p:cNvSpPr/>
            <p:nvPr>
              <p:custDataLst>
                <p:tags r:id="rId57"/>
              </p:custDataLst>
            </p:nvPr>
          </p:nvSpPr>
          <p:spPr>
            <a:xfrm>
              <a:off x="6451821" y="4177244"/>
              <a:ext cx="58321" cy="111466"/>
            </a:xfrm>
            <a:custGeom>
              <a:avLst/>
              <a:gdLst>
                <a:gd name="connsiteX0" fmla="*/ 58527 w 58321"/>
                <a:gd name="connsiteY0" fmla="*/ 4979 h 111466"/>
                <a:gd name="connsiteX1" fmla="*/ 53213 w 58321"/>
                <a:gd name="connsiteY1" fmla="*/ 93 h 111466"/>
                <a:gd name="connsiteX2" fmla="*/ 45774 w 58321"/>
                <a:gd name="connsiteY2" fmla="*/ 7165 h 111466"/>
                <a:gd name="connsiteX3" fmla="*/ 51088 w 58321"/>
                <a:gd name="connsiteY3" fmla="*/ 12050 h 111466"/>
                <a:gd name="connsiteX4" fmla="*/ 58527 w 58321"/>
                <a:gd name="connsiteY4" fmla="*/ 4979 h 111466"/>
                <a:gd name="connsiteX5" fmla="*/ 30363 w 58321"/>
                <a:gd name="connsiteY5" fmla="*/ 91633 h 111466"/>
                <a:gd name="connsiteX6" fmla="*/ 13225 w 58321"/>
                <a:gd name="connsiteY6" fmla="*/ 107961 h 111466"/>
                <a:gd name="connsiteX7" fmla="*/ 8442 w 58321"/>
                <a:gd name="connsiteY7" fmla="*/ 107189 h 111466"/>
                <a:gd name="connsiteX8" fmla="*/ 12959 w 58321"/>
                <a:gd name="connsiteY8" fmla="*/ 100632 h 111466"/>
                <a:gd name="connsiteX9" fmla="*/ 7778 w 58321"/>
                <a:gd name="connsiteY9" fmla="*/ 95875 h 111466"/>
                <a:gd name="connsiteX10" fmla="*/ 205 w 58321"/>
                <a:gd name="connsiteY10" fmla="*/ 103461 h 111466"/>
                <a:gd name="connsiteX11" fmla="*/ 13358 w 58321"/>
                <a:gd name="connsiteY11" fmla="*/ 111560 h 111466"/>
                <a:gd name="connsiteX12" fmla="*/ 40991 w 58321"/>
                <a:gd name="connsiteY12" fmla="*/ 91247 h 111466"/>
                <a:gd name="connsiteX13" fmla="*/ 52948 w 58321"/>
                <a:gd name="connsiteY13" fmla="*/ 45220 h 111466"/>
                <a:gd name="connsiteX14" fmla="*/ 53612 w 58321"/>
                <a:gd name="connsiteY14" fmla="*/ 40720 h 111466"/>
                <a:gd name="connsiteX15" fmla="*/ 39397 w 58321"/>
                <a:gd name="connsiteY15" fmla="*/ 28635 h 111466"/>
                <a:gd name="connsiteX16" fmla="*/ 16148 w 58321"/>
                <a:gd name="connsiteY16" fmla="*/ 48306 h 111466"/>
                <a:gd name="connsiteX17" fmla="*/ 18406 w 58321"/>
                <a:gd name="connsiteY17" fmla="*/ 49977 h 111466"/>
                <a:gd name="connsiteX18" fmla="*/ 21063 w 58321"/>
                <a:gd name="connsiteY18" fmla="*/ 47663 h 111466"/>
                <a:gd name="connsiteX19" fmla="*/ 38998 w 58321"/>
                <a:gd name="connsiteY19" fmla="*/ 32235 h 111466"/>
                <a:gd name="connsiteX20" fmla="*/ 43515 w 58321"/>
                <a:gd name="connsiteY20" fmla="*/ 38535 h 111466"/>
                <a:gd name="connsiteX21" fmla="*/ 43116 w 58321"/>
                <a:gd name="connsiteY21" fmla="*/ 42392 h 111466"/>
                <a:gd name="connsiteX22" fmla="*/ 30363 w 58321"/>
                <a:gd name="connsiteY22" fmla="*/ 91633 h 11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1" h="111466">
                  <a:moveTo>
                    <a:pt x="58527" y="4979"/>
                  </a:moveTo>
                  <a:cubicBezTo>
                    <a:pt x="58527" y="2793"/>
                    <a:pt x="56800" y="93"/>
                    <a:pt x="53213" y="93"/>
                  </a:cubicBezTo>
                  <a:cubicBezTo>
                    <a:pt x="49361" y="93"/>
                    <a:pt x="45774" y="3693"/>
                    <a:pt x="45774" y="7165"/>
                  </a:cubicBezTo>
                  <a:cubicBezTo>
                    <a:pt x="45774" y="9222"/>
                    <a:pt x="47368" y="12050"/>
                    <a:pt x="51088" y="12050"/>
                  </a:cubicBezTo>
                  <a:cubicBezTo>
                    <a:pt x="54675" y="12050"/>
                    <a:pt x="58527" y="8707"/>
                    <a:pt x="58527" y="4979"/>
                  </a:cubicBezTo>
                  <a:close/>
                  <a:moveTo>
                    <a:pt x="30363" y="91633"/>
                  </a:moveTo>
                  <a:cubicBezTo>
                    <a:pt x="28104" y="100504"/>
                    <a:pt x="21063" y="107961"/>
                    <a:pt x="13225" y="107961"/>
                  </a:cubicBezTo>
                  <a:cubicBezTo>
                    <a:pt x="11498" y="107961"/>
                    <a:pt x="9904" y="107703"/>
                    <a:pt x="8442" y="107189"/>
                  </a:cubicBezTo>
                  <a:cubicBezTo>
                    <a:pt x="11896" y="105646"/>
                    <a:pt x="12959" y="102561"/>
                    <a:pt x="12959" y="100632"/>
                  </a:cubicBezTo>
                  <a:cubicBezTo>
                    <a:pt x="12959" y="97547"/>
                    <a:pt x="10435" y="95875"/>
                    <a:pt x="7778" y="95875"/>
                  </a:cubicBezTo>
                  <a:cubicBezTo>
                    <a:pt x="3659" y="95875"/>
                    <a:pt x="205" y="99347"/>
                    <a:pt x="205" y="103461"/>
                  </a:cubicBezTo>
                  <a:cubicBezTo>
                    <a:pt x="205" y="108346"/>
                    <a:pt x="5387" y="111560"/>
                    <a:pt x="13358" y="111560"/>
                  </a:cubicBezTo>
                  <a:cubicBezTo>
                    <a:pt x="21329" y="111560"/>
                    <a:pt x="36872" y="106932"/>
                    <a:pt x="40991" y="91247"/>
                  </a:cubicBezTo>
                  <a:lnTo>
                    <a:pt x="52948" y="45220"/>
                  </a:lnTo>
                  <a:cubicBezTo>
                    <a:pt x="53346" y="43806"/>
                    <a:pt x="53612" y="42649"/>
                    <a:pt x="53612" y="40720"/>
                  </a:cubicBezTo>
                  <a:cubicBezTo>
                    <a:pt x="53612" y="33649"/>
                    <a:pt x="47368" y="28635"/>
                    <a:pt x="39397" y="28635"/>
                  </a:cubicBezTo>
                  <a:cubicBezTo>
                    <a:pt x="24650" y="28635"/>
                    <a:pt x="16148" y="46506"/>
                    <a:pt x="16148" y="48306"/>
                  </a:cubicBezTo>
                  <a:cubicBezTo>
                    <a:pt x="16148" y="49977"/>
                    <a:pt x="18007" y="49977"/>
                    <a:pt x="18406" y="49977"/>
                  </a:cubicBezTo>
                  <a:cubicBezTo>
                    <a:pt x="20000" y="49977"/>
                    <a:pt x="20133" y="49591"/>
                    <a:pt x="21063" y="47663"/>
                  </a:cubicBezTo>
                  <a:cubicBezTo>
                    <a:pt x="24384" y="40206"/>
                    <a:pt x="31293" y="32235"/>
                    <a:pt x="38998" y="32235"/>
                  </a:cubicBezTo>
                  <a:cubicBezTo>
                    <a:pt x="42319" y="32235"/>
                    <a:pt x="43515" y="34421"/>
                    <a:pt x="43515" y="38535"/>
                  </a:cubicBezTo>
                  <a:cubicBezTo>
                    <a:pt x="43515" y="39949"/>
                    <a:pt x="43249" y="41749"/>
                    <a:pt x="43116" y="42392"/>
                  </a:cubicBezTo>
                  <a:lnTo>
                    <a:pt x="30363" y="91633"/>
                  </a:lnTo>
                  <a:close/>
                </a:path>
              </a:pathLst>
            </a:custGeom>
            <a:solidFill>
              <a:srgbClr val="000000"/>
            </a:solidFill>
            <a:ln w="19050"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7ABE2606-B0BE-957F-ADBA-AE7EB4785DA8}"/>
                </a:ext>
              </a:extLst>
            </p:cNvPr>
            <p:cNvSpPr/>
            <p:nvPr>
              <p:custDataLst>
                <p:tags r:id="rId58"/>
              </p:custDataLst>
            </p:nvPr>
          </p:nvSpPr>
          <p:spPr>
            <a:xfrm>
              <a:off x="6531600" y="4212985"/>
              <a:ext cx="97778" cy="34584"/>
            </a:xfrm>
            <a:custGeom>
              <a:avLst/>
              <a:gdLst>
                <a:gd name="connsiteX0" fmla="*/ 92940 w 97778"/>
                <a:gd name="connsiteY0" fmla="*/ 6393 h 34584"/>
                <a:gd name="connsiteX1" fmla="*/ 97988 w 97778"/>
                <a:gd name="connsiteY1" fmla="*/ 3179 h 34584"/>
                <a:gd name="connsiteX2" fmla="*/ 93072 w 97778"/>
                <a:gd name="connsiteY2" fmla="*/ 93 h 34584"/>
                <a:gd name="connsiteX3" fmla="*/ 5125 w 97778"/>
                <a:gd name="connsiteY3" fmla="*/ 93 h 34584"/>
                <a:gd name="connsiteX4" fmla="*/ 209 w 97778"/>
                <a:gd name="connsiteY4" fmla="*/ 3179 h 34584"/>
                <a:gd name="connsiteX5" fmla="*/ 5257 w 97778"/>
                <a:gd name="connsiteY5" fmla="*/ 6393 h 34584"/>
                <a:gd name="connsiteX6" fmla="*/ 92940 w 97778"/>
                <a:gd name="connsiteY6" fmla="*/ 6393 h 34584"/>
                <a:gd name="connsiteX7" fmla="*/ 93072 w 97778"/>
                <a:gd name="connsiteY7" fmla="*/ 34678 h 34584"/>
                <a:gd name="connsiteX8" fmla="*/ 97988 w 97778"/>
                <a:gd name="connsiteY8" fmla="*/ 31592 h 34584"/>
                <a:gd name="connsiteX9" fmla="*/ 92940 w 97778"/>
                <a:gd name="connsiteY9" fmla="*/ 28378 h 34584"/>
                <a:gd name="connsiteX10" fmla="*/ 5257 w 97778"/>
                <a:gd name="connsiteY10" fmla="*/ 28378 h 34584"/>
                <a:gd name="connsiteX11" fmla="*/ 209 w 97778"/>
                <a:gd name="connsiteY11" fmla="*/ 31592 h 34584"/>
                <a:gd name="connsiteX12" fmla="*/ 5125 w 97778"/>
                <a:gd name="connsiteY12" fmla="*/ 34678 h 34584"/>
                <a:gd name="connsiteX13" fmla="*/ 93072 w 97778"/>
                <a:gd name="connsiteY13" fmla="*/ 34678 h 3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778" h="34584">
                  <a:moveTo>
                    <a:pt x="92940" y="6393"/>
                  </a:moveTo>
                  <a:cubicBezTo>
                    <a:pt x="94932" y="6393"/>
                    <a:pt x="97988" y="6393"/>
                    <a:pt x="97988" y="3179"/>
                  </a:cubicBezTo>
                  <a:cubicBezTo>
                    <a:pt x="97988" y="93"/>
                    <a:pt x="94800" y="93"/>
                    <a:pt x="93072" y="93"/>
                  </a:cubicBezTo>
                  <a:lnTo>
                    <a:pt x="5125" y="93"/>
                  </a:lnTo>
                  <a:cubicBezTo>
                    <a:pt x="3398" y="93"/>
                    <a:pt x="209" y="93"/>
                    <a:pt x="209" y="3179"/>
                  </a:cubicBezTo>
                  <a:cubicBezTo>
                    <a:pt x="209" y="6393"/>
                    <a:pt x="3265" y="6393"/>
                    <a:pt x="5257" y="6393"/>
                  </a:cubicBezTo>
                  <a:lnTo>
                    <a:pt x="92940" y="6393"/>
                  </a:lnTo>
                  <a:close/>
                  <a:moveTo>
                    <a:pt x="93072" y="34678"/>
                  </a:moveTo>
                  <a:cubicBezTo>
                    <a:pt x="94800" y="34678"/>
                    <a:pt x="97988" y="34678"/>
                    <a:pt x="97988" y="31592"/>
                  </a:cubicBezTo>
                  <a:cubicBezTo>
                    <a:pt x="97988" y="28378"/>
                    <a:pt x="94932" y="28378"/>
                    <a:pt x="92940" y="28378"/>
                  </a:cubicBezTo>
                  <a:lnTo>
                    <a:pt x="5257" y="28378"/>
                  </a:lnTo>
                  <a:cubicBezTo>
                    <a:pt x="3265" y="28378"/>
                    <a:pt x="209" y="28378"/>
                    <a:pt x="209" y="31592"/>
                  </a:cubicBezTo>
                  <a:cubicBezTo>
                    <a:pt x="209" y="34678"/>
                    <a:pt x="3398" y="34678"/>
                    <a:pt x="5125" y="34678"/>
                  </a:cubicBezTo>
                  <a:lnTo>
                    <a:pt x="93072" y="34678"/>
                  </a:lnTo>
                  <a:close/>
                </a:path>
              </a:pathLst>
            </a:custGeom>
            <a:solidFill>
              <a:srgbClr val="000000"/>
            </a:solidFill>
            <a:ln w="19050"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80F5FB2C-E2DB-E4E7-84D5-1628E3EE4658}"/>
                </a:ext>
              </a:extLst>
            </p:cNvPr>
            <p:cNvSpPr/>
            <p:nvPr>
              <p:custDataLst>
                <p:tags r:id="rId59"/>
              </p:custDataLst>
            </p:nvPr>
          </p:nvSpPr>
          <p:spPr>
            <a:xfrm>
              <a:off x="6653291" y="4177115"/>
              <a:ext cx="48358" cy="85367"/>
            </a:xfrm>
            <a:custGeom>
              <a:avLst/>
              <a:gdLst>
                <a:gd name="connsiteX0" fmla="*/ 30240 w 48358"/>
                <a:gd name="connsiteY0" fmla="*/ 3693 h 85367"/>
                <a:gd name="connsiteX1" fmla="*/ 26254 w 48358"/>
                <a:gd name="connsiteY1" fmla="*/ 93 h 85367"/>
                <a:gd name="connsiteX2" fmla="*/ 215 w 48358"/>
                <a:gd name="connsiteY2" fmla="*/ 8322 h 85367"/>
                <a:gd name="connsiteX3" fmla="*/ 215 w 48358"/>
                <a:gd name="connsiteY3" fmla="*/ 12950 h 85367"/>
                <a:gd name="connsiteX4" fmla="*/ 19479 w 48358"/>
                <a:gd name="connsiteY4" fmla="*/ 9350 h 85367"/>
                <a:gd name="connsiteX5" fmla="*/ 19479 w 48358"/>
                <a:gd name="connsiteY5" fmla="*/ 74919 h 85367"/>
                <a:gd name="connsiteX6" fmla="*/ 6194 w 48358"/>
                <a:gd name="connsiteY6" fmla="*/ 80833 h 85367"/>
                <a:gd name="connsiteX7" fmla="*/ 1145 w 48358"/>
                <a:gd name="connsiteY7" fmla="*/ 80833 h 85367"/>
                <a:gd name="connsiteX8" fmla="*/ 1145 w 48358"/>
                <a:gd name="connsiteY8" fmla="*/ 85461 h 85367"/>
                <a:gd name="connsiteX9" fmla="*/ 24793 w 48358"/>
                <a:gd name="connsiteY9" fmla="*/ 84947 h 85367"/>
                <a:gd name="connsiteX10" fmla="*/ 48573 w 48358"/>
                <a:gd name="connsiteY10" fmla="*/ 85461 h 85367"/>
                <a:gd name="connsiteX11" fmla="*/ 48573 w 48358"/>
                <a:gd name="connsiteY11" fmla="*/ 80833 h 85367"/>
                <a:gd name="connsiteX12" fmla="*/ 43525 w 48358"/>
                <a:gd name="connsiteY12" fmla="*/ 80833 h 85367"/>
                <a:gd name="connsiteX13" fmla="*/ 30240 w 48358"/>
                <a:gd name="connsiteY13" fmla="*/ 74919 h 85367"/>
                <a:gd name="connsiteX14" fmla="*/ 30240 w 48358"/>
                <a:gd name="connsiteY14" fmla="*/ 3693 h 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358" h="85367">
                  <a:moveTo>
                    <a:pt x="30240" y="3693"/>
                  </a:moveTo>
                  <a:cubicBezTo>
                    <a:pt x="30240" y="222"/>
                    <a:pt x="29974" y="93"/>
                    <a:pt x="26254" y="93"/>
                  </a:cubicBezTo>
                  <a:cubicBezTo>
                    <a:pt x="17752" y="8193"/>
                    <a:pt x="5662" y="8322"/>
                    <a:pt x="215" y="8322"/>
                  </a:cubicBezTo>
                  <a:lnTo>
                    <a:pt x="215" y="12950"/>
                  </a:lnTo>
                  <a:cubicBezTo>
                    <a:pt x="3404" y="12950"/>
                    <a:pt x="12172" y="12950"/>
                    <a:pt x="19479" y="9350"/>
                  </a:cubicBezTo>
                  <a:lnTo>
                    <a:pt x="19479" y="74919"/>
                  </a:lnTo>
                  <a:cubicBezTo>
                    <a:pt x="19479" y="79162"/>
                    <a:pt x="19479" y="80833"/>
                    <a:pt x="6194" y="80833"/>
                  </a:cubicBezTo>
                  <a:lnTo>
                    <a:pt x="1145" y="80833"/>
                  </a:lnTo>
                  <a:lnTo>
                    <a:pt x="1145" y="85461"/>
                  </a:lnTo>
                  <a:cubicBezTo>
                    <a:pt x="3536" y="85333"/>
                    <a:pt x="19877" y="84947"/>
                    <a:pt x="24793" y="84947"/>
                  </a:cubicBezTo>
                  <a:cubicBezTo>
                    <a:pt x="28911" y="84947"/>
                    <a:pt x="45650" y="85333"/>
                    <a:pt x="48573" y="85461"/>
                  </a:cubicBezTo>
                  <a:lnTo>
                    <a:pt x="48573" y="80833"/>
                  </a:lnTo>
                  <a:lnTo>
                    <a:pt x="43525" y="80833"/>
                  </a:lnTo>
                  <a:cubicBezTo>
                    <a:pt x="30240" y="80833"/>
                    <a:pt x="30240" y="79162"/>
                    <a:pt x="30240" y="74919"/>
                  </a:cubicBezTo>
                  <a:lnTo>
                    <a:pt x="30240" y="3693"/>
                  </a:lnTo>
                  <a:close/>
                </a:path>
              </a:pathLst>
            </a:custGeom>
            <a:solidFill>
              <a:srgbClr val="000000"/>
            </a:solidFill>
            <a:ln w="19050"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584EC10D-AD77-E62F-378A-215E2382AC2D}"/>
                </a:ext>
              </a:extLst>
            </p:cNvPr>
            <p:cNvSpPr/>
            <p:nvPr>
              <p:custDataLst>
                <p:tags r:id="rId60"/>
              </p:custDataLst>
            </p:nvPr>
          </p:nvSpPr>
          <p:spPr>
            <a:xfrm>
              <a:off x="6742740" y="4069633"/>
              <a:ext cx="44030" cy="183666"/>
            </a:xfrm>
            <a:custGeom>
              <a:avLst/>
              <a:gdLst>
                <a:gd name="connsiteX0" fmla="*/ 44251 w 44030"/>
                <a:gd name="connsiteY0" fmla="*/ 181920 h 183666"/>
                <a:gd name="connsiteX1" fmla="*/ 41024 w 44030"/>
                <a:gd name="connsiteY1" fmla="*/ 177879 h 183666"/>
                <a:gd name="connsiteX2" fmla="*/ 11227 w 44030"/>
                <a:gd name="connsiteY2" fmla="*/ 91923 h 183666"/>
                <a:gd name="connsiteX3" fmla="*/ 41783 w 44030"/>
                <a:gd name="connsiteY3" fmla="*/ 5049 h 183666"/>
                <a:gd name="connsiteX4" fmla="*/ 44251 w 44030"/>
                <a:gd name="connsiteY4" fmla="*/ 1927 h 183666"/>
                <a:gd name="connsiteX5" fmla="*/ 42353 w 44030"/>
                <a:gd name="connsiteY5" fmla="*/ 90 h 183666"/>
                <a:gd name="connsiteX6" fmla="*/ 12176 w 44030"/>
                <a:gd name="connsiteY6" fmla="*/ 35905 h 183666"/>
                <a:gd name="connsiteX7" fmla="*/ 220 w 44030"/>
                <a:gd name="connsiteY7" fmla="*/ 91923 h 183666"/>
                <a:gd name="connsiteX8" fmla="*/ 12746 w 44030"/>
                <a:gd name="connsiteY8" fmla="*/ 149227 h 183666"/>
                <a:gd name="connsiteX9" fmla="*/ 42353 w 44030"/>
                <a:gd name="connsiteY9" fmla="*/ 183757 h 183666"/>
                <a:gd name="connsiteX10" fmla="*/ 44251 w 44030"/>
                <a:gd name="connsiteY10" fmla="*/ 181920 h 1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3666">
                  <a:moveTo>
                    <a:pt x="44251" y="181920"/>
                  </a:moveTo>
                  <a:cubicBezTo>
                    <a:pt x="44251" y="181369"/>
                    <a:pt x="44251" y="181002"/>
                    <a:pt x="41024" y="177879"/>
                  </a:cubicBezTo>
                  <a:cubicBezTo>
                    <a:pt x="17301" y="154737"/>
                    <a:pt x="11227" y="120024"/>
                    <a:pt x="11227" y="91923"/>
                  </a:cubicBezTo>
                  <a:cubicBezTo>
                    <a:pt x="11227" y="59966"/>
                    <a:pt x="18439" y="28008"/>
                    <a:pt x="41783" y="5049"/>
                  </a:cubicBezTo>
                  <a:cubicBezTo>
                    <a:pt x="44251" y="2845"/>
                    <a:pt x="44251" y="2478"/>
                    <a:pt x="44251" y="1927"/>
                  </a:cubicBezTo>
                  <a:cubicBezTo>
                    <a:pt x="44251" y="641"/>
                    <a:pt x="43491" y="90"/>
                    <a:pt x="42353" y="90"/>
                  </a:cubicBezTo>
                  <a:cubicBezTo>
                    <a:pt x="40455" y="90"/>
                    <a:pt x="23374" y="12580"/>
                    <a:pt x="12176" y="35905"/>
                  </a:cubicBezTo>
                  <a:cubicBezTo>
                    <a:pt x="2497" y="56109"/>
                    <a:pt x="220" y="76496"/>
                    <a:pt x="220" y="91923"/>
                  </a:cubicBezTo>
                  <a:cubicBezTo>
                    <a:pt x="220" y="106249"/>
                    <a:pt x="2307" y="128473"/>
                    <a:pt x="12746" y="149227"/>
                  </a:cubicBezTo>
                  <a:cubicBezTo>
                    <a:pt x="24133" y="171818"/>
                    <a:pt x="40455" y="183757"/>
                    <a:pt x="42353" y="183757"/>
                  </a:cubicBezTo>
                  <a:cubicBezTo>
                    <a:pt x="43491" y="183757"/>
                    <a:pt x="44251" y="183206"/>
                    <a:pt x="44251" y="181920"/>
                  </a:cubicBezTo>
                  <a:close/>
                </a:path>
              </a:pathLst>
            </a:custGeom>
            <a:solidFill>
              <a:srgbClr val="000000"/>
            </a:solidFill>
            <a:ln w="19050"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024F0E0C-0D97-406C-0F0E-07D88DCD3D4D}"/>
                </a:ext>
              </a:extLst>
            </p:cNvPr>
            <p:cNvSpPr/>
            <p:nvPr>
              <p:custDataLst>
                <p:tags r:id="rId61"/>
              </p:custDataLst>
            </p:nvPr>
          </p:nvSpPr>
          <p:spPr>
            <a:xfrm>
              <a:off x="6890549" y="4033492"/>
              <a:ext cx="50673" cy="28284"/>
            </a:xfrm>
            <a:custGeom>
              <a:avLst/>
              <a:gdLst>
                <a:gd name="connsiteX0" fmla="*/ 25659 w 50673"/>
                <a:gd name="connsiteY0" fmla="*/ 88 h 28284"/>
                <a:gd name="connsiteX1" fmla="*/ 227 w 50673"/>
                <a:gd name="connsiteY1" fmla="*/ 25067 h 28284"/>
                <a:gd name="connsiteX2" fmla="*/ 3643 w 50673"/>
                <a:gd name="connsiteY2" fmla="*/ 28372 h 28284"/>
                <a:gd name="connsiteX3" fmla="*/ 25659 w 50673"/>
                <a:gd name="connsiteY3" fmla="*/ 9639 h 28284"/>
                <a:gd name="connsiteX4" fmla="*/ 47485 w 50673"/>
                <a:gd name="connsiteY4" fmla="*/ 28372 h 28284"/>
                <a:gd name="connsiteX5" fmla="*/ 50901 w 50673"/>
                <a:gd name="connsiteY5" fmla="*/ 25067 h 28284"/>
                <a:gd name="connsiteX6" fmla="*/ 25659 w 50673"/>
                <a:gd name="connsiteY6" fmla="*/ 88 h 2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73" h="28284">
                  <a:moveTo>
                    <a:pt x="25659" y="88"/>
                  </a:moveTo>
                  <a:lnTo>
                    <a:pt x="227" y="25067"/>
                  </a:lnTo>
                  <a:lnTo>
                    <a:pt x="3643" y="28372"/>
                  </a:lnTo>
                  <a:lnTo>
                    <a:pt x="25659" y="9639"/>
                  </a:lnTo>
                  <a:lnTo>
                    <a:pt x="47485" y="28372"/>
                  </a:lnTo>
                  <a:lnTo>
                    <a:pt x="50901" y="25067"/>
                  </a:lnTo>
                  <a:lnTo>
                    <a:pt x="25659" y="88"/>
                  </a:lnTo>
                  <a:close/>
                </a:path>
              </a:pathLst>
            </a:custGeom>
            <a:solidFill>
              <a:srgbClr val="000000"/>
            </a:solidFill>
            <a:ln w="19050"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D846F720-A6A0-5474-88FC-135AE05986BC}"/>
                </a:ext>
              </a:extLst>
            </p:cNvPr>
            <p:cNvSpPr/>
            <p:nvPr>
              <p:custDataLst>
                <p:tags r:id="rId62"/>
              </p:custDataLst>
            </p:nvPr>
          </p:nvSpPr>
          <p:spPr>
            <a:xfrm>
              <a:off x="6805729" y="4081939"/>
              <a:ext cx="190167" cy="125443"/>
            </a:xfrm>
            <a:custGeom>
              <a:avLst/>
              <a:gdLst>
                <a:gd name="connsiteX0" fmla="*/ 167996 w 190167"/>
                <a:gd name="connsiteY0" fmla="*/ 14233 h 125443"/>
                <a:gd name="connsiteX1" fmla="*/ 184318 w 190167"/>
                <a:gd name="connsiteY1" fmla="*/ 5784 h 125443"/>
                <a:gd name="connsiteX2" fmla="*/ 190391 w 190167"/>
                <a:gd name="connsiteY2" fmla="*/ 2111 h 125443"/>
                <a:gd name="connsiteX3" fmla="*/ 185267 w 190167"/>
                <a:gd name="connsiteY3" fmla="*/ 90 h 125443"/>
                <a:gd name="connsiteX4" fmla="*/ 160215 w 190167"/>
                <a:gd name="connsiteY4" fmla="*/ 90 h 125443"/>
                <a:gd name="connsiteX5" fmla="*/ 152813 w 190167"/>
                <a:gd name="connsiteY5" fmla="*/ 3580 h 125443"/>
                <a:gd name="connsiteX6" fmla="*/ 83541 w 190167"/>
                <a:gd name="connsiteY6" fmla="*/ 108270 h 125443"/>
                <a:gd name="connsiteX7" fmla="*/ 68737 w 190167"/>
                <a:gd name="connsiteY7" fmla="*/ 4315 h 125443"/>
                <a:gd name="connsiteX8" fmla="*/ 62854 w 190167"/>
                <a:gd name="connsiteY8" fmla="*/ 90 h 125443"/>
                <a:gd name="connsiteX9" fmla="*/ 36853 w 190167"/>
                <a:gd name="connsiteY9" fmla="*/ 90 h 125443"/>
                <a:gd name="connsiteX10" fmla="*/ 31159 w 190167"/>
                <a:gd name="connsiteY10" fmla="*/ 3580 h 125443"/>
                <a:gd name="connsiteX11" fmla="*/ 36663 w 190167"/>
                <a:gd name="connsiteY11" fmla="*/ 5784 h 125443"/>
                <a:gd name="connsiteX12" fmla="*/ 44824 w 190167"/>
                <a:gd name="connsiteY12" fmla="*/ 6151 h 125443"/>
                <a:gd name="connsiteX13" fmla="*/ 48999 w 190167"/>
                <a:gd name="connsiteY13" fmla="*/ 9090 h 125443"/>
                <a:gd name="connsiteX14" fmla="*/ 48240 w 190167"/>
                <a:gd name="connsiteY14" fmla="*/ 12580 h 125443"/>
                <a:gd name="connsiteX15" fmla="*/ 24137 w 190167"/>
                <a:gd name="connsiteY15" fmla="*/ 106066 h 125443"/>
                <a:gd name="connsiteX16" fmla="*/ 3640 w 190167"/>
                <a:gd name="connsiteY16" fmla="*/ 119841 h 125443"/>
                <a:gd name="connsiteX17" fmla="*/ 224 w 190167"/>
                <a:gd name="connsiteY17" fmla="*/ 123330 h 125443"/>
                <a:gd name="connsiteX18" fmla="*/ 2881 w 190167"/>
                <a:gd name="connsiteY18" fmla="*/ 125534 h 125443"/>
                <a:gd name="connsiteX19" fmla="*/ 21859 w 190167"/>
                <a:gd name="connsiteY19" fmla="*/ 124983 h 125443"/>
                <a:gd name="connsiteX20" fmla="*/ 41408 w 190167"/>
                <a:gd name="connsiteY20" fmla="*/ 125534 h 125443"/>
                <a:gd name="connsiteX21" fmla="*/ 44824 w 190167"/>
                <a:gd name="connsiteY21" fmla="*/ 121861 h 125443"/>
                <a:gd name="connsiteX22" fmla="*/ 41408 w 190167"/>
                <a:gd name="connsiteY22" fmla="*/ 119841 h 125443"/>
                <a:gd name="connsiteX23" fmla="*/ 28502 w 190167"/>
                <a:gd name="connsiteY23" fmla="*/ 111759 h 125443"/>
                <a:gd name="connsiteX24" fmla="*/ 29261 w 190167"/>
                <a:gd name="connsiteY24" fmla="*/ 107535 h 125443"/>
                <a:gd name="connsiteX25" fmla="*/ 55072 w 190167"/>
                <a:gd name="connsiteY25" fmla="*/ 7437 h 125443"/>
                <a:gd name="connsiteX26" fmla="*/ 55262 w 190167"/>
                <a:gd name="connsiteY26" fmla="*/ 7437 h 125443"/>
                <a:gd name="connsiteX27" fmla="*/ 71584 w 190167"/>
                <a:gd name="connsiteY27" fmla="*/ 121310 h 125443"/>
                <a:gd name="connsiteX28" fmla="*/ 74431 w 190167"/>
                <a:gd name="connsiteY28" fmla="*/ 125534 h 125443"/>
                <a:gd name="connsiteX29" fmla="*/ 78606 w 190167"/>
                <a:gd name="connsiteY29" fmla="*/ 122228 h 125443"/>
                <a:gd name="connsiteX30" fmla="*/ 155281 w 190167"/>
                <a:gd name="connsiteY30" fmla="*/ 5968 h 125443"/>
                <a:gd name="connsiteX31" fmla="*/ 155470 w 190167"/>
                <a:gd name="connsiteY31" fmla="*/ 5968 h 125443"/>
                <a:gd name="connsiteX32" fmla="*/ 128331 w 190167"/>
                <a:gd name="connsiteY32" fmla="*/ 111208 h 125443"/>
                <a:gd name="connsiteX33" fmla="*/ 111060 w 190167"/>
                <a:gd name="connsiteY33" fmla="*/ 119841 h 125443"/>
                <a:gd name="connsiteX34" fmla="*/ 105746 w 190167"/>
                <a:gd name="connsiteY34" fmla="*/ 123330 h 125443"/>
                <a:gd name="connsiteX35" fmla="*/ 108593 w 190167"/>
                <a:gd name="connsiteY35" fmla="*/ 125534 h 125443"/>
                <a:gd name="connsiteX36" fmla="*/ 132126 w 190167"/>
                <a:gd name="connsiteY36" fmla="*/ 124983 h 125443"/>
                <a:gd name="connsiteX37" fmla="*/ 155850 w 190167"/>
                <a:gd name="connsiteY37" fmla="*/ 125534 h 125443"/>
                <a:gd name="connsiteX38" fmla="*/ 159456 w 190167"/>
                <a:gd name="connsiteY38" fmla="*/ 121861 h 125443"/>
                <a:gd name="connsiteX39" fmla="*/ 154142 w 190167"/>
                <a:gd name="connsiteY39" fmla="*/ 119841 h 125443"/>
                <a:gd name="connsiteX40" fmla="*/ 141806 w 190167"/>
                <a:gd name="connsiteY40" fmla="*/ 116535 h 125443"/>
                <a:gd name="connsiteX41" fmla="*/ 142755 w 190167"/>
                <a:gd name="connsiteY41" fmla="*/ 112127 h 125443"/>
                <a:gd name="connsiteX42" fmla="*/ 167996 w 190167"/>
                <a:gd name="connsiteY42" fmla="*/ 14233 h 1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167" h="125443">
                  <a:moveTo>
                    <a:pt x="167996" y="14233"/>
                  </a:moveTo>
                  <a:cubicBezTo>
                    <a:pt x="169704" y="7621"/>
                    <a:pt x="170084" y="5784"/>
                    <a:pt x="184318" y="5784"/>
                  </a:cubicBezTo>
                  <a:cubicBezTo>
                    <a:pt x="188683" y="5784"/>
                    <a:pt x="190391" y="5784"/>
                    <a:pt x="190391" y="2111"/>
                  </a:cubicBezTo>
                  <a:cubicBezTo>
                    <a:pt x="190391" y="90"/>
                    <a:pt x="188493" y="90"/>
                    <a:pt x="185267" y="90"/>
                  </a:cubicBezTo>
                  <a:lnTo>
                    <a:pt x="160215" y="90"/>
                  </a:lnTo>
                  <a:cubicBezTo>
                    <a:pt x="155281" y="90"/>
                    <a:pt x="155091" y="90"/>
                    <a:pt x="152813" y="3580"/>
                  </a:cubicBezTo>
                  <a:lnTo>
                    <a:pt x="83541" y="108270"/>
                  </a:lnTo>
                  <a:lnTo>
                    <a:pt x="68737" y="4315"/>
                  </a:lnTo>
                  <a:cubicBezTo>
                    <a:pt x="68168" y="90"/>
                    <a:pt x="67788" y="90"/>
                    <a:pt x="62854" y="90"/>
                  </a:cubicBezTo>
                  <a:lnTo>
                    <a:pt x="36853" y="90"/>
                  </a:lnTo>
                  <a:cubicBezTo>
                    <a:pt x="33247" y="90"/>
                    <a:pt x="31159" y="90"/>
                    <a:pt x="31159" y="3580"/>
                  </a:cubicBezTo>
                  <a:cubicBezTo>
                    <a:pt x="31159" y="5784"/>
                    <a:pt x="32867" y="5784"/>
                    <a:pt x="36663" y="5784"/>
                  </a:cubicBezTo>
                  <a:cubicBezTo>
                    <a:pt x="39130" y="5784"/>
                    <a:pt x="42546" y="5968"/>
                    <a:pt x="44824" y="6151"/>
                  </a:cubicBezTo>
                  <a:cubicBezTo>
                    <a:pt x="47860" y="6519"/>
                    <a:pt x="48999" y="7070"/>
                    <a:pt x="48999" y="9090"/>
                  </a:cubicBezTo>
                  <a:cubicBezTo>
                    <a:pt x="48999" y="9825"/>
                    <a:pt x="48809" y="10376"/>
                    <a:pt x="48240" y="12580"/>
                  </a:cubicBezTo>
                  <a:lnTo>
                    <a:pt x="24137" y="106066"/>
                  </a:lnTo>
                  <a:cubicBezTo>
                    <a:pt x="22239" y="113412"/>
                    <a:pt x="19013" y="119290"/>
                    <a:pt x="3640" y="119841"/>
                  </a:cubicBezTo>
                  <a:cubicBezTo>
                    <a:pt x="2691" y="119841"/>
                    <a:pt x="224" y="120024"/>
                    <a:pt x="224" y="123330"/>
                  </a:cubicBezTo>
                  <a:cubicBezTo>
                    <a:pt x="224" y="124983"/>
                    <a:pt x="1362" y="125534"/>
                    <a:pt x="2881" y="125534"/>
                  </a:cubicBezTo>
                  <a:cubicBezTo>
                    <a:pt x="8954" y="125534"/>
                    <a:pt x="15596" y="124983"/>
                    <a:pt x="21859" y="124983"/>
                  </a:cubicBezTo>
                  <a:cubicBezTo>
                    <a:pt x="28312" y="124983"/>
                    <a:pt x="35145" y="125534"/>
                    <a:pt x="41408" y="125534"/>
                  </a:cubicBezTo>
                  <a:cubicBezTo>
                    <a:pt x="42357" y="125534"/>
                    <a:pt x="44824" y="125534"/>
                    <a:pt x="44824" y="121861"/>
                  </a:cubicBezTo>
                  <a:cubicBezTo>
                    <a:pt x="44824" y="119841"/>
                    <a:pt x="42736" y="119841"/>
                    <a:pt x="41408" y="119841"/>
                  </a:cubicBezTo>
                  <a:cubicBezTo>
                    <a:pt x="30590" y="119657"/>
                    <a:pt x="28502" y="115984"/>
                    <a:pt x="28502" y="111759"/>
                  </a:cubicBezTo>
                  <a:cubicBezTo>
                    <a:pt x="28502" y="110474"/>
                    <a:pt x="28692" y="109555"/>
                    <a:pt x="29261" y="107535"/>
                  </a:cubicBezTo>
                  <a:lnTo>
                    <a:pt x="55072" y="7437"/>
                  </a:lnTo>
                  <a:lnTo>
                    <a:pt x="55262" y="7437"/>
                  </a:lnTo>
                  <a:lnTo>
                    <a:pt x="71584" y="121310"/>
                  </a:lnTo>
                  <a:cubicBezTo>
                    <a:pt x="71963" y="123514"/>
                    <a:pt x="72153" y="125534"/>
                    <a:pt x="74431" y="125534"/>
                  </a:cubicBezTo>
                  <a:cubicBezTo>
                    <a:pt x="76518" y="125534"/>
                    <a:pt x="77657" y="123514"/>
                    <a:pt x="78606" y="122228"/>
                  </a:cubicBezTo>
                  <a:lnTo>
                    <a:pt x="155281" y="5968"/>
                  </a:lnTo>
                  <a:lnTo>
                    <a:pt x="155470" y="5968"/>
                  </a:lnTo>
                  <a:lnTo>
                    <a:pt x="128331" y="111208"/>
                  </a:lnTo>
                  <a:cubicBezTo>
                    <a:pt x="126433" y="118371"/>
                    <a:pt x="126053" y="119841"/>
                    <a:pt x="111060" y="119841"/>
                  </a:cubicBezTo>
                  <a:cubicBezTo>
                    <a:pt x="107833" y="119841"/>
                    <a:pt x="105746" y="119841"/>
                    <a:pt x="105746" y="123330"/>
                  </a:cubicBezTo>
                  <a:cubicBezTo>
                    <a:pt x="105746" y="125534"/>
                    <a:pt x="108023" y="125534"/>
                    <a:pt x="108593" y="125534"/>
                  </a:cubicBezTo>
                  <a:cubicBezTo>
                    <a:pt x="113907" y="125534"/>
                    <a:pt x="126812" y="124983"/>
                    <a:pt x="132126" y="124983"/>
                  </a:cubicBezTo>
                  <a:cubicBezTo>
                    <a:pt x="139908" y="124983"/>
                    <a:pt x="148069" y="125534"/>
                    <a:pt x="155850" y="125534"/>
                  </a:cubicBezTo>
                  <a:cubicBezTo>
                    <a:pt x="156989" y="125534"/>
                    <a:pt x="159456" y="125534"/>
                    <a:pt x="159456" y="121861"/>
                  </a:cubicBezTo>
                  <a:cubicBezTo>
                    <a:pt x="159456" y="119841"/>
                    <a:pt x="157748" y="119841"/>
                    <a:pt x="154142" y="119841"/>
                  </a:cubicBezTo>
                  <a:cubicBezTo>
                    <a:pt x="147120" y="119841"/>
                    <a:pt x="141806" y="119841"/>
                    <a:pt x="141806" y="116535"/>
                  </a:cubicBezTo>
                  <a:cubicBezTo>
                    <a:pt x="141806" y="115800"/>
                    <a:pt x="141806" y="115433"/>
                    <a:pt x="142755" y="112127"/>
                  </a:cubicBezTo>
                  <a:lnTo>
                    <a:pt x="167996" y="14233"/>
                  </a:lnTo>
                  <a:close/>
                </a:path>
              </a:pathLst>
            </a:custGeom>
            <a:solidFill>
              <a:srgbClr val="000000"/>
            </a:solidFill>
            <a:ln w="19050"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905912DC-D3C6-C1FA-69AB-D354CF6F4551}"/>
                </a:ext>
              </a:extLst>
            </p:cNvPr>
            <p:cNvSpPr/>
            <p:nvPr>
              <p:custDataLst>
                <p:tags r:id="rId63"/>
              </p:custDataLst>
            </p:nvPr>
          </p:nvSpPr>
          <p:spPr>
            <a:xfrm>
              <a:off x="7008151" y="4063766"/>
              <a:ext cx="44903" cy="81639"/>
            </a:xfrm>
            <a:custGeom>
              <a:avLst/>
              <a:gdLst>
                <a:gd name="connsiteX0" fmla="*/ 27336 w 44903"/>
                <a:gd name="connsiteY0" fmla="*/ 29657 h 81639"/>
                <a:gd name="connsiteX1" fmla="*/ 40887 w 44903"/>
                <a:gd name="connsiteY1" fmla="*/ 29657 h 81639"/>
                <a:gd name="connsiteX2" fmla="*/ 45138 w 44903"/>
                <a:gd name="connsiteY2" fmla="*/ 26829 h 81639"/>
                <a:gd name="connsiteX3" fmla="*/ 41153 w 44903"/>
                <a:gd name="connsiteY3" fmla="*/ 25029 h 81639"/>
                <a:gd name="connsiteX4" fmla="*/ 28532 w 44903"/>
                <a:gd name="connsiteY4" fmla="*/ 25029 h 81639"/>
                <a:gd name="connsiteX5" fmla="*/ 33447 w 44903"/>
                <a:gd name="connsiteY5" fmla="*/ 6001 h 81639"/>
                <a:gd name="connsiteX6" fmla="*/ 33846 w 44903"/>
                <a:gd name="connsiteY6" fmla="*/ 4201 h 81639"/>
                <a:gd name="connsiteX7" fmla="*/ 29329 w 44903"/>
                <a:gd name="connsiteY7" fmla="*/ 87 h 81639"/>
                <a:gd name="connsiteX8" fmla="*/ 23085 w 44903"/>
                <a:gd name="connsiteY8" fmla="*/ 5615 h 81639"/>
                <a:gd name="connsiteX9" fmla="*/ 18036 w 44903"/>
                <a:gd name="connsiteY9" fmla="*/ 25029 h 81639"/>
                <a:gd name="connsiteX10" fmla="*/ 4486 w 44903"/>
                <a:gd name="connsiteY10" fmla="*/ 25029 h 81639"/>
                <a:gd name="connsiteX11" fmla="*/ 234 w 44903"/>
                <a:gd name="connsiteY11" fmla="*/ 27857 h 81639"/>
                <a:gd name="connsiteX12" fmla="*/ 4220 w 44903"/>
                <a:gd name="connsiteY12" fmla="*/ 29657 h 81639"/>
                <a:gd name="connsiteX13" fmla="*/ 16841 w 44903"/>
                <a:gd name="connsiteY13" fmla="*/ 29657 h 81639"/>
                <a:gd name="connsiteX14" fmla="*/ 9002 w 44903"/>
                <a:gd name="connsiteY14" fmla="*/ 59999 h 81639"/>
                <a:gd name="connsiteX15" fmla="*/ 7010 w 44903"/>
                <a:gd name="connsiteY15" fmla="*/ 69513 h 81639"/>
                <a:gd name="connsiteX16" fmla="*/ 21225 w 44903"/>
                <a:gd name="connsiteY16" fmla="*/ 81727 h 81639"/>
                <a:gd name="connsiteX17" fmla="*/ 44341 w 44903"/>
                <a:gd name="connsiteY17" fmla="*/ 62056 h 81639"/>
                <a:gd name="connsiteX18" fmla="*/ 42215 w 44903"/>
                <a:gd name="connsiteY18" fmla="*/ 60385 h 81639"/>
                <a:gd name="connsiteX19" fmla="*/ 39426 w 44903"/>
                <a:gd name="connsiteY19" fmla="*/ 62827 h 81639"/>
                <a:gd name="connsiteX20" fmla="*/ 21623 w 44903"/>
                <a:gd name="connsiteY20" fmla="*/ 78127 h 81639"/>
                <a:gd name="connsiteX21" fmla="*/ 16974 w 44903"/>
                <a:gd name="connsiteY21" fmla="*/ 71827 h 81639"/>
                <a:gd name="connsiteX22" fmla="*/ 17771 w 44903"/>
                <a:gd name="connsiteY22" fmla="*/ 66556 h 81639"/>
                <a:gd name="connsiteX23" fmla="*/ 27336 w 44903"/>
                <a:gd name="connsiteY23" fmla="*/ 29657 h 8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903" h="81639">
                  <a:moveTo>
                    <a:pt x="27336" y="29657"/>
                  </a:moveTo>
                  <a:lnTo>
                    <a:pt x="40887" y="29657"/>
                  </a:lnTo>
                  <a:cubicBezTo>
                    <a:pt x="43411" y="29657"/>
                    <a:pt x="45138" y="29657"/>
                    <a:pt x="45138" y="26829"/>
                  </a:cubicBezTo>
                  <a:cubicBezTo>
                    <a:pt x="45138" y="25029"/>
                    <a:pt x="43411" y="25029"/>
                    <a:pt x="41153" y="25029"/>
                  </a:cubicBezTo>
                  <a:lnTo>
                    <a:pt x="28532" y="25029"/>
                  </a:lnTo>
                  <a:lnTo>
                    <a:pt x="33447" y="6001"/>
                  </a:lnTo>
                  <a:cubicBezTo>
                    <a:pt x="33580" y="5358"/>
                    <a:pt x="33846" y="4715"/>
                    <a:pt x="33846" y="4201"/>
                  </a:cubicBezTo>
                  <a:cubicBezTo>
                    <a:pt x="33846" y="1887"/>
                    <a:pt x="31986" y="87"/>
                    <a:pt x="29329" y="87"/>
                  </a:cubicBezTo>
                  <a:cubicBezTo>
                    <a:pt x="26007" y="87"/>
                    <a:pt x="24015" y="2273"/>
                    <a:pt x="23085" y="5615"/>
                  </a:cubicBezTo>
                  <a:cubicBezTo>
                    <a:pt x="22155" y="8830"/>
                    <a:pt x="23882" y="2658"/>
                    <a:pt x="18036" y="25029"/>
                  </a:cubicBezTo>
                  <a:lnTo>
                    <a:pt x="4486" y="25029"/>
                  </a:lnTo>
                  <a:cubicBezTo>
                    <a:pt x="1961" y="25029"/>
                    <a:pt x="234" y="25029"/>
                    <a:pt x="234" y="27857"/>
                  </a:cubicBezTo>
                  <a:cubicBezTo>
                    <a:pt x="234" y="29657"/>
                    <a:pt x="1828" y="29657"/>
                    <a:pt x="4220" y="29657"/>
                  </a:cubicBezTo>
                  <a:lnTo>
                    <a:pt x="16841" y="29657"/>
                  </a:lnTo>
                  <a:lnTo>
                    <a:pt x="9002" y="59999"/>
                  </a:lnTo>
                  <a:cubicBezTo>
                    <a:pt x="8205" y="63213"/>
                    <a:pt x="7010" y="67841"/>
                    <a:pt x="7010" y="69513"/>
                  </a:cubicBezTo>
                  <a:cubicBezTo>
                    <a:pt x="7010" y="77098"/>
                    <a:pt x="13652" y="81727"/>
                    <a:pt x="21225" y="81727"/>
                  </a:cubicBezTo>
                  <a:cubicBezTo>
                    <a:pt x="35971" y="81727"/>
                    <a:pt x="44341" y="63727"/>
                    <a:pt x="44341" y="62056"/>
                  </a:cubicBezTo>
                  <a:cubicBezTo>
                    <a:pt x="44341" y="60385"/>
                    <a:pt x="42614" y="60385"/>
                    <a:pt x="42215" y="60385"/>
                  </a:cubicBezTo>
                  <a:cubicBezTo>
                    <a:pt x="40621" y="60385"/>
                    <a:pt x="40488" y="60642"/>
                    <a:pt x="39426" y="62827"/>
                  </a:cubicBezTo>
                  <a:cubicBezTo>
                    <a:pt x="35706" y="70927"/>
                    <a:pt x="28930" y="78127"/>
                    <a:pt x="21623" y="78127"/>
                  </a:cubicBezTo>
                  <a:cubicBezTo>
                    <a:pt x="18833" y="78127"/>
                    <a:pt x="16974" y="76455"/>
                    <a:pt x="16974" y="71827"/>
                  </a:cubicBezTo>
                  <a:cubicBezTo>
                    <a:pt x="16974" y="70541"/>
                    <a:pt x="17505" y="67841"/>
                    <a:pt x="17771" y="66556"/>
                  </a:cubicBezTo>
                  <a:lnTo>
                    <a:pt x="27336" y="29657"/>
                  </a:lnTo>
                  <a:close/>
                </a:path>
              </a:pathLst>
            </a:custGeom>
            <a:solidFill>
              <a:srgbClr val="000000"/>
            </a:solidFill>
            <a:ln w="19050"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897B530A-BF59-D7B0-07A9-373714D1A78E}"/>
                </a:ext>
              </a:extLst>
            </p:cNvPr>
            <p:cNvSpPr/>
            <p:nvPr>
              <p:custDataLst>
                <p:tags r:id="rId64"/>
              </p:custDataLst>
            </p:nvPr>
          </p:nvSpPr>
          <p:spPr>
            <a:xfrm>
              <a:off x="6988123" y="4173339"/>
              <a:ext cx="40254" cy="86525"/>
            </a:xfrm>
            <a:custGeom>
              <a:avLst/>
              <a:gdLst>
                <a:gd name="connsiteX0" fmla="*/ 37033 w 40254"/>
                <a:gd name="connsiteY0" fmla="*/ 4979 h 86525"/>
                <a:gd name="connsiteX1" fmla="*/ 31719 w 40254"/>
                <a:gd name="connsiteY1" fmla="*/ 93 h 86525"/>
                <a:gd name="connsiteX2" fmla="*/ 24279 w 40254"/>
                <a:gd name="connsiteY2" fmla="*/ 7164 h 86525"/>
                <a:gd name="connsiteX3" fmla="*/ 29593 w 40254"/>
                <a:gd name="connsiteY3" fmla="*/ 12050 h 86525"/>
                <a:gd name="connsiteX4" fmla="*/ 37033 w 40254"/>
                <a:gd name="connsiteY4" fmla="*/ 4979 h 86525"/>
                <a:gd name="connsiteX5" fmla="*/ 9931 w 40254"/>
                <a:gd name="connsiteY5" fmla="*/ 70290 h 86525"/>
                <a:gd name="connsiteX6" fmla="*/ 8736 w 40254"/>
                <a:gd name="connsiteY6" fmla="*/ 75690 h 86525"/>
                <a:gd name="connsiteX7" fmla="*/ 21357 w 40254"/>
                <a:gd name="connsiteY7" fmla="*/ 86618 h 86525"/>
                <a:gd name="connsiteX8" fmla="*/ 40487 w 40254"/>
                <a:gd name="connsiteY8" fmla="*/ 66948 h 86525"/>
                <a:gd name="connsiteX9" fmla="*/ 38362 w 40254"/>
                <a:gd name="connsiteY9" fmla="*/ 65276 h 86525"/>
                <a:gd name="connsiteX10" fmla="*/ 35837 w 40254"/>
                <a:gd name="connsiteY10" fmla="*/ 67462 h 86525"/>
                <a:gd name="connsiteX11" fmla="*/ 21755 w 40254"/>
                <a:gd name="connsiteY11" fmla="*/ 83018 h 86525"/>
                <a:gd name="connsiteX12" fmla="*/ 18434 w 40254"/>
                <a:gd name="connsiteY12" fmla="*/ 78519 h 86525"/>
                <a:gd name="connsiteX13" fmla="*/ 20560 w 40254"/>
                <a:gd name="connsiteY13" fmla="*/ 70290 h 86525"/>
                <a:gd name="connsiteX14" fmla="*/ 24811 w 40254"/>
                <a:gd name="connsiteY14" fmla="*/ 60005 h 86525"/>
                <a:gd name="connsiteX15" fmla="*/ 31320 w 40254"/>
                <a:gd name="connsiteY15" fmla="*/ 43677 h 86525"/>
                <a:gd name="connsiteX16" fmla="*/ 32118 w 40254"/>
                <a:gd name="connsiteY16" fmla="*/ 39563 h 86525"/>
                <a:gd name="connsiteX17" fmla="*/ 19497 w 40254"/>
                <a:gd name="connsiteY17" fmla="*/ 28635 h 86525"/>
                <a:gd name="connsiteX18" fmla="*/ 233 w 40254"/>
                <a:gd name="connsiteY18" fmla="*/ 48306 h 86525"/>
                <a:gd name="connsiteX19" fmla="*/ 2492 w 40254"/>
                <a:gd name="connsiteY19" fmla="*/ 49977 h 86525"/>
                <a:gd name="connsiteX20" fmla="*/ 4883 w 40254"/>
                <a:gd name="connsiteY20" fmla="*/ 47920 h 86525"/>
                <a:gd name="connsiteX21" fmla="*/ 19098 w 40254"/>
                <a:gd name="connsiteY21" fmla="*/ 32235 h 86525"/>
                <a:gd name="connsiteX22" fmla="*/ 22419 w 40254"/>
                <a:gd name="connsiteY22" fmla="*/ 36735 h 86525"/>
                <a:gd name="connsiteX23" fmla="*/ 18301 w 40254"/>
                <a:gd name="connsiteY23" fmla="*/ 49591 h 86525"/>
                <a:gd name="connsiteX24" fmla="*/ 9931 w 40254"/>
                <a:gd name="connsiteY24" fmla="*/ 70290 h 8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6525">
                  <a:moveTo>
                    <a:pt x="37033" y="4979"/>
                  </a:moveTo>
                  <a:cubicBezTo>
                    <a:pt x="37033" y="2922"/>
                    <a:pt x="35439" y="93"/>
                    <a:pt x="31719" y="93"/>
                  </a:cubicBezTo>
                  <a:cubicBezTo>
                    <a:pt x="28132" y="93"/>
                    <a:pt x="24279" y="3436"/>
                    <a:pt x="24279" y="7164"/>
                  </a:cubicBezTo>
                  <a:cubicBezTo>
                    <a:pt x="24279" y="9350"/>
                    <a:pt x="26006" y="12050"/>
                    <a:pt x="29593" y="12050"/>
                  </a:cubicBezTo>
                  <a:cubicBezTo>
                    <a:pt x="33446" y="12050"/>
                    <a:pt x="37033" y="8450"/>
                    <a:pt x="37033" y="4979"/>
                  </a:cubicBezTo>
                  <a:close/>
                  <a:moveTo>
                    <a:pt x="9931" y="70290"/>
                  </a:moveTo>
                  <a:cubicBezTo>
                    <a:pt x="9400" y="71962"/>
                    <a:pt x="8736" y="73505"/>
                    <a:pt x="8736" y="75690"/>
                  </a:cubicBezTo>
                  <a:cubicBezTo>
                    <a:pt x="8736" y="81733"/>
                    <a:pt x="14050" y="86618"/>
                    <a:pt x="21357" y="86618"/>
                  </a:cubicBezTo>
                  <a:cubicBezTo>
                    <a:pt x="34642" y="86618"/>
                    <a:pt x="40487" y="68876"/>
                    <a:pt x="40487" y="66948"/>
                  </a:cubicBezTo>
                  <a:cubicBezTo>
                    <a:pt x="40487" y="65276"/>
                    <a:pt x="38760" y="65276"/>
                    <a:pt x="38362" y="65276"/>
                  </a:cubicBezTo>
                  <a:cubicBezTo>
                    <a:pt x="36502" y="65276"/>
                    <a:pt x="36369" y="66048"/>
                    <a:pt x="35837" y="67462"/>
                  </a:cubicBezTo>
                  <a:cubicBezTo>
                    <a:pt x="32782" y="77747"/>
                    <a:pt x="26936" y="83018"/>
                    <a:pt x="21755" y="83018"/>
                  </a:cubicBezTo>
                  <a:cubicBezTo>
                    <a:pt x="19098" y="83018"/>
                    <a:pt x="18434" y="81347"/>
                    <a:pt x="18434" y="78519"/>
                  </a:cubicBezTo>
                  <a:cubicBezTo>
                    <a:pt x="18434" y="75562"/>
                    <a:pt x="19364" y="73119"/>
                    <a:pt x="20560" y="70290"/>
                  </a:cubicBezTo>
                  <a:cubicBezTo>
                    <a:pt x="21888" y="66819"/>
                    <a:pt x="23349" y="63348"/>
                    <a:pt x="24811" y="60005"/>
                  </a:cubicBezTo>
                  <a:cubicBezTo>
                    <a:pt x="26006" y="56920"/>
                    <a:pt x="30789" y="45220"/>
                    <a:pt x="31320" y="43677"/>
                  </a:cubicBezTo>
                  <a:cubicBezTo>
                    <a:pt x="31719" y="42392"/>
                    <a:pt x="32118" y="40849"/>
                    <a:pt x="32118" y="39563"/>
                  </a:cubicBezTo>
                  <a:cubicBezTo>
                    <a:pt x="32118" y="33520"/>
                    <a:pt x="26804" y="28635"/>
                    <a:pt x="19497" y="28635"/>
                  </a:cubicBezTo>
                  <a:cubicBezTo>
                    <a:pt x="6344" y="28635"/>
                    <a:pt x="233" y="46120"/>
                    <a:pt x="233" y="48306"/>
                  </a:cubicBezTo>
                  <a:cubicBezTo>
                    <a:pt x="233" y="49977"/>
                    <a:pt x="2093" y="49977"/>
                    <a:pt x="2492" y="49977"/>
                  </a:cubicBezTo>
                  <a:cubicBezTo>
                    <a:pt x="4352" y="49977"/>
                    <a:pt x="4484" y="49334"/>
                    <a:pt x="4883" y="47920"/>
                  </a:cubicBezTo>
                  <a:cubicBezTo>
                    <a:pt x="8337" y="36863"/>
                    <a:pt x="14183" y="32235"/>
                    <a:pt x="19098" y="32235"/>
                  </a:cubicBezTo>
                  <a:cubicBezTo>
                    <a:pt x="21224" y="32235"/>
                    <a:pt x="22419" y="33263"/>
                    <a:pt x="22419" y="36735"/>
                  </a:cubicBezTo>
                  <a:cubicBezTo>
                    <a:pt x="22419" y="39692"/>
                    <a:pt x="21622" y="41620"/>
                    <a:pt x="18301" y="49591"/>
                  </a:cubicBezTo>
                  <a:lnTo>
                    <a:pt x="9931" y="70290"/>
                  </a:lnTo>
                  <a:close/>
                </a:path>
              </a:pathLst>
            </a:custGeom>
            <a:solidFill>
              <a:srgbClr val="000000"/>
            </a:solidFill>
            <a:ln w="19050"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5926644C-8B4E-3819-12B4-3DB897BE7784}"/>
                </a:ext>
              </a:extLst>
            </p:cNvPr>
            <p:cNvSpPr/>
            <p:nvPr>
              <p:custDataLst>
                <p:tags r:id="rId65"/>
              </p:custDataLst>
            </p:nvPr>
          </p:nvSpPr>
          <p:spPr>
            <a:xfrm>
              <a:off x="7050456" y="4243793"/>
              <a:ext cx="16872" cy="39598"/>
            </a:xfrm>
            <a:custGeom>
              <a:avLst/>
              <a:gdLst>
                <a:gd name="connsiteX0" fmla="*/ 13388 w 16872"/>
                <a:gd name="connsiteY0" fmla="*/ 12821 h 39598"/>
                <a:gd name="connsiteX1" fmla="*/ 3026 w 16872"/>
                <a:gd name="connsiteY1" fmla="*/ 36349 h 39598"/>
                <a:gd name="connsiteX2" fmla="*/ 2096 w 16872"/>
                <a:gd name="connsiteY2" fmla="*/ 37892 h 39598"/>
                <a:gd name="connsiteX3" fmla="*/ 3956 w 16872"/>
                <a:gd name="connsiteY3" fmla="*/ 39692 h 39598"/>
                <a:gd name="connsiteX4" fmla="*/ 17108 w 16872"/>
                <a:gd name="connsiteY4" fmla="*/ 14107 h 39598"/>
                <a:gd name="connsiteX5" fmla="*/ 7809 w 16872"/>
                <a:gd name="connsiteY5" fmla="*/ 93 h 39598"/>
                <a:gd name="connsiteX6" fmla="*/ 236 w 16872"/>
                <a:gd name="connsiteY6" fmla="*/ 7422 h 39598"/>
                <a:gd name="connsiteX7" fmla="*/ 7941 w 16872"/>
                <a:gd name="connsiteY7" fmla="*/ 14878 h 39598"/>
                <a:gd name="connsiteX8" fmla="*/ 13388 w 16872"/>
                <a:gd name="connsiteY8" fmla="*/ 12821 h 3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2" h="39598">
                  <a:moveTo>
                    <a:pt x="13388" y="12821"/>
                  </a:moveTo>
                  <a:cubicBezTo>
                    <a:pt x="13388" y="19892"/>
                    <a:pt x="12060" y="28121"/>
                    <a:pt x="3026" y="36349"/>
                  </a:cubicBezTo>
                  <a:cubicBezTo>
                    <a:pt x="2494" y="36863"/>
                    <a:pt x="2096" y="37249"/>
                    <a:pt x="2096" y="37892"/>
                  </a:cubicBezTo>
                  <a:cubicBezTo>
                    <a:pt x="2096" y="38792"/>
                    <a:pt x="3159" y="39692"/>
                    <a:pt x="3956" y="39692"/>
                  </a:cubicBezTo>
                  <a:cubicBezTo>
                    <a:pt x="5816" y="39692"/>
                    <a:pt x="17108" y="29406"/>
                    <a:pt x="17108" y="14107"/>
                  </a:cubicBezTo>
                  <a:cubicBezTo>
                    <a:pt x="17108" y="6136"/>
                    <a:pt x="13920" y="93"/>
                    <a:pt x="7809" y="93"/>
                  </a:cubicBezTo>
                  <a:cubicBezTo>
                    <a:pt x="3424" y="93"/>
                    <a:pt x="236" y="3436"/>
                    <a:pt x="236" y="7422"/>
                  </a:cubicBezTo>
                  <a:cubicBezTo>
                    <a:pt x="236" y="11536"/>
                    <a:pt x="3292" y="14878"/>
                    <a:pt x="7941" y="14878"/>
                  </a:cubicBezTo>
                  <a:cubicBezTo>
                    <a:pt x="11130" y="14878"/>
                    <a:pt x="13255" y="12821"/>
                    <a:pt x="13388" y="12821"/>
                  </a:cubicBezTo>
                  <a:close/>
                </a:path>
              </a:pathLst>
            </a:custGeom>
            <a:solidFill>
              <a:srgbClr val="000000"/>
            </a:solidFill>
            <a:ln w="19050"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55A74C5D-5C4E-A84F-7430-7592F2AEA7E5}"/>
                </a:ext>
              </a:extLst>
            </p:cNvPr>
            <p:cNvSpPr/>
            <p:nvPr>
              <p:custDataLst>
                <p:tags r:id="rId66"/>
              </p:custDataLst>
            </p:nvPr>
          </p:nvSpPr>
          <p:spPr>
            <a:xfrm>
              <a:off x="7080651" y="4173339"/>
              <a:ext cx="58321" cy="111466"/>
            </a:xfrm>
            <a:custGeom>
              <a:avLst/>
              <a:gdLst>
                <a:gd name="connsiteX0" fmla="*/ 58560 w 58321"/>
                <a:gd name="connsiteY0" fmla="*/ 4979 h 111466"/>
                <a:gd name="connsiteX1" fmla="*/ 53246 w 58321"/>
                <a:gd name="connsiteY1" fmla="*/ 93 h 111466"/>
                <a:gd name="connsiteX2" fmla="*/ 45807 w 58321"/>
                <a:gd name="connsiteY2" fmla="*/ 7164 h 111466"/>
                <a:gd name="connsiteX3" fmla="*/ 51121 w 58321"/>
                <a:gd name="connsiteY3" fmla="*/ 12050 h 111466"/>
                <a:gd name="connsiteX4" fmla="*/ 58560 w 58321"/>
                <a:gd name="connsiteY4" fmla="*/ 4979 h 111466"/>
                <a:gd name="connsiteX5" fmla="*/ 30396 w 58321"/>
                <a:gd name="connsiteY5" fmla="*/ 91632 h 111466"/>
                <a:gd name="connsiteX6" fmla="*/ 13258 w 58321"/>
                <a:gd name="connsiteY6" fmla="*/ 107960 h 111466"/>
                <a:gd name="connsiteX7" fmla="*/ 8475 w 58321"/>
                <a:gd name="connsiteY7" fmla="*/ 107189 h 111466"/>
                <a:gd name="connsiteX8" fmla="*/ 12992 w 58321"/>
                <a:gd name="connsiteY8" fmla="*/ 100632 h 111466"/>
                <a:gd name="connsiteX9" fmla="*/ 7811 w 58321"/>
                <a:gd name="connsiteY9" fmla="*/ 95875 h 111466"/>
                <a:gd name="connsiteX10" fmla="*/ 238 w 58321"/>
                <a:gd name="connsiteY10" fmla="*/ 103461 h 111466"/>
                <a:gd name="connsiteX11" fmla="*/ 13391 w 58321"/>
                <a:gd name="connsiteY11" fmla="*/ 111560 h 111466"/>
                <a:gd name="connsiteX12" fmla="*/ 41024 w 58321"/>
                <a:gd name="connsiteY12" fmla="*/ 91247 h 111466"/>
                <a:gd name="connsiteX13" fmla="*/ 52981 w 58321"/>
                <a:gd name="connsiteY13" fmla="*/ 45220 h 111466"/>
                <a:gd name="connsiteX14" fmla="*/ 53645 w 58321"/>
                <a:gd name="connsiteY14" fmla="*/ 40720 h 111466"/>
                <a:gd name="connsiteX15" fmla="*/ 39430 w 58321"/>
                <a:gd name="connsiteY15" fmla="*/ 28635 h 111466"/>
                <a:gd name="connsiteX16" fmla="*/ 16181 w 58321"/>
                <a:gd name="connsiteY16" fmla="*/ 48306 h 111466"/>
                <a:gd name="connsiteX17" fmla="*/ 18439 w 58321"/>
                <a:gd name="connsiteY17" fmla="*/ 49977 h 111466"/>
                <a:gd name="connsiteX18" fmla="*/ 21096 w 58321"/>
                <a:gd name="connsiteY18" fmla="*/ 47663 h 111466"/>
                <a:gd name="connsiteX19" fmla="*/ 39031 w 58321"/>
                <a:gd name="connsiteY19" fmla="*/ 32235 h 111466"/>
                <a:gd name="connsiteX20" fmla="*/ 43548 w 58321"/>
                <a:gd name="connsiteY20" fmla="*/ 38535 h 111466"/>
                <a:gd name="connsiteX21" fmla="*/ 43149 w 58321"/>
                <a:gd name="connsiteY21" fmla="*/ 42392 h 111466"/>
                <a:gd name="connsiteX22" fmla="*/ 30396 w 58321"/>
                <a:gd name="connsiteY22" fmla="*/ 91632 h 11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1" h="111466">
                  <a:moveTo>
                    <a:pt x="58560" y="4979"/>
                  </a:moveTo>
                  <a:cubicBezTo>
                    <a:pt x="58560" y="2793"/>
                    <a:pt x="56833" y="93"/>
                    <a:pt x="53246" y="93"/>
                  </a:cubicBezTo>
                  <a:cubicBezTo>
                    <a:pt x="49394" y="93"/>
                    <a:pt x="45807" y="3693"/>
                    <a:pt x="45807" y="7164"/>
                  </a:cubicBezTo>
                  <a:cubicBezTo>
                    <a:pt x="45807" y="9221"/>
                    <a:pt x="47401" y="12050"/>
                    <a:pt x="51121" y="12050"/>
                  </a:cubicBezTo>
                  <a:cubicBezTo>
                    <a:pt x="54708" y="12050"/>
                    <a:pt x="58560" y="8707"/>
                    <a:pt x="58560" y="4979"/>
                  </a:cubicBezTo>
                  <a:close/>
                  <a:moveTo>
                    <a:pt x="30396" y="91632"/>
                  </a:moveTo>
                  <a:cubicBezTo>
                    <a:pt x="28137" y="100503"/>
                    <a:pt x="21096" y="107960"/>
                    <a:pt x="13258" y="107960"/>
                  </a:cubicBezTo>
                  <a:cubicBezTo>
                    <a:pt x="11531" y="107960"/>
                    <a:pt x="9937" y="107703"/>
                    <a:pt x="8475" y="107189"/>
                  </a:cubicBezTo>
                  <a:cubicBezTo>
                    <a:pt x="11929" y="105646"/>
                    <a:pt x="12992" y="102561"/>
                    <a:pt x="12992" y="100632"/>
                  </a:cubicBezTo>
                  <a:cubicBezTo>
                    <a:pt x="12992" y="97546"/>
                    <a:pt x="10468" y="95875"/>
                    <a:pt x="7811" y="95875"/>
                  </a:cubicBezTo>
                  <a:cubicBezTo>
                    <a:pt x="3693" y="95875"/>
                    <a:pt x="238" y="99346"/>
                    <a:pt x="238" y="103461"/>
                  </a:cubicBezTo>
                  <a:cubicBezTo>
                    <a:pt x="238" y="108346"/>
                    <a:pt x="5420" y="111560"/>
                    <a:pt x="13391" y="111560"/>
                  </a:cubicBezTo>
                  <a:cubicBezTo>
                    <a:pt x="21362" y="111560"/>
                    <a:pt x="36905" y="106932"/>
                    <a:pt x="41024" y="91247"/>
                  </a:cubicBezTo>
                  <a:lnTo>
                    <a:pt x="52981" y="45220"/>
                  </a:lnTo>
                  <a:cubicBezTo>
                    <a:pt x="53379" y="43806"/>
                    <a:pt x="53645" y="42649"/>
                    <a:pt x="53645" y="40720"/>
                  </a:cubicBezTo>
                  <a:cubicBezTo>
                    <a:pt x="53645" y="33649"/>
                    <a:pt x="47401" y="28635"/>
                    <a:pt x="39430" y="28635"/>
                  </a:cubicBezTo>
                  <a:cubicBezTo>
                    <a:pt x="24683" y="28635"/>
                    <a:pt x="16181" y="46506"/>
                    <a:pt x="16181" y="48306"/>
                  </a:cubicBezTo>
                  <a:cubicBezTo>
                    <a:pt x="16181" y="49977"/>
                    <a:pt x="18041" y="49977"/>
                    <a:pt x="18439" y="49977"/>
                  </a:cubicBezTo>
                  <a:cubicBezTo>
                    <a:pt x="20033" y="49977"/>
                    <a:pt x="20166" y="49591"/>
                    <a:pt x="21096" y="47663"/>
                  </a:cubicBezTo>
                  <a:cubicBezTo>
                    <a:pt x="24417" y="40206"/>
                    <a:pt x="31326" y="32235"/>
                    <a:pt x="39031" y="32235"/>
                  </a:cubicBezTo>
                  <a:cubicBezTo>
                    <a:pt x="42352" y="32235"/>
                    <a:pt x="43548" y="34420"/>
                    <a:pt x="43548" y="38535"/>
                  </a:cubicBezTo>
                  <a:cubicBezTo>
                    <a:pt x="43548" y="39949"/>
                    <a:pt x="43282" y="41749"/>
                    <a:pt x="43149" y="42392"/>
                  </a:cubicBezTo>
                  <a:lnTo>
                    <a:pt x="30396" y="91632"/>
                  </a:lnTo>
                  <a:close/>
                </a:path>
              </a:pathLst>
            </a:custGeom>
            <a:solidFill>
              <a:srgbClr val="000000"/>
            </a:solidFill>
            <a:ln w="19050"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BF3833EA-246A-037F-75C2-A1DA115EE991}"/>
                </a:ext>
              </a:extLst>
            </p:cNvPr>
            <p:cNvSpPr/>
            <p:nvPr>
              <p:custDataLst>
                <p:tags r:id="rId67"/>
              </p:custDataLst>
            </p:nvPr>
          </p:nvSpPr>
          <p:spPr>
            <a:xfrm>
              <a:off x="7171437" y="4069633"/>
              <a:ext cx="44030" cy="183666"/>
            </a:xfrm>
            <a:custGeom>
              <a:avLst/>
              <a:gdLst>
                <a:gd name="connsiteX0" fmla="*/ 44273 w 44030"/>
                <a:gd name="connsiteY0" fmla="*/ 91923 h 183666"/>
                <a:gd name="connsiteX1" fmla="*/ 31747 w 44030"/>
                <a:gd name="connsiteY1" fmla="*/ 34620 h 183666"/>
                <a:gd name="connsiteX2" fmla="*/ 2140 w 44030"/>
                <a:gd name="connsiteY2" fmla="*/ 90 h 183666"/>
                <a:gd name="connsiteX3" fmla="*/ 243 w 44030"/>
                <a:gd name="connsiteY3" fmla="*/ 1927 h 183666"/>
                <a:gd name="connsiteX4" fmla="*/ 3849 w 44030"/>
                <a:gd name="connsiteY4" fmla="*/ 6151 h 183666"/>
                <a:gd name="connsiteX5" fmla="*/ 33266 w 44030"/>
                <a:gd name="connsiteY5" fmla="*/ 91923 h 183666"/>
                <a:gd name="connsiteX6" fmla="*/ 2710 w 44030"/>
                <a:gd name="connsiteY6" fmla="*/ 178798 h 183666"/>
                <a:gd name="connsiteX7" fmla="*/ 243 w 44030"/>
                <a:gd name="connsiteY7" fmla="*/ 181920 h 183666"/>
                <a:gd name="connsiteX8" fmla="*/ 2140 w 44030"/>
                <a:gd name="connsiteY8" fmla="*/ 183757 h 183666"/>
                <a:gd name="connsiteX9" fmla="*/ 32317 w 44030"/>
                <a:gd name="connsiteY9" fmla="*/ 147942 h 183666"/>
                <a:gd name="connsiteX10" fmla="*/ 44273 w 44030"/>
                <a:gd name="connsiteY10" fmla="*/ 91923 h 1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3666">
                  <a:moveTo>
                    <a:pt x="44273" y="91923"/>
                  </a:moveTo>
                  <a:cubicBezTo>
                    <a:pt x="44273" y="77598"/>
                    <a:pt x="42186" y="55374"/>
                    <a:pt x="31747" y="34620"/>
                  </a:cubicBezTo>
                  <a:cubicBezTo>
                    <a:pt x="20360" y="12029"/>
                    <a:pt x="4038" y="90"/>
                    <a:pt x="2140" y="90"/>
                  </a:cubicBezTo>
                  <a:cubicBezTo>
                    <a:pt x="1002" y="90"/>
                    <a:pt x="243" y="825"/>
                    <a:pt x="243" y="1927"/>
                  </a:cubicBezTo>
                  <a:cubicBezTo>
                    <a:pt x="243" y="2478"/>
                    <a:pt x="243" y="2845"/>
                    <a:pt x="3849" y="6151"/>
                  </a:cubicBezTo>
                  <a:cubicBezTo>
                    <a:pt x="22448" y="24334"/>
                    <a:pt x="33266" y="53537"/>
                    <a:pt x="33266" y="91923"/>
                  </a:cubicBezTo>
                  <a:cubicBezTo>
                    <a:pt x="33266" y="123330"/>
                    <a:pt x="26244" y="155656"/>
                    <a:pt x="2710" y="178798"/>
                  </a:cubicBezTo>
                  <a:cubicBezTo>
                    <a:pt x="243" y="181002"/>
                    <a:pt x="243" y="181369"/>
                    <a:pt x="243" y="181920"/>
                  </a:cubicBezTo>
                  <a:cubicBezTo>
                    <a:pt x="243" y="183022"/>
                    <a:pt x="1002" y="183757"/>
                    <a:pt x="2140" y="183757"/>
                  </a:cubicBezTo>
                  <a:cubicBezTo>
                    <a:pt x="4038" y="183757"/>
                    <a:pt x="21119" y="171267"/>
                    <a:pt x="32317" y="147942"/>
                  </a:cubicBezTo>
                  <a:cubicBezTo>
                    <a:pt x="41996" y="127738"/>
                    <a:pt x="44273" y="107351"/>
                    <a:pt x="44273" y="91923"/>
                  </a:cubicBezTo>
                  <a:close/>
                </a:path>
              </a:pathLst>
            </a:custGeom>
            <a:solidFill>
              <a:srgbClr val="000000"/>
            </a:solidFill>
            <a:ln w="19050"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308635DE-72AF-7CC3-BCC6-66FD494FC6CC}"/>
                </a:ext>
              </a:extLst>
            </p:cNvPr>
            <p:cNvSpPr/>
            <p:nvPr>
              <p:custDataLst>
                <p:tags r:id="rId68"/>
              </p:custDataLst>
            </p:nvPr>
          </p:nvSpPr>
          <p:spPr>
            <a:xfrm>
              <a:off x="7242796" y="4068956"/>
              <a:ext cx="58720" cy="85367"/>
            </a:xfrm>
            <a:custGeom>
              <a:avLst/>
              <a:gdLst>
                <a:gd name="connsiteX0" fmla="*/ 58967 w 58720"/>
                <a:gd name="connsiteY0" fmla="*/ 62057 h 85367"/>
                <a:gd name="connsiteX1" fmla="*/ 54450 w 58720"/>
                <a:gd name="connsiteY1" fmla="*/ 62057 h 85367"/>
                <a:gd name="connsiteX2" fmla="*/ 50996 w 58720"/>
                <a:gd name="connsiteY2" fmla="*/ 73756 h 85367"/>
                <a:gd name="connsiteX3" fmla="*/ 37843 w 58720"/>
                <a:gd name="connsiteY3" fmla="*/ 74527 h 85367"/>
                <a:gd name="connsiteX4" fmla="*/ 13399 w 58720"/>
                <a:gd name="connsiteY4" fmla="*/ 74527 h 85367"/>
                <a:gd name="connsiteX5" fmla="*/ 39969 w 58720"/>
                <a:gd name="connsiteY5" fmla="*/ 52928 h 85367"/>
                <a:gd name="connsiteX6" fmla="*/ 58967 w 58720"/>
                <a:gd name="connsiteY6" fmla="*/ 25158 h 85367"/>
                <a:gd name="connsiteX7" fmla="*/ 27880 w 58720"/>
                <a:gd name="connsiteY7" fmla="*/ 88 h 85367"/>
                <a:gd name="connsiteX8" fmla="*/ 246 w 58720"/>
                <a:gd name="connsiteY8" fmla="*/ 23101 h 85367"/>
                <a:gd name="connsiteX9" fmla="*/ 7288 w 58720"/>
                <a:gd name="connsiteY9" fmla="*/ 30301 h 85367"/>
                <a:gd name="connsiteX10" fmla="*/ 14329 w 58720"/>
                <a:gd name="connsiteY10" fmla="*/ 23487 h 85367"/>
                <a:gd name="connsiteX11" fmla="*/ 6490 w 58720"/>
                <a:gd name="connsiteY11" fmla="*/ 16673 h 85367"/>
                <a:gd name="connsiteX12" fmla="*/ 25887 w 58720"/>
                <a:gd name="connsiteY12" fmla="*/ 4716 h 85367"/>
                <a:gd name="connsiteX13" fmla="*/ 46080 w 58720"/>
                <a:gd name="connsiteY13" fmla="*/ 25158 h 85367"/>
                <a:gd name="connsiteX14" fmla="*/ 33592 w 58720"/>
                <a:gd name="connsiteY14" fmla="*/ 49843 h 85367"/>
                <a:gd name="connsiteX15" fmla="*/ 1575 w 58720"/>
                <a:gd name="connsiteY15" fmla="*/ 80441 h 85367"/>
                <a:gd name="connsiteX16" fmla="*/ 246 w 58720"/>
                <a:gd name="connsiteY16" fmla="*/ 85456 h 85367"/>
                <a:gd name="connsiteX17" fmla="*/ 54981 w 58720"/>
                <a:gd name="connsiteY17" fmla="*/ 85456 h 85367"/>
                <a:gd name="connsiteX18" fmla="*/ 58967 w 58720"/>
                <a:gd name="connsiteY18" fmla="*/ 62057 h 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720" h="85367">
                  <a:moveTo>
                    <a:pt x="58967" y="62057"/>
                  </a:moveTo>
                  <a:lnTo>
                    <a:pt x="54450" y="62057"/>
                  </a:lnTo>
                  <a:cubicBezTo>
                    <a:pt x="54051" y="64885"/>
                    <a:pt x="52723" y="72470"/>
                    <a:pt x="50996" y="73756"/>
                  </a:cubicBezTo>
                  <a:cubicBezTo>
                    <a:pt x="49933" y="74527"/>
                    <a:pt x="39703" y="74527"/>
                    <a:pt x="37843" y="74527"/>
                  </a:cubicBezTo>
                  <a:lnTo>
                    <a:pt x="13399" y="74527"/>
                  </a:lnTo>
                  <a:cubicBezTo>
                    <a:pt x="27348" y="62571"/>
                    <a:pt x="31998" y="58971"/>
                    <a:pt x="39969" y="52928"/>
                  </a:cubicBezTo>
                  <a:cubicBezTo>
                    <a:pt x="49800" y="45343"/>
                    <a:pt x="58967" y="37372"/>
                    <a:pt x="58967" y="25158"/>
                  </a:cubicBezTo>
                  <a:cubicBezTo>
                    <a:pt x="58967" y="9601"/>
                    <a:pt x="44885" y="88"/>
                    <a:pt x="27880" y="88"/>
                  </a:cubicBezTo>
                  <a:cubicBezTo>
                    <a:pt x="11406" y="88"/>
                    <a:pt x="246" y="11273"/>
                    <a:pt x="246" y="23101"/>
                  </a:cubicBezTo>
                  <a:cubicBezTo>
                    <a:pt x="246" y="29658"/>
                    <a:pt x="5959" y="30301"/>
                    <a:pt x="7288" y="30301"/>
                  </a:cubicBezTo>
                  <a:cubicBezTo>
                    <a:pt x="10476" y="30301"/>
                    <a:pt x="14329" y="28115"/>
                    <a:pt x="14329" y="23487"/>
                  </a:cubicBezTo>
                  <a:cubicBezTo>
                    <a:pt x="14329" y="21172"/>
                    <a:pt x="13399" y="16673"/>
                    <a:pt x="6490" y="16673"/>
                  </a:cubicBezTo>
                  <a:cubicBezTo>
                    <a:pt x="10609" y="7544"/>
                    <a:pt x="19643" y="4716"/>
                    <a:pt x="25887" y="4716"/>
                  </a:cubicBezTo>
                  <a:cubicBezTo>
                    <a:pt x="39172" y="4716"/>
                    <a:pt x="46080" y="14744"/>
                    <a:pt x="46080" y="25158"/>
                  </a:cubicBezTo>
                  <a:cubicBezTo>
                    <a:pt x="46080" y="36343"/>
                    <a:pt x="37843" y="45214"/>
                    <a:pt x="33592" y="49843"/>
                  </a:cubicBezTo>
                  <a:lnTo>
                    <a:pt x="1575" y="80441"/>
                  </a:lnTo>
                  <a:cubicBezTo>
                    <a:pt x="246" y="81599"/>
                    <a:pt x="246" y="81856"/>
                    <a:pt x="246" y="85456"/>
                  </a:cubicBezTo>
                  <a:lnTo>
                    <a:pt x="54981" y="85456"/>
                  </a:lnTo>
                  <a:lnTo>
                    <a:pt x="58967" y="62057"/>
                  </a:lnTo>
                  <a:close/>
                </a:path>
              </a:pathLst>
            </a:custGeom>
            <a:solidFill>
              <a:srgbClr val="000000"/>
            </a:solidFill>
            <a:ln w="19050"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25E4897F-650C-463D-E5E4-8C0180D43466}"/>
                </a:ext>
              </a:extLst>
            </p:cNvPr>
            <p:cNvSpPr/>
            <p:nvPr>
              <p:custDataLst>
                <p:tags r:id="rId69"/>
              </p:custDataLst>
            </p:nvPr>
          </p:nvSpPr>
          <p:spPr>
            <a:xfrm>
              <a:off x="7372370" y="4100305"/>
              <a:ext cx="126209" cy="122321"/>
            </a:xfrm>
            <a:custGeom>
              <a:avLst/>
              <a:gdLst>
                <a:gd name="connsiteX0" fmla="*/ 67248 w 126209"/>
                <a:gd name="connsiteY0" fmla="*/ 64925 h 122321"/>
                <a:gd name="connsiteX1" fmla="*/ 120199 w 126209"/>
                <a:gd name="connsiteY1" fmla="*/ 64925 h 122321"/>
                <a:gd name="connsiteX2" fmla="*/ 126462 w 126209"/>
                <a:gd name="connsiteY2" fmla="*/ 61251 h 122321"/>
                <a:gd name="connsiteX3" fmla="*/ 120199 w 126209"/>
                <a:gd name="connsiteY3" fmla="*/ 57578 h 122321"/>
                <a:gd name="connsiteX4" fmla="*/ 67248 w 126209"/>
                <a:gd name="connsiteY4" fmla="*/ 57578 h 122321"/>
                <a:gd name="connsiteX5" fmla="*/ 67248 w 126209"/>
                <a:gd name="connsiteY5" fmla="*/ 6151 h 122321"/>
                <a:gd name="connsiteX6" fmla="*/ 63453 w 126209"/>
                <a:gd name="connsiteY6" fmla="*/ 90 h 122321"/>
                <a:gd name="connsiteX7" fmla="*/ 59657 w 126209"/>
                <a:gd name="connsiteY7" fmla="*/ 6151 h 122321"/>
                <a:gd name="connsiteX8" fmla="*/ 59657 w 126209"/>
                <a:gd name="connsiteY8" fmla="*/ 57578 h 122321"/>
                <a:gd name="connsiteX9" fmla="*/ 6516 w 126209"/>
                <a:gd name="connsiteY9" fmla="*/ 57578 h 122321"/>
                <a:gd name="connsiteX10" fmla="*/ 253 w 126209"/>
                <a:gd name="connsiteY10" fmla="*/ 61251 h 122321"/>
                <a:gd name="connsiteX11" fmla="*/ 6516 w 126209"/>
                <a:gd name="connsiteY11" fmla="*/ 64925 h 122321"/>
                <a:gd name="connsiteX12" fmla="*/ 59657 w 126209"/>
                <a:gd name="connsiteY12" fmla="*/ 64925 h 122321"/>
                <a:gd name="connsiteX13" fmla="*/ 59657 w 126209"/>
                <a:gd name="connsiteY13" fmla="*/ 116351 h 122321"/>
                <a:gd name="connsiteX14" fmla="*/ 63453 w 126209"/>
                <a:gd name="connsiteY14" fmla="*/ 122412 h 122321"/>
                <a:gd name="connsiteX15" fmla="*/ 67248 w 126209"/>
                <a:gd name="connsiteY15" fmla="*/ 116351 h 122321"/>
                <a:gd name="connsiteX16" fmla="*/ 67248 w 126209"/>
                <a:gd name="connsiteY16" fmla="*/ 64925 h 12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209" h="122321">
                  <a:moveTo>
                    <a:pt x="67248" y="64925"/>
                  </a:moveTo>
                  <a:lnTo>
                    <a:pt x="120199" y="64925"/>
                  </a:lnTo>
                  <a:cubicBezTo>
                    <a:pt x="122856" y="64925"/>
                    <a:pt x="126462" y="64925"/>
                    <a:pt x="126462" y="61251"/>
                  </a:cubicBezTo>
                  <a:cubicBezTo>
                    <a:pt x="126462" y="57578"/>
                    <a:pt x="122856" y="57578"/>
                    <a:pt x="120199" y="57578"/>
                  </a:cubicBezTo>
                  <a:lnTo>
                    <a:pt x="67248" y="57578"/>
                  </a:lnTo>
                  <a:lnTo>
                    <a:pt x="67248" y="6151"/>
                  </a:lnTo>
                  <a:cubicBezTo>
                    <a:pt x="67248" y="3580"/>
                    <a:pt x="67248" y="90"/>
                    <a:pt x="63453" y="90"/>
                  </a:cubicBezTo>
                  <a:cubicBezTo>
                    <a:pt x="59657" y="90"/>
                    <a:pt x="59657" y="3580"/>
                    <a:pt x="59657" y="6151"/>
                  </a:cubicBezTo>
                  <a:lnTo>
                    <a:pt x="59657" y="57578"/>
                  </a:lnTo>
                  <a:lnTo>
                    <a:pt x="6516" y="57578"/>
                  </a:lnTo>
                  <a:cubicBezTo>
                    <a:pt x="3859" y="57578"/>
                    <a:pt x="253" y="57578"/>
                    <a:pt x="253" y="61251"/>
                  </a:cubicBezTo>
                  <a:cubicBezTo>
                    <a:pt x="253" y="64925"/>
                    <a:pt x="3859" y="64925"/>
                    <a:pt x="6516" y="64925"/>
                  </a:cubicBezTo>
                  <a:lnTo>
                    <a:pt x="59657" y="64925"/>
                  </a:lnTo>
                  <a:lnTo>
                    <a:pt x="59657" y="116351"/>
                  </a:lnTo>
                  <a:cubicBezTo>
                    <a:pt x="59657" y="118922"/>
                    <a:pt x="59657" y="122412"/>
                    <a:pt x="63453" y="122412"/>
                  </a:cubicBezTo>
                  <a:cubicBezTo>
                    <a:pt x="67248" y="122412"/>
                    <a:pt x="67248" y="118922"/>
                    <a:pt x="67248" y="116351"/>
                  </a:cubicBezTo>
                  <a:lnTo>
                    <a:pt x="67248" y="64925"/>
                  </a:lnTo>
                  <a:close/>
                </a:path>
              </a:pathLst>
            </a:custGeom>
            <a:solidFill>
              <a:srgbClr val="000000"/>
            </a:solidFill>
            <a:ln w="19050"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FFB74468-F52E-F147-7504-20A3B685C123}"/>
                </a:ext>
              </a:extLst>
            </p:cNvPr>
            <p:cNvSpPr/>
            <p:nvPr>
              <p:custDataLst>
                <p:tags r:id="rId70"/>
              </p:custDataLst>
            </p:nvPr>
          </p:nvSpPr>
          <p:spPr>
            <a:xfrm>
              <a:off x="7562157" y="4069632"/>
              <a:ext cx="178970" cy="183666"/>
            </a:xfrm>
            <a:custGeom>
              <a:avLst/>
              <a:gdLst>
                <a:gd name="connsiteX0" fmla="*/ 69536 w 178970"/>
                <a:gd name="connsiteY0" fmla="*/ 98161 h 183666"/>
                <a:gd name="connsiteX1" fmla="*/ 2161 w 178970"/>
                <a:gd name="connsiteY1" fmla="*/ 178790 h 183666"/>
                <a:gd name="connsiteX2" fmla="*/ 453 w 178970"/>
                <a:gd name="connsiteY2" fmla="*/ 181729 h 183666"/>
                <a:gd name="connsiteX3" fmla="*/ 5577 w 178970"/>
                <a:gd name="connsiteY3" fmla="*/ 183749 h 183666"/>
                <a:gd name="connsiteX4" fmla="*/ 162912 w 178970"/>
                <a:gd name="connsiteY4" fmla="*/ 183749 h 183666"/>
                <a:gd name="connsiteX5" fmla="*/ 179233 w 178970"/>
                <a:gd name="connsiteY5" fmla="*/ 138016 h 183666"/>
                <a:gd name="connsiteX6" fmla="*/ 174489 w 178970"/>
                <a:gd name="connsiteY6" fmla="*/ 138016 h 183666"/>
                <a:gd name="connsiteX7" fmla="*/ 140896 w 178970"/>
                <a:gd name="connsiteY7" fmla="*/ 168321 h 183666"/>
                <a:gd name="connsiteX8" fmla="*/ 96865 w 178970"/>
                <a:gd name="connsiteY8" fmla="*/ 173647 h 183666"/>
                <a:gd name="connsiteX9" fmla="*/ 16205 w 178970"/>
                <a:gd name="connsiteY9" fmla="*/ 173647 h 183666"/>
                <a:gd name="connsiteX10" fmla="*/ 82062 w 178970"/>
                <a:gd name="connsiteY10" fmla="*/ 94855 h 183666"/>
                <a:gd name="connsiteX11" fmla="*/ 83770 w 178970"/>
                <a:gd name="connsiteY11" fmla="*/ 91916 h 183666"/>
                <a:gd name="connsiteX12" fmla="*/ 82441 w 178970"/>
                <a:gd name="connsiteY12" fmla="*/ 89345 h 183666"/>
                <a:gd name="connsiteX13" fmla="*/ 20760 w 178970"/>
                <a:gd name="connsiteY13" fmla="*/ 7430 h 183666"/>
                <a:gd name="connsiteX14" fmla="*/ 95916 w 178970"/>
                <a:gd name="connsiteY14" fmla="*/ 7430 h 183666"/>
                <a:gd name="connsiteX15" fmla="*/ 174489 w 178970"/>
                <a:gd name="connsiteY15" fmla="*/ 43061 h 183666"/>
                <a:gd name="connsiteX16" fmla="*/ 179233 w 178970"/>
                <a:gd name="connsiteY16" fmla="*/ 43061 h 183666"/>
                <a:gd name="connsiteX17" fmla="*/ 162912 w 178970"/>
                <a:gd name="connsiteY17" fmla="*/ 83 h 183666"/>
                <a:gd name="connsiteX18" fmla="*/ 5577 w 178970"/>
                <a:gd name="connsiteY18" fmla="*/ 83 h 183666"/>
                <a:gd name="connsiteX19" fmla="*/ 263 w 178970"/>
                <a:gd name="connsiteY19" fmla="*/ 5960 h 183666"/>
                <a:gd name="connsiteX20" fmla="*/ 69536 w 178970"/>
                <a:gd name="connsiteY20" fmla="*/ 98161 h 1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8970" h="183666">
                  <a:moveTo>
                    <a:pt x="69536" y="98161"/>
                  </a:moveTo>
                  <a:lnTo>
                    <a:pt x="2161" y="178790"/>
                  </a:lnTo>
                  <a:cubicBezTo>
                    <a:pt x="643" y="180627"/>
                    <a:pt x="453" y="180994"/>
                    <a:pt x="453" y="181729"/>
                  </a:cubicBezTo>
                  <a:cubicBezTo>
                    <a:pt x="453" y="183749"/>
                    <a:pt x="2161" y="183749"/>
                    <a:pt x="5577" y="183749"/>
                  </a:cubicBezTo>
                  <a:lnTo>
                    <a:pt x="162912" y="183749"/>
                  </a:lnTo>
                  <a:lnTo>
                    <a:pt x="179233" y="138016"/>
                  </a:lnTo>
                  <a:lnTo>
                    <a:pt x="174489" y="138016"/>
                  </a:lnTo>
                  <a:cubicBezTo>
                    <a:pt x="169744" y="151791"/>
                    <a:pt x="157028" y="162995"/>
                    <a:pt x="140896" y="168321"/>
                  </a:cubicBezTo>
                  <a:cubicBezTo>
                    <a:pt x="137860" y="169239"/>
                    <a:pt x="124764" y="173647"/>
                    <a:pt x="96865" y="173647"/>
                  </a:cubicBezTo>
                  <a:lnTo>
                    <a:pt x="16205" y="173647"/>
                  </a:lnTo>
                  <a:lnTo>
                    <a:pt x="82062" y="94855"/>
                  </a:lnTo>
                  <a:cubicBezTo>
                    <a:pt x="83390" y="93202"/>
                    <a:pt x="83770" y="92651"/>
                    <a:pt x="83770" y="91916"/>
                  </a:cubicBezTo>
                  <a:cubicBezTo>
                    <a:pt x="83770" y="91181"/>
                    <a:pt x="83580" y="90998"/>
                    <a:pt x="82441" y="89345"/>
                  </a:cubicBezTo>
                  <a:lnTo>
                    <a:pt x="20760" y="7430"/>
                  </a:lnTo>
                  <a:lnTo>
                    <a:pt x="95916" y="7430"/>
                  </a:lnTo>
                  <a:cubicBezTo>
                    <a:pt x="117552" y="7430"/>
                    <a:pt x="161204" y="8715"/>
                    <a:pt x="174489" y="43061"/>
                  </a:cubicBezTo>
                  <a:lnTo>
                    <a:pt x="179233" y="43061"/>
                  </a:lnTo>
                  <a:lnTo>
                    <a:pt x="162912" y="83"/>
                  </a:lnTo>
                  <a:lnTo>
                    <a:pt x="5577" y="83"/>
                  </a:lnTo>
                  <a:cubicBezTo>
                    <a:pt x="453" y="83"/>
                    <a:pt x="263" y="267"/>
                    <a:pt x="263" y="5960"/>
                  </a:cubicBezTo>
                  <a:lnTo>
                    <a:pt x="69536" y="98161"/>
                  </a:lnTo>
                  <a:close/>
                </a:path>
              </a:pathLst>
            </a:custGeom>
            <a:solidFill>
              <a:srgbClr val="000000"/>
            </a:solidFill>
            <a:ln w="19050"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F1331278-4469-6BB8-6EFC-6032B0FD4A20}"/>
                </a:ext>
              </a:extLst>
            </p:cNvPr>
            <p:cNvSpPr/>
            <p:nvPr>
              <p:custDataLst>
                <p:tags r:id="rId71"/>
              </p:custDataLst>
            </p:nvPr>
          </p:nvSpPr>
          <p:spPr>
            <a:xfrm>
              <a:off x="7761029" y="4027227"/>
              <a:ext cx="118370" cy="87810"/>
            </a:xfrm>
            <a:custGeom>
              <a:avLst/>
              <a:gdLst>
                <a:gd name="connsiteX0" fmla="*/ 102835 w 118370"/>
                <a:gd name="connsiteY0" fmla="*/ 10499 h 87810"/>
                <a:gd name="connsiteX1" fmla="*/ 114128 w 118370"/>
                <a:gd name="connsiteY1" fmla="*/ 4714 h 87810"/>
                <a:gd name="connsiteX2" fmla="*/ 118645 w 118370"/>
                <a:gd name="connsiteY2" fmla="*/ 1885 h 87810"/>
                <a:gd name="connsiteX3" fmla="*/ 116519 w 118370"/>
                <a:gd name="connsiteY3" fmla="*/ 85 h 87810"/>
                <a:gd name="connsiteX4" fmla="*/ 99115 w 118370"/>
                <a:gd name="connsiteY4" fmla="*/ 600 h 87810"/>
                <a:gd name="connsiteX5" fmla="*/ 89949 w 118370"/>
                <a:gd name="connsiteY5" fmla="*/ 471 h 87810"/>
                <a:gd name="connsiteX6" fmla="*/ 81579 w 118370"/>
                <a:gd name="connsiteY6" fmla="*/ 85 h 87810"/>
                <a:gd name="connsiteX7" fmla="*/ 78789 w 118370"/>
                <a:gd name="connsiteY7" fmla="*/ 2914 h 87810"/>
                <a:gd name="connsiteX8" fmla="*/ 83040 w 118370"/>
                <a:gd name="connsiteY8" fmla="*/ 4714 h 87810"/>
                <a:gd name="connsiteX9" fmla="*/ 88089 w 118370"/>
                <a:gd name="connsiteY9" fmla="*/ 4971 h 87810"/>
                <a:gd name="connsiteX10" fmla="*/ 91144 w 118370"/>
                <a:gd name="connsiteY10" fmla="*/ 6771 h 87810"/>
                <a:gd name="connsiteX11" fmla="*/ 90613 w 118370"/>
                <a:gd name="connsiteY11" fmla="*/ 9599 h 87810"/>
                <a:gd name="connsiteX12" fmla="*/ 82775 w 118370"/>
                <a:gd name="connsiteY12" fmla="*/ 39941 h 87810"/>
                <a:gd name="connsiteX13" fmla="*/ 38269 w 118370"/>
                <a:gd name="connsiteY13" fmla="*/ 39941 h 87810"/>
                <a:gd name="connsiteX14" fmla="*/ 45975 w 118370"/>
                <a:gd name="connsiteY14" fmla="*/ 10114 h 87810"/>
                <a:gd name="connsiteX15" fmla="*/ 57666 w 118370"/>
                <a:gd name="connsiteY15" fmla="*/ 4714 h 87810"/>
                <a:gd name="connsiteX16" fmla="*/ 61651 w 118370"/>
                <a:gd name="connsiteY16" fmla="*/ 1885 h 87810"/>
                <a:gd name="connsiteX17" fmla="*/ 59525 w 118370"/>
                <a:gd name="connsiteY17" fmla="*/ 85 h 87810"/>
                <a:gd name="connsiteX18" fmla="*/ 42122 w 118370"/>
                <a:gd name="connsiteY18" fmla="*/ 600 h 87810"/>
                <a:gd name="connsiteX19" fmla="*/ 32955 w 118370"/>
                <a:gd name="connsiteY19" fmla="*/ 471 h 87810"/>
                <a:gd name="connsiteX20" fmla="*/ 24585 w 118370"/>
                <a:gd name="connsiteY20" fmla="*/ 85 h 87810"/>
                <a:gd name="connsiteX21" fmla="*/ 21796 w 118370"/>
                <a:gd name="connsiteY21" fmla="*/ 2914 h 87810"/>
                <a:gd name="connsiteX22" fmla="*/ 26047 w 118370"/>
                <a:gd name="connsiteY22" fmla="*/ 4714 h 87810"/>
                <a:gd name="connsiteX23" fmla="*/ 31095 w 118370"/>
                <a:gd name="connsiteY23" fmla="*/ 4971 h 87810"/>
                <a:gd name="connsiteX24" fmla="*/ 34151 w 118370"/>
                <a:gd name="connsiteY24" fmla="*/ 6771 h 87810"/>
                <a:gd name="connsiteX25" fmla="*/ 33619 w 118370"/>
                <a:gd name="connsiteY25" fmla="*/ 9599 h 87810"/>
                <a:gd name="connsiteX26" fmla="*/ 15950 w 118370"/>
                <a:gd name="connsiteY26" fmla="*/ 77868 h 87810"/>
                <a:gd name="connsiteX27" fmla="*/ 4259 w 118370"/>
                <a:gd name="connsiteY27" fmla="*/ 83268 h 87810"/>
                <a:gd name="connsiteX28" fmla="*/ 274 w 118370"/>
                <a:gd name="connsiteY28" fmla="*/ 85968 h 87810"/>
                <a:gd name="connsiteX29" fmla="*/ 2399 w 118370"/>
                <a:gd name="connsiteY29" fmla="*/ 87896 h 87810"/>
                <a:gd name="connsiteX30" fmla="*/ 19670 w 118370"/>
                <a:gd name="connsiteY30" fmla="*/ 87382 h 87810"/>
                <a:gd name="connsiteX31" fmla="*/ 28837 w 118370"/>
                <a:gd name="connsiteY31" fmla="*/ 87510 h 87810"/>
                <a:gd name="connsiteX32" fmla="*/ 37339 w 118370"/>
                <a:gd name="connsiteY32" fmla="*/ 87896 h 87810"/>
                <a:gd name="connsiteX33" fmla="*/ 40129 w 118370"/>
                <a:gd name="connsiteY33" fmla="*/ 85196 h 87810"/>
                <a:gd name="connsiteX34" fmla="*/ 35745 w 118370"/>
                <a:gd name="connsiteY34" fmla="*/ 83268 h 87810"/>
                <a:gd name="connsiteX35" fmla="*/ 30697 w 118370"/>
                <a:gd name="connsiteY35" fmla="*/ 83011 h 87810"/>
                <a:gd name="connsiteX36" fmla="*/ 27774 w 118370"/>
                <a:gd name="connsiteY36" fmla="*/ 81082 h 87810"/>
                <a:gd name="connsiteX37" fmla="*/ 28305 w 118370"/>
                <a:gd name="connsiteY37" fmla="*/ 78254 h 87810"/>
                <a:gd name="connsiteX38" fmla="*/ 37074 w 118370"/>
                <a:gd name="connsiteY38" fmla="*/ 44569 h 87810"/>
                <a:gd name="connsiteX39" fmla="*/ 81579 w 118370"/>
                <a:gd name="connsiteY39" fmla="*/ 44569 h 87810"/>
                <a:gd name="connsiteX40" fmla="*/ 72944 w 118370"/>
                <a:gd name="connsiteY40" fmla="*/ 77868 h 87810"/>
                <a:gd name="connsiteX41" fmla="*/ 61253 w 118370"/>
                <a:gd name="connsiteY41" fmla="*/ 83268 h 87810"/>
                <a:gd name="connsiteX42" fmla="*/ 57267 w 118370"/>
                <a:gd name="connsiteY42" fmla="*/ 85968 h 87810"/>
                <a:gd name="connsiteX43" fmla="*/ 59393 w 118370"/>
                <a:gd name="connsiteY43" fmla="*/ 87896 h 87810"/>
                <a:gd name="connsiteX44" fmla="*/ 76663 w 118370"/>
                <a:gd name="connsiteY44" fmla="*/ 87382 h 87810"/>
                <a:gd name="connsiteX45" fmla="*/ 85830 w 118370"/>
                <a:gd name="connsiteY45" fmla="*/ 87510 h 87810"/>
                <a:gd name="connsiteX46" fmla="*/ 94333 w 118370"/>
                <a:gd name="connsiteY46" fmla="*/ 87896 h 87810"/>
                <a:gd name="connsiteX47" fmla="*/ 97123 w 118370"/>
                <a:gd name="connsiteY47" fmla="*/ 85196 h 87810"/>
                <a:gd name="connsiteX48" fmla="*/ 92738 w 118370"/>
                <a:gd name="connsiteY48" fmla="*/ 83268 h 87810"/>
                <a:gd name="connsiteX49" fmla="*/ 87690 w 118370"/>
                <a:gd name="connsiteY49" fmla="*/ 83011 h 87810"/>
                <a:gd name="connsiteX50" fmla="*/ 84767 w 118370"/>
                <a:gd name="connsiteY50" fmla="*/ 81082 h 87810"/>
                <a:gd name="connsiteX51" fmla="*/ 85299 w 118370"/>
                <a:gd name="connsiteY51" fmla="*/ 78254 h 87810"/>
                <a:gd name="connsiteX52" fmla="*/ 102835 w 118370"/>
                <a:gd name="connsiteY52" fmla="*/ 10499 h 8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8370" h="87810">
                  <a:moveTo>
                    <a:pt x="102835" y="10499"/>
                  </a:moveTo>
                  <a:cubicBezTo>
                    <a:pt x="104031" y="5742"/>
                    <a:pt x="104297" y="4714"/>
                    <a:pt x="114128" y="4714"/>
                  </a:cubicBezTo>
                  <a:cubicBezTo>
                    <a:pt x="117050" y="4714"/>
                    <a:pt x="118645" y="4714"/>
                    <a:pt x="118645" y="1885"/>
                  </a:cubicBezTo>
                  <a:cubicBezTo>
                    <a:pt x="118645" y="1371"/>
                    <a:pt x="118246" y="85"/>
                    <a:pt x="116519" y="85"/>
                  </a:cubicBezTo>
                  <a:cubicBezTo>
                    <a:pt x="112666" y="85"/>
                    <a:pt x="102968" y="600"/>
                    <a:pt x="99115" y="600"/>
                  </a:cubicBezTo>
                  <a:cubicBezTo>
                    <a:pt x="96857" y="600"/>
                    <a:pt x="92207" y="600"/>
                    <a:pt x="89949" y="471"/>
                  </a:cubicBezTo>
                  <a:cubicBezTo>
                    <a:pt x="87292" y="343"/>
                    <a:pt x="84103" y="85"/>
                    <a:pt x="81579" y="85"/>
                  </a:cubicBezTo>
                  <a:cubicBezTo>
                    <a:pt x="80782" y="85"/>
                    <a:pt x="78789" y="85"/>
                    <a:pt x="78789" y="2914"/>
                  </a:cubicBezTo>
                  <a:cubicBezTo>
                    <a:pt x="78789" y="4714"/>
                    <a:pt x="80383" y="4714"/>
                    <a:pt x="83040" y="4714"/>
                  </a:cubicBezTo>
                  <a:cubicBezTo>
                    <a:pt x="83173" y="4714"/>
                    <a:pt x="85697" y="4714"/>
                    <a:pt x="88089" y="4971"/>
                  </a:cubicBezTo>
                  <a:cubicBezTo>
                    <a:pt x="90879" y="5228"/>
                    <a:pt x="91144" y="5485"/>
                    <a:pt x="91144" y="6771"/>
                  </a:cubicBezTo>
                  <a:cubicBezTo>
                    <a:pt x="91144" y="6899"/>
                    <a:pt x="91144" y="7671"/>
                    <a:pt x="90613" y="9599"/>
                  </a:cubicBezTo>
                  <a:lnTo>
                    <a:pt x="82775" y="39941"/>
                  </a:lnTo>
                  <a:lnTo>
                    <a:pt x="38269" y="39941"/>
                  </a:lnTo>
                  <a:lnTo>
                    <a:pt x="45975" y="10114"/>
                  </a:lnTo>
                  <a:cubicBezTo>
                    <a:pt x="47170" y="5742"/>
                    <a:pt x="47436" y="4714"/>
                    <a:pt x="57666" y="4714"/>
                  </a:cubicBezTo>
                  <a:cubicBezTo>
                    <a:pt x="59924" y="4714"/>
                    <a:pt x="61651" y="4714"/>
                    <a:pt x="61651" y="1885"/>
                  </a:cubicBezTo>
                  <a:cubicBezTo>
                    <a:pt x="61651" y="1371"/>
                    <a:pt x="61253" y="85"/>
                    <a:pt x="59525" y="85"/>
                  </a:cubicBezTo>
                  <a:cubicBezTo>
                    <a:pt x="55673" y="85"/>
                    <a:pt x="45975" y="600"/>
                    <a:pt x="42122" y="600"/>
                  </a:cubicBezTo>
                  <a:cubicBezTo>
                    <a:pt x="39863" y="600"/>
                    <a:pt x="35214" y="600"/>
                    <a:pt x="32955" y="471"/>
                  </a:cubicBezTo>
                  <a:cubicBezTo>
                    <a:pt x="30298" y="343"/>
                    <a:pt x="27110" y="85"/>
                    <a:pt x="24585" y="85"/>
                  </a:cubicBezTo>
                  <a:cubicBezTo>
                    <a:pt x="23788" y="85"/>
                    <a:pt x="21796" y="85"/>
                    <a:pt x="21796" y="2914"/>
                  </a:cubicBezTo>
                  <a:cubicBezTo>
                    <a:pt x="21796" y="4714"/>
                    <a:pt x="23390" y="4714"/>
                    <a:pt x="26047" y="4714"/>
                  </a:cubicBezTo>
                  <a:cubicBezTo>
                    <a:pt x="26180" y="4714"/>
                    <a:pt x="28704" y="4714"/>
                    <a:pt x="31095" y="4971"/>
                  </a:cubicBezTo>
                  <a:cubicBezTo>
                    <a:pt x="33885" y="5228"/>
                    <a:pt x="34151" y="5485"/>
                    <a:pt x="34151" y="6771"/>
                  </a:cubicBezTo>
                  <a:cubicBezTo>
                    <a:pt x="34151" y="7028"/>
                    <a:pt x="34151" y="7671"/>
                    <a:pt x="33619" y="9599"/>
                  </a:cubicBezTo>
                  <a:lnTo>
                    <a:pt x="15950" y="77868"/>
                  </a:lnTo>
                  <a:cubicBezTo>
                    <a:pt x="14887" y="82239"/>
                    <a:pt x="14622" y="83268"/>
                    <a:pt x="4259" y="83268"/>
                  </a:cubicBezTo>
                  <a:cubicBezTo>
                    <a:pt x="2001" y="83268"/>
                    <a:pt x="274" y="83268"/>
                    <a:pt x="274" y="85968"/>
                  </a:cubicBezTo>
                  <a:cubicBezTo>
                    <a:pt x="274" y="87253"/>
                    <a:pt x="1204" y="87896"/>
                    <a:pt x="2399" y="87896"/>
                  </a:cubicBezTo>
                  <a:cubicBezTo>
                    <a:pt x="6252" y="87896"/>
                    <a:pt x="15817" y="87382"/>
                    <a:pt x="19670" y="87382"/>
                  </a:cubicBezTo>
                  <a:cubicBezTo>
                    <a:pt x="21928" y="87382"/>
                    <a:pt x="26578" y="87382"/>
                    <a:pt x="28837" y="87510"/>
                  </a:cubicBezTo>
                  <a:cubicBezTo>
                    <a:pt x="31494" y="87639"/>
                    <a:pt x="34815" y="87896"/>
                    <a:pt x="37339" y="87896"/>
                  </a:cubicBezTo>
                  <a:cubicBezTo>
                    <a:pt x="38003" y="87896"/>
                    <a:pt x="40129" y="87896"/>
                    <a:pt x="40129" y="85196"/>
                  </a:cubicBezTo>
                  <a:cubicBezTo>
                    <a:pt x="40129" y="83268"/>
                    <a:pt x="38801" y="83268"/>
                    <a:pt x="35745" y="83268"/>
                  </a:cubicBezTo>
                  <a:cubicBezTo>
                    <a:pt x="33619" y="83268"/>
                    <a:pt x="33088" y="83268"/>
                    <a:pt x="30697" y="83011"/>
                  </a:cubicBezTo>
                  <a:cubicBezTo>
                    <a:pt x="27774" y="82625"/>
                    <a:pt x="27774" y="82368"/>
                    <a:pt x="27774" y="81082"/>
                  </a:cubicBezTo>
                  <a:cubicBezTo>
                    <a:pt x="27774" y="80954"/>
                    <a:pt x="27774" y="80182"/>
                    <a:pt x="28305" y="78254"/>
                  </a:cubicBezTo>
                  <a:lnTo>
                    <a:pt x="37074" y="44569"/>
                  </a:lnTo>
                  <a:lnTo>
                    <a:pt x="81579" y="44569"/>
                  </a:lnTo>
                  <a:lnTo>
                    <a:pt x="72944" y="77868"/>
                  </a:lnTo>
                  <a:cubicBezTo>
                    <a:pt x="71881" y="82239"/>
                    <a:pt x="71615" y="83268"/>
                    <a:pt x="61253" y="83268"/>
                  </a:cubicBezTo>
                  <a:cubicBezTo>
                    <a:pt x="58994" y="83268"/>
                    <a:pt x="57267" y="83268"/>
                    <a:pt x="57267" y="85968"/>
                  </a:cubicBezTo>
                  <a:cubicBezTo>
                    <a:pt x="57267" y="87253"/>
                    <a:pt x="58197" y="87896"/>
                    <a:pt x="59393" y="87896"/>
                  </a:cubicBezTo>
                  <a:cubicBezTo>
                    <a:pt x="63245" y="87896"/>
                    <a:pt x="72811" y="87382"/>
                    <a:pt x="76663" y="87382"/>
                  </a:cubicBezTo>
                  <a:cubicBezTo>
                    <a:pt x="78922" y="87382"/>
                    <a:pt x="83572" y="87382"/>
                    <a:pt x="85830" y="87510"/>
                  </a:cubicBezTo>
                  <a:cubicBezTo>
                    <a:pt x="88487" y="87639"/>
                    <a:pt x="91808" y="87896"/>
                    <a:pt x="94333" y="87896"/>
                  </a:cubicBezTo>
                  <a:cubicBezTo>
                    <a:pt x="94997" y="87896"/>
                    <a:pt x="97123" y="87896"/>
                    <a:pt x="97123" y="85196"/>
                  </a:cubicBezTo>
                  <a:cubicBezTo>
                    <a:pt x="97123" y="83268"/>
                    <a:pt x="95794" y="83268"/>
                    <a:pt x="92738" y="83268"/>
                  </a:cubicBezTo>
                  <a:cubicBezTo>
                    <a:pt x="90613" y="83268"/>
                    <a:pt x="90081" y="83268"/>
                    <a:pt x="87690" y="83011"/>
                  </a:cubicBezTo>
                  <a:cubicBezTo>
                    <a:pt x="84767" y="82625"/>
                    <a:pt x="84767" y="82368"/>
                    <a:pt x="84767" y="81082"/>
                  </a:cubicBezTo>
                  <a:cubicBezTo>
                    <a:pt x="84767" y="80311"/>
                    <a:pt x="85166" y="79025"/>
                    <a:pt x="85299" y="78254"/>
                  </a:cubicBezTo>
                  <a:lnTo>
                    <a:pt x="102835" y="10499"/>
                  </a:lnTo>
                  <a:close/>
                </a:path>
              </a:pathLst>
            </a:custGeom>
            <a:solidFill>
              <a:srgbClr val="000000"/>
            </a:solidFill>
            <a:ln w="19050"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47E711BE-ADBC-CC87-04DD-B642FDB6B731}"/>
                </a:ext>
              </a:extLst>
            </p:cNvPr>
            <p:cNvSpPr/>
            <p:nvPr>
              <p:custDataLst>
                <p:tags r:id="rId72"/>
              </p:custDataLst>
            </p:nvPr>
          </p:nvSpPr>
          <p:spPr>
            <a:xfrm>
              <a:off x="7758106" y="4177244"/>
              <a:ext cx="40254" cy="86525"/>
            </a:xfrm>
            <a:custGeom>
              <a:avLst/>
              <a:gdLst>
                <a:gd name="connsiteX0" fmla="*/ 37074 w 40254"/>
                <a:gd name="connsiteY0" fmla="*/ 4979 h 86525"/>
                <a:gd name="connsiteX1" fmla="*/ 31759 w 40254"/>
                <a:gd name="connsiteY1" fmla="*/ 93 h 86525"/>
                <a:gd name="connsiteX2" fmla="*/ 24320 w 40254"/>
                <a:gd name="connsiteY2" fmla="*/ 7165 h 86525"/>
                <a:gd name="connsiteX3" fmla="*/ 29634 w 40254"/>
                <a:gd name="connsiteY3" fmla="*/ 12050 h 86525"/>
                <a:gd name="connsiteX4" fmla="*/ 37074 w 40254"/>
                <a:gd name="connsiteY4" fmla="*/ 4979 h 86525"/>
                <a:gd name="connsiteX5" fmla="*/ 9972 w 40254"/>
                <a:gd name="connsiteY5" fmla="*/ 70291 h 86525"/>
                <a:gd name="connsiteX6" fmla="*/ 8776 w 40254"/>
                <a:gd name="connsiteY6" fmla="*/ 75690 h 86525"/>
                <a:gd name="connsiteX7" fmla="*/ 21397 w 40254"/>
                <a:gd name="connsiteY7" fmla="*/ 86619 h 86525"/>
                <a:gd name="connsiteX8" fmla="*/ 40528 w 40254"/>
                <a:gd name="connsiteY8" fmla="*/ 66948 h 86525"/>
                <a:gd name="connsiteX9" fmla="*/ 38402 w 40254"/>
                <a:gd name="connsiteY9" fmla="*/ 65277 h 86525"/>
                <a:gd name="connsiteX10" fmla="*/ 35878 w 40254"/>
                <a:gd name="connsiteY10" fmla="*/ 67462 h 86525"/>
                <a:gd name="connsiteX11" fmla="*/ 21796 w 40254"/>
                <a:gd name="connsiteY11" fmla="*/ 83019 h 86525"/>
                <a:gd name="connsiteX12" fmla="*/ 18474 w 40254"/>
                <a:gd name="connsiteY12" fmla="*/ 78519 h 86525"/>
                <a:gd name="connsiteX13" fmla="*/ 20600 w 40254"/>
                <a:gd name="connsiteY13" fmla="*/ 70291 h 86525"/>
                <a:gd name="connsiteX14" fmla="*/ 24851 w 40254"/>
                <a:gd name="connsiteY14" fmla="*/ 60005 h 86525"/>
                <a:gd name="connsiteX15" fmla="*/ 31361 w 40254"/>
                <a:gd name="connsiteY15" fmla="*/ 43677 h 86525"/>
                <a:gd name="connsiteX16" fmla="*/ 32158 w 40254"/>
                <a:gd name="connsiteY16" fmla="*/ 39563 h 86525"/>
                <a:gd name="connsiteX17" fmla="*/ 19537 w 40254"/>
                <a:gd name="connsiteY17" fmla="*/ 28635 h 86525"/>
                <a:gd name="connsiteX18" fmla="*/ 274 w 40254"/>
                <a:gd name="connsiteY18" fmla="*/ 48306 h 86525"/>
                <a:gd name="connsiteX19" fmla="*/ 2532 w 40254"/>
                <a:gd name="connsiteY19" fmla="*/ 49977 h 86525"/>
                <a:gd name="connsiteX20" fmla="*/ 4923 w 40254"/>
                <a:gd name="connsiteY20" fmla="*/ 47920 h 86525"/>
                <a:gd name="connsiteX21" fmla="*/ 19139 w 40254"/>
                <a:gd name="connsiteY21" fmla="*/ 32235 h 86525"/>
                <a:gd name="connsiteX22" fmla="*/ 22460 w 40254"/>
                <a:gd name="connsiteY22" fmla="*/ 36735 h 86525"/>
                <a:gd name="connsiteX23" fmla="*/ 18341 w 40254"/>
                <a:gd name="connsiteY23" fmla="*/ 49591 h 86525"/>
                <a:gd name="connsiteX24" fmla="*/ 9972 w 40254"/>
                <a:gd name="connsiteY24" fmla="*/ 70291 h 8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6525">
                  <a:moveTo>
                    <a:pt x="37074" y="4979"/>
                  </a:moveTo>
                  <a:cubicBezTo>
                    <a:pt x="37074" y="2922"/>
                    <a:pt x="35479" y="93"/>
                    <a:pt x="31759" y="93"/>
                  </a:cubicBezTo>
                  <a:cubicBezTo>
                    <a:pt x="28172" y="93"/>
                    <a:pt x="24320" y="3436"/>
                    <a:pt x="24320" y="7165"/>
                  </a:cubicBezTo>
                  <a:cubicBezTo>
                    <a:pt x="24320" y="9350"/>
                    <a:pt x="26047" y="12050"/>
                    <a:pt x="29634" y="12050"/>
                  </a:cubicBezTo>
                  <a:cubicBezTo>
                    <a:pt x="33487" y="12050"/>
                    <a:pt x="37074" y="8450"/>
                    <a:pt x="37074" y="4979"/>
                  </a:cubicBezTo>
                  <a:close/>
                  <a:moveTo>
                    <a:pt x="9972" y="70291"/>
                  </a:moveTo>
                  <a:cubicBezTo>
                    <a:pt x="9440" y="71962"/>
                    <a:pt x="8776" y="73505"/>
                    <a:pt x="8776" y="75690"/>
                  </a:cubicBezTo>
                  <a:cubicBezTo>
                    <a:pt x="8776" y="81733"/>
                    <a:pt x="14090" y="86619"/>
                    <a:pt x="21397" y="86619"/>
                  </a:cubicBezTo>
                  <a:cubicBezTo>
                    <a:pt x="34682" y="86619"/>
                    <a:pt x="40528" y="68876"/>
                    <a:pt x="40528" y="66948"/>
                  </a:cubicBezTo>
                  <a:cubicBezTo>
                    <a:pt x="40528" y="65277"/>
                    <a:pt x="38801" y="65277"/>
                    <a:pt x="38402" y="65277"/>
                  </a:cubicBezTo>
                  <a:cubicBezTo>
                    <a:pt x="36542" y="65277"/>
                    <a:pt x="36409" y="66048"/>
                    <a:pt x="35878" y="67462"/>
                  </a:cubicBezTo>
                  <a:cubicBezTo>
                    <a:pt x="32822" y="77747"/>
                    <a:pt x="26977" y="83019"/>
                    <a:pt x="21796" y="83019"/>
                  </a:cubicBezTo>
                  <a:cubicBezTo>
                    <a:pt x="19139" y="83019"/>
                    <a:pt x="18474" y="81347"/>
                    <a:pt x="18474" y="78519"/>
                  </a:cubicBezTo>
                  <a:cubicBezTo>
                    <a:pt x="18474" y="75562"/>
                    <a:pt x="19404" y="73119"/>
                    <a:pt x="20600" y="70291"/>
                  </a:cubicBezTo>
                  <a:cubicBezTo>
                    <a:pt x="21928" y="66819"/>
                    <a:pt x="23390" y="63348"/>
                    <a:pt x="24851" y="60005"/>
                  </a:cubicBezTo>
                  <a:cubicBezTo>
                    <a:pt x="26047" y="56920"/>
                    <a:pt x="30830" y="45220"/>
                    <a:pt x="31361" y="43677"/>
                  </a:cubicBezTo>
                  <a:cubicBezTo>
                    <a:pt x="31759" y="42392"/>
                    <a:pt x="32158" y="40849"/>
                    <a:pt x="32158" y="39563"/>
                  </a:cubicBezTo>
                  <a:cubicBezTo>
                    <a:pt x="32158" y="33521"/>
                    <a:pt x="26844" y="28635"/>
                    <a:pt x="19537" y="28635"/>
                  </a:cubicBezTo>
                  <a:cubicBezTo>
                    <a:pt x="6385" y="28635"/>
                    <a:pt x="274" y="46120"/>
                    <a:pt x="274" y="48306"/>
                  </a:cubicBezTo>
                  <a:cubicBezTo>
                    <a:pt x="274" y="49977"/>
                    <a:pt x="2134" y="49977"/>
                    <a:pt x="2532" y="49977"/>
                  </a:cubicBezTo>
                  <a:cubicBezTo>
                    <a:pt x="4392" y="49977"/>
                    <a:pt x="4525" y="49334"/>
                    <a:pt x="4923" y="47920"/>
                  </a:cubicBezTo>
                  <a:cubicBezTo>
                    <a:pt x="8378" y="36863"/>
                    <a:pt x="14223" y="32235"/>
                    <a:pt x="19139" y="32235"/>
                  </a:cubicBezTo>
                  <a:cubicBezTo>
                    <a:pt x="21264" y="32235"/>
                    <a:pt x="22460" y="33264"/>
                    <a:pt x="22460" y="36735"/>
                  </a:cubicBezTo>
                  <a:cubicBezTo>
                    <a:pt x="22460" y="39692"/>
                    <a:pt x="21663" y="41620"/>
                    <a:pt x="18341" y="49591"/>
                  </a:cubicBezTo>
                  <a:lnTo>
                    <a:pt x="9972" y="70291"/>
                  </a:lnTo>
                  <a:close/>
                </a:path>
              </a:pathLst>
            </a:custGeom>
            <a:solidFill>
              <a:srgbClr val="000000"/>
            </a:solidFill>
            <a:ln w="19050"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E793C560-1CD1-FB45-0BAE-199540A48EC0}"/>
                </a:ext>
              </a:extLst>
            </p:cNvPr>
            <p:cNvSpPr/>
            <p:nvPr>
              <p:custDataLst>
                <p:tags r:id="rId73"/>
              </p:custDataLst>
            </p:nvPr>
          </p:nvSpPr>
          <p:spPr>
            <a:xfrm>
              <a:off x="7814858" y="4212985"/>
              <a:ext cx="97778" cy="34584"/>
            </a:xfrm>
            <a:custGeom>
              <a:avLst/>
              <a:gdLst>
                <a:gd name="connsiteX0" fmla="*/ 93007 w 97778"/>
                <a:gd name="connsiteY0" fmla="*/ 6393 h 34584"/>
                <a:gd name="connsiteX1" fmla="*/ 98055 w 97778"/>
                <a:gd name="connsiteY1" fmla="*/ 3179 h 34584"/>
                <a:gd name="connsiteX2" fmla="*/ 93140 w 97778"/>
                <a:gd name="connsiteY2" fmla="*/ 93 h 34584"/>
                <a:gd name="connsiteX3" fmla="*/ 5192 w 97778"/>
                <a:gd name="connsiteY3" fmla="*/ 93 h 34584"/>
                <a:gd name="connsiteX4" fmla="*/ 276 w 97778"/>
                <a:gd name="connsiteY4" fmla="*/ 3179 h 34584"/>
                <a:gd name="connsiteX5" fmla="*/ 5325 w 97778"/>
                <a:gd name="connsiteY5" fmla="*/ 6393 h 34584"/>
                <a:gd name="connsiteX6" fmla="*/ 93007 w 97778"/>
                <a:gd name="connsiteY6" fmla="*/ 6393 h 34584"/>
                <a:gd name="connsiteX7" fmla="*/ 93140 w 97778"/>
                <a:gd name="connsiteY7" fmla="*/ 34678 h 34584"/>
                <a:gd name="connsiteX8" fmla="*/ 98055 w 97778"/>
                <a:gd name="connsiteY8" fmla="*/ 31592 h 34584"/>
                <a:gd name="connsiteX9" fmla="*/ 93007 w 97778"/>
                <a:gd name="connsiteY9" fmla="*/ 28378 h 34584"/>
                <a:gd name="connsiteX10" fmla="*/ 5325 w 97778"/>
                <a:gd name="connsiteY10" fmla="*/ 28378 h 34584"/>
                <a:gd name="connsiteX11" fmla="*/ 276 w 97778"/>
                <a:gd name="connsiteY11" fmla="*/ 31592 h 34584"/>
                <a:gd name="connsiteX12" fmla="*/ 5192 w 97778"/>
                <a:gd name="connsiteY12" fmla="*/ 34678 h 34584"/>
                <a:gd name="connsiteX13" fmla="*/ 93140 w 97778"/>
                <a:gd name="connsiteY13" fmla="*/ 34678 h 3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778" h="34584">
                  <a:moveTo>
                    <a:pt x="93007" y="6393"/>
                  </a:moveTo>
                  <a:cubicBezTo>
                    <a:pt x="95000" y="6393"/>
                    <a:pt x="98055" y="6393"/>
                    <a:pt x="98055" y="3179"/>
                  </a:cubicBezTo>
                  <a:cubicBezTo>
                    <a:pt x="98055" y="93"/>
                    <a:pt x="94867" y="93"/>
                    <a:pt x="93140" y="93"/>
                  </a:cubicBezTo>
                  <a:lnTo>
                    <a:pt x="5192" y="93"/>
                  </a:lnTo>
                  <a:cubicBezTo>
                    <a:pt x="3465" y="93"/>
                    <a:pt x="276" y="93"/>
                    <a:pt x="276" y="3179"/>
                  </a:cubicBezTo>
                  <a:cubicBezTo>
                    <a:pt x="276" y="6393"/>
                    <a:pt x="3332" y="6393"/>
                    <a:pt x="5325" y="6393"/>
                  </a:cubicBezTo>
                  <a:lnTo>
                    <a:pt x="93007" y="6393"/>
                  </a:lnTo>
                  <a:close/>
                  <a:moveTo>
                    <a:pt x="93140" y="34678"/>
                  </a:moveTo>
                  <a:cubicBezTo>
                    <a:pt x="94867" y="34678"/>
                    <a:pt x="98055" y="34678"/>
                    <a:pt x="98055" y="31592"/>
                  </a:cubicBezTo>
                  <a:cubicBezTo>
                    <a:pt x="98055" y="28378"/>
                    <a:pt x="95000" y="28378"/>
                    <a:pt x="93007" y="28378"/>
                  </a:cubicBezTo>
                  <a:lnTo>
                    <a:pt x="5325" y="28378"/>
                  </a:lnTo>
                  <a:cubicBezTo>
                    <a:pt x="3332" y="28378"/>
                    <a:pt x="276" y="28378"/>
                    <a:pt x="276" y="31592"/>
                  </a:cubicBezTo>
                  <a:cubicBezTo>
                    <a:pt x="276" y="34678"/>
                    <a:pt x="3465" y="34678"/>
                    <a:pt x="5192" y="34678"/>
                  </a:cubicBezTo>
                  <a:lnTo>
                    <a:pt x="93140" y="34678"/>
                  </a:lnTo>
                  <a:close/>
                </a:path>
              </a:pathLst>
            </a:custGeom>
            <a:solidFill>
              <a:srgbClr val="000000"/>
            </a:solidFill>
            <a:ln w="19050" cap="flat">
              <a:noFill/>
              <a:prstDash val="solid"/>
              <a:miter/>
            </a:ln>
          </p:spPr>
          <p:txBody>
            <a:bodyPr rtlCol="0" anchor="ctr"/>
            <a:lstStyle/>
            <a:p>
              <a:endParaRPr lang="en-CN"/>
            </a:p>
          </p:txBody>
        </p:sp>
        <p:sp>
          <p:nvSpPr>
            <p:cNvPr id="256" name="Freeform 255">
              <a:extLst>
                <a:ext uri="{FF2B5EF4-FFF2-40B4-BE49-F238E27FC236}">
                  <a16:creationId xmlns:a16="http://schemas.microsoft.com/office/drawing/2014/main" id="{73E349F9-BA75-1CE1-9D4C-A11AC426431D}"/>
                </a:ext>
              </a:extLst>
            </p:cNvPr>
            <p:cNvSpPr/>
            <p:nvPr>
              <p:custDataLst>
                <p:tags r:id="rId74"/>
              </p:custDataLst>
            </p:nvPr>
          </p:nvSpPr>
          <p:spPr>
            <a:xfrm>
              <a:off x="7936549" y="4177115"/>
              <a:ext cx="48358" cy="85367"/>
            </a:xfrm>
            <a:custGeom>
              <a:avLst/>
              <a:gdLst>
                <a:gd name="connsiteX0" fmla="*/ 30307 w 48358"/>
                <a:gd name="connsiteY0" fmla="*/ 3693 h 85367"/>
                <a:gd name="connsiteX1" fmla="*/ 26321 w 48358"/>
                <a:gd name="connsiteY1" fmla="*/ 93 h 85367"/>
                <a:gd name="connsiteX2" fmla="*/ 283 w 48358"/>
                <a:gd name="connsiteY2" fmla="*/ 8322 h 85367"/>
                <a:gd name="connsiteX3" fmla="*/ 283 w 48358"/>
                <a:gd name="connsiteY3" fmla="*/ 12950 h 85367"/>
                <a:gd name="connsiteX4" fmla="*/ 19546 w 48358"/>
                <a:gd name="connsiteY4" fmla="*/ 9350 h 85367"/>
                <a:gd name="connsiteX5" fmla="*/ 19546 w 48358"/>
                <a:gd name="connsiteY5" fmla="*/ 74919 h 85367"/>
                <a:gd name="connsiteX6" fmla="*/ 6261 w 48358"/>
                <a:gd name="connsiteY6" fmla="*/ 80833 h 85367"/>
                <a:gd name="connsiteX7" fmla="*/ 1212 w 48358"/>
                <a:gd name="connsiteY7" fmla="*/ 80833 h 85367"/>
                <a:gd name="connsiteX8" fmla="*/ 1212 w 48358"/>
                <a:gd name="connsiteY8" fmla="*/ 85461 h 85367"/>
                <a:gd name="connsiteX9" fmla="*/ 24860 w 48358"/>
                <a:gd name="connsiteY9" fmla="*/ 84947 h 85367"/>
                <a:gd name="connsiteX10" fmla="*/ 48641 w 48358"/>
                <a:gd name="connsiteY10" fmla="*/ 85461 h 85367"/>
                <a:gd name="connsiteX11" fmla="*/ 48641 w 48358"/>
                <a:gd name="connsiteY11" fmla="*/ 80833 h 85367"/>
                <a:gd name="connsiteX12" fmla="*/ 43592 w 48358"/>
                <a:gd name="connsiteY12" fmla="*/ 80833 h 85367"/>
                <a:gd name="connsiteX13" fmla="*/ 30307 w 48358"/>
                <a:gd name="connsiteY13" fmla="*/ 74919 h 85367"/>
                <a:gd name="connsiteX14" fmla="*/ 30307 w 48358"/>
                <a:gd name="connsiteY14" fmla="*/ 3693 h 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358" h="85367">
                  <a:moveTo>
                    <a:pt x="30307" y="3693"/>
                  </a:moveTo>
                  <a:cubicBezTo>
                    <a:pt x="30307" y="222"/>
                    <a:pt x="30041" y="93"/>
                    <a:pt x="26321" y="93"/>
                  </a:cubicBezTo>
                  <a:cubicBezTo>
                    <a:pt x="17819" y="8193"/>
                    <a:pt x="5729" y="8322"/>
                    <a:pt x="283" y="8322"/>
                  </a:cubicBezTo>
                  <a:lnTo>
                    <a:pt x="283" y="12950"/>
                  </a:lnTo>
                  <a:cubicBezTo>
                    <a:pt x="3471" y="12950"/>
                    <a:pt x="12239" y="12950"/>
                    <a:pt x="19546" y="9350"/>
                  </a:cubicBezTo>
                  <a:lnTo>
                    <a:pt x="19546" y="74919"/>
                  </a:lnTo>
                  <a:cubicBezTo>
                    <a:pt x="19546" y="79162"/>
                    <a:pt x="19546" y="80833"/>
                    <a:pt x="6261" y="80833"/>
                  </a:cubicBezTo>
                  <a:lnTo>
                    <a:pt x="1212" y="80833"/>
                  </a:lnTo>
                  <a:lnTo>
                    <a:pt x="1212" y="85461"/>
                  </a:lnTo>
                  <a:cubicBezTo>
                    <a:pt x="3604" y="85333"/>
                    <a:pt x="19945" y="84947"/>
                    <a:pt x="24860" y="84947"/>
                  </a:cubicBezTo>
                  <a:cubicBezTo>
                    <a:pt x="28979" y="84947"/>
                    <a:pt x="45718" y="85333"/>
                    <a:pt x="48641" y="85461"/>
                  </a:cubicBezTo>
                  <a:lnTo>
                    <a:pt x="48641" y="80833"/>
                  </a:lnTo>
                  <a:lnTo>
                    <a:pt x="43592" y="80833"/>
                  </a:lnTo>
                  <a:cubicBezTo>
                    <a:pt x="30307" y="80833"/>
                    <a:pt x="30307" y="79162"/>
                    <a:pt x="30307" y="74919"/>
                  </a:cubicBezTo>
                  <a:lnTo>
                    <a:pt x="30307" y="3693"/>
                  </a:lnTo>
                  <a:close/>
                </a:path>
              </a:pathLst>
            </a:custGeom>
            <a:solidFill>
              <a:srgbClr val="000000"/>
            </a:solidFill>
            <a:ln w="19050" cap="flat">
              <a:noFill/>
              <a:prstDash val="solid"/>
              <a:miter/>
            </a:ln>
          </p:spPr>
          <p:txBody>
            <a:bodyPr rtlCol="0" anchor="ctr"/>
            <a:lstStyle/>
            <a:p>
              <a:endParaRPr lang="en-CN"/>
            </a:p>
          </p:txBody>
        </p:sp>
        <p:sp>
          <p:nvSpPr>
            <p:cNvPr id="257" name="Freeform 256">
              <a:extLst>
                <a:ext uri="{FF2B5EF4-FFF2-40B4-BE49-F238E27FC236}">
                  <a16:creationId xmlns:a16="http://schemas.microsoft.com/office/drawing/2014/main" id="{8D0D5833-0AB7-F6F9-6DC2-0A5FBC1F2B4F}"/>
                </a:ext>
              </a:extLst>
            </p:cNvPr>
            <p:cNvSpPr/>
            <p:nvPr>
              <p:custDataLst>
                <p:tags r:id="rId75"/>
              </p:custDataLst>
            </p:nvPr>
          </p:nvSpPr>
          <p:spPr>
            <a:xfrm>
              <a:off x="8049468" y="4069632"/>
              <a:ext cx="178970" cy="183666"/>
            </a:xfrm>
            <a:custGeom>
              <a:avLst/>
              <a:gdLst>
                <a:gd name="connsiteX0" fmla="*/ 69561 w 178970"/>
                <a:gd name="connsiteY0" fmla="*/ 98161 h 183666"/>
                <a:gd name="connsiteX1" fmla="*/ 2187 w 178970"/>
                <a:gd name="connsiteY1" fmla="*/ 178790 h 183666"/>
                <a:gd name="connsiteX2" fmla="*/ 478 w 178970"/>
                <a:gd name="connsiteY2" fmla="*/ 181729 h 183666"/>
                <a:gd name="connsiteX3" fmla="*/ 5603 w 178970"/>
                <a:gd name="connsiteY3" fmla="*/ 183749 h 183666"/>
                <a:gd name="connsiteX4" fmla="*/ 162937 w 178970"/>
                <a:gd name="connsiteY4" fmla="*/ 183749 h 183666"/>
                <a:gd name="connsiteX5" fmla="*/ 179259 w 178970"/>
                <a:gd name="connsiteY5" fmla="*/ 138016 h 183666"/>
                <a:gd name="connsiteX6" fmla="*/ 174514 w 178970"/>
                <a:gd name="connsiteY6" fmla="*/ 138016 h 183666"/>
                <a:gd name="connsiteX7" fmla="*/ 140922 w 178970"/>
                <a:gd name="connsiteY7" fmla="*/ 168321 h 183666"/>
                <a:gd name="connsiteX8" fmla="*/ 96891 w 178970"/>
                <a:gd name="connsiteY8" fmla="*/ 173647 h 183666"/>
                <a:gd name="connsiteX9" fmla="*/ 16231 w 178970"/>
                <a:gd name="connsiteY9" fmla="*/ 173647 h 183666"/>
                <a:gd name="connsiteX10" fmla="*/ 82087 w 178970"/>
                <a:gd name="connsiteY10" fmla="*/ 94855 h 183666"/>
                <a:gd name="connsiteX11" fmla="*/ 83795 w 178970"/>
                <a:gd name="connsiteY11" fmla="*/ 91916 h 183666"/>
                <a:gd name="connsiteX12" fmla="*/ 82467 w 178970"/>
                <a:gd name="connsiteY12" fmla="*/ 89345 h 183666"/>
                <a:gd name="connsiteX13" fmla="*/ 20786 w 178970"/>
                <a:gd name="connsiteY13" fmla="*/ 7430 h 183666"/>
                <a:gd name="connsiteX14" fmla="*/ 95942 w 178970"/>
                <a:gd name="connsiteY14" fmla="*/ 7430 h 183666"/>
                <a:gd name="connsiteX15" fmla="*/ 174514 w 178970"/>
                <a:gd name="connsiteY15" fmla="*/ 43061 h 183666"/>
                <a:gd name="connsiteX16" fmla="*/ 179259 w 178970"/>
                <a:gd name="connsiteY16" fmla="*/ 43061 h 183666"/>
                <a:gd name="connsiteX17" fmla="*/ 162937 w 178970"/>
                <a:gd name="connsiteY17" fmla="*/ 83 h 183666"/>
                <a:gd name="connsiteX18" fmla="*/ 5603 w 178970"/>
                <a:gd name="connsiteY18" fmla="*/ 83 h 183666"/>
                <a:gd name="connsiteX19" fmla="*/ 289 w 178970"/>
                <a:gd name="connsiteY19" fmla="*/ 5960 h 183666"/>
                <a:gd name="connsiteX20" fmla="*/ 69561 w 178970"/>
                <a:gd name="connsiteY20" fmla="*/ 98161 h 1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8970" h="183666">
                  <a:moveTo>
                    <a:pt x="69561" y="98161"/>
                  </a:moveTo>
                  <a:lnTo>
                    <a:pt x="2187" y="178790"/>
                  </a:lnTo>
                  <a:cubicBezTo>
                    <a:pt x="668" y="180627"/>
                    <a:pt x="478" y="180994"/>
                    <a:pt x="478" y="181729"/>
                  </a:cubicBezTo>
                  <a:cubicBezTo>
                    <a:pt x="478" y="183749"/>
                    <a:pt x="2187" y="183749"/>
                    <a:pt x="5603" y="183749"/>
                  </a:cubicBezTo>
                  <a:lnTo>
                    <a:pt x="162937" y="183749"/>
                  </a:lnTo>
                  <a:lnTo>
                    <a:pt x="179259" y="138016"/>
                  </a:lnTo>
                  <a:lnTo>
                    <a:pt x="174514" y="138016"/>
                  </a:lnTo>
                  <a:cubicBezTo>
                    <a:pt x="169770" y="151791"/>
                    <a:pt x="157054" y="162995"/>
                    <a:pt x="140922" y="168321"/>
                  </a:cubicBezTo>
                  <a:cubicBezTo>
                    <a:pt x="137885" y="169239"/>
                    <a:pt x="124790" y="173647"/>
                    <a:pt x="96891" y="173647"/>
                  </a:cubicBezTo>
                  <a:lnTo>
                    <a:pt x="16231" y="173647"/>
                  </a:lnTo>
                  <a:lnTo>
                    <a:pt x="82087" y="94855"/>
                  </a:lnTo>
                  <a:cubicBezTo>
                    <a:pt x="83416" y="93202"/>
                    <a:pt x="83795" y="92651"/>
                    <a:pt x="83795" y="91916"/>
                  </a:cubicBezTo>
                  <a:cubicBezTo>
                    <a:pt x="83795" y="91181"/>
                    <a:pt x="83606" y="90998"/>
                    <a:pt x="82467" y="89345"/>
                  </a:cubicBezTo>
                  <a:lnTo>
                    <a:pt x="20786" y="7430"/>
                  </a:lnTo>
                  <a:lnTo>
                    <a:pt x="95942" y="7430"/>
                  </a:lnTo>
                  <a:cubicBezTo>
                    <a:pt x="117578" y="7430"/>
                    <a:pt x="161229" y="8715"/>
                    <a:pt x="174514" y="43061"/>
                  </a:cubicBezTo>
                  <a:lnTo>
                    <a:pt x="179259" y="43061"/>
                  </a:lnTo>
                  <a:lnTo>
                    <a:pt x="162937" y="83"/>
                  </a:lnTo>
                  <a:lnTo>
                    <a:pt x="5603" y="83"/>
                  </a:lnTo>
                  <a:cubicBezTo>
                    <a:pt x="478" y="83"/>
                    <a:pt x="289" y="267"/>
                    <a:pt x="289" y="5960"/>
                  </a:cubicBezTo>
                  <a:lnTo>
                    <a:pt x="69561" y="98161"/>
                  </a:lnTo>
                  <a:close/>
                </a:path>
              </a:pathLst>
            </a:custGeom>
            <a:solidFill>
              <a:srgbClr val="000000"/>
            </a:solidFill>
            <a:ln w="19050" cap="flat">
              <a:noFill/>
              <a:prstDash val="solid"/>
              <a:miter/>
            </a:ln>
          </p:spPr>
          <p:txBody>
            <a:bodyPr rtlCol="0" anchor="ctr"/>
            <a:lstStyle/>
            <a:p>
              <a:endParaRPr lang="en-CN"/>
            </a:p>
          </p:txBody>
        </p:sp>
        <p:sp>
          <p:nvSpPr>
            <p:cNvPr id="258" name="Freeform 257">
              <a:extLst>
                <a:ext uri="{FF2B5EF4-FFF2-40B4-BE49-F238E27FC236}">
                  <a16:creationId xmlns:a16="http://schemas.microsoft.com/office/drawing/2014/main" id="{C5404BCE-C7A7-311A-3163-A7510E4D6B00}"/>
                </a:ext>
              </a:extLst>
            </p:cNvPr>
            <p:cNvSpPr/>
            <p:nvPr>
              <p:custDataLst>
                <p:tags r:id="rId76"/>
              </p:custDataLst>
            </p:nvPr>
          </p:nvSpPr>
          <p:spPr>
            <a:xfrm>
              <a:off x="8249535" y="4027227"/>
              <a:ext cx="145207" cy="90382"/>
            </a:xfrm>
            <a:custGeom>
              <a:avLst/>
              <a:gdLst>
                <a:gd name="connsiteX0" fmla="*/ 127571 w 145207"/>
                <a:gd name="connsiteY0" fmla="*/ 15256 h 90382"/>
                <a:gd name="connsiteX1" fmla="*/ 129963 w 145207"/>
                <a:gd name="connsiteY1" fmla="*/ 11914 h 90382"/>
                <a:gd name="connsiteX2" fmla="*/ 142451 w 145207"/>
                <a:gd name="connsiteY2" fmla="*/ 4714 h 90382"/>
                <a:gd name="connsiteX3" fmla="*/ 145506 w 145207"/>
                <a:gd name="connsiteY3" fmla="*/ 1885 h 90382"/>
                <a:gd name="connsiteX4" fmla="*/ 143646 w 145207"/>
                <a:gd name="connsiteY4" fmla="*/ 85 h 90382"/>
                <a:gd name="connsiteX5" fmla="*/ 133550 w 145207"/>
                <a:gd name="connsiteY5" fmla="*/ 600 h 90382"/>
                <a:gd name="connsiteX6" fmla="*/ 118803 w 145207"/>
                <a:gd name="connsiteY6" fmla="*/ 85 h 90382"/>
                <a:gd name="connsiteX7" fmla="*/ 116013 w 145207"/>
                <a:gd name="connsiteY7" fmla="*/ 2914 h 90382"/>
                <a:gd name="connsiteX8" fmla="*/ 118404 w 145207"/>
                <a:gd name="connsiteY8" fmla="*/ 4714 h 90382"/>
                <a:gd name="connsiteX9" fmla="*/ 125711 w 145207"/>
                <a:gd name="connsiteY9" fmla="*/ 9214 h 90382"/>
                <a:gd name="connsiteX10" fmla="*/ 123719 w 145207"/>
                <a:gd name="connsiteY10" fmla="*/ 13842 h 90382"/>
                <a:gd name="connsiteX11" fmla="*/ 86254 w 145207"/>
                <a:gd name="connsiteY11" fmla="*/ 73368 h 90382"/>
                <a:gd name="connsiteX12" fmla="*/ 78947 w 145207"/>
                <a:gd name="connsiteY12" fmla="*/ 8442 h 90382"/>
                <a:gd name="connsiteX13" fmla="*/ 88247 w 145207"/>
                <a:gd name="connsiteY13" fmla="*/ 4714 h 90382"/>
                <a:gd name="connsiteX14" fmla="*/ 91834 w 145207"/>
                <a:gd name="connsiteY14" fmla="*/ 1885 h 90382"/>
                <a:gd name="connsiteX15" fmla="*/ 89576 w 145207"/>
                <a:gd name="connsiteY15" fmla="*/ 85 h 90382"/>
                <a:gd name="connsiteX16" fmla="*/ 81339 w 145207"/>
                <a:gd name="connsiteY16" fmla="*/ 471 h 90382"/>
                <a:gd name="connsiteX17" fmla="*/ 72571 w 145207"/>
                <a:gd name="connsiteY17" fmla="*/ 600 h 90382"/>
                <a:gd name="connsiteX18" fmla="*/ 58621 w 145207"/>
                <a:gd name="connsiteY18" fmla="*/ 85 h 90382"/>
                <a:gd name="connsiteX19" fmla="*/ 55964 w 145207"/>
                <a:gd name="connsiteY19" fmla="*/ 2914 h 90382"/>
                <a:gd name="connsiteX20" fmla="*/ 59418 w 145207"/>
                <a:gd name="connsiteY20" fmla="*/ 4714 h 90382"/>
                <a:gd name="connsiteX21" fmla="*/ 66194 w 145207"/>
                <a:gd name="connsiteY21" fmla="*/ 6899 h 90382"/>
                <a:gd name="connsiteX22" fmla="*/ 67124 w 145207"/>
                <a:gd name="connsiteY22" fmla="*/ 15256 h 90382"/>
                <a:gd name="connsiteX23" fmla="*/ 30589 w 145207"/>
                <a:gd name="connsiteY23" fmla="*/ 73368 h 90382"/>
                <a:gd name="connsiteX24" fmla="*/ 23548 w 145207"/>
                <a:gd name="connsiteY24" fmla="*/ 10371 h 90382"/>
                <a:gd name="connsiteX25" fmla="*/ 23283 w 145207"/>
                <a:gd name="connsiteY25" fmla="*/ 8442 h 90382"/>
                <a:gd name="connsiteX26" fmla="*/ 32582 w 145207"/>
                <a:gd name="connsiteY26" fmla="*/ 4714 h 90382"/>
                <a:gd name="connsiteX27" fmla="*/ 36169 w 145207"/>
                <a:gd name="connsiteY27" fmla="*/ 1885 h 90382"/>
                <a:gd name="connsiteX28" fmla="*/ 34044 w 145207"/>
                <a:gd name="connsiteY28" fmla="*/ 85 h 90382"/>
                <a:gd name="connsiteX29" fmla="*/ 16906 w 145207"/>
                <a:gd name="connsiteY29" fmla="*/ 600 h 90382"/>
                <a:gd name="connsiteX30" fmla="*/ 2956 w 145207"/>
                <a:gd name="connsiteY30" fmla="*/ 85 h 90382"/>
                <a:gd name="connsiteX31" fmla="*/ 299 w 145207"/>
                <a:gd name="connsiteY31" fmla="*/ 2785 h 90382"/>
                <a:gd name="connsiteX32" fmla="*/ 4019 w 145207"/>
                <a:gd name="connsiteY32" fmla="*/ 4714 h 90382"/>
                <a:gd name="connsiteX33" fmla="*/ 10662 w 145207"/>
                <a:gd name="connsiteY33" fmla="*/ 8699 h 90382"/>
                <a:gd name="connsiteX34" fmla="*/ 19563 w 145207"/>
                <a:gd name="connsiteY34" fmla="*/ 86996 h 90382"/>
                <a:gd name="connsiteX35" fmla="*/ 22353 w 145207"/>
                <a:gd name="connsiteY35" fmla="*/ 90468 h 90382"/>
                <a:gd name="connsiteX36" fmla="*/ 26338 w 145207"/>
                <a:gd name="connsiteY36" fmla="*/ 87896 h 90382"/>
                <a:gd name="connsiteX37" fmla="*/ 67788 w 145207"/>
                <a:gd name="connsiteY37" fmla="*/ 21813 h 90382"/>
                <a:gd name="connsiteX38" fmla="*/ 75095 w 145207"/>
                <a:gd name="connsiteY38" fmla="*/ 87125 h 90382"/>
                <a:gd name="connsiteX39" fmla="*/ 78017 w 145207"/>
                <a:gd name="connsiteY39" fmla="*/ 90468 h 90382"/>
                <a:gd name="connsiteX40" fmla="*/ 82003 w 145207"/>
                <a:gd name="connsiteY40" fmla="*/ 87768 h 90382"/>
                <a:gd name="connsiteX41" fmla="*/ 127571 w 145207"/>
                <a:gd name="connsiteY41" fmla="*/ 1525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5207" h="90382">
                  <a:moveTo>
                    <a:pt x="127571" y="15256"/>
                  </a:moveTo>
                  <a:lnTo>
                    <a:pt x="129963" y="11914"/>
                  </a:lnTo>
                  <a:cubicBezTo>
                    <a:pt x="132752" y="8442"/>
                    <a:pt x="135941" y="5228"/>
                    <a:pt x="142451" y="4714"/>
                  </a:cubicBezTo>
                  <a:cubicBezTo>
                    <a:pt x="143912" y="4585"/>
                    <a:pt x="145506" y="4457"/>
                    <a:pt x="145506" y="1885"/>
                  </a:cubicBezTo>
                  <a:cubicBezTo>
                    <a:pt x="145506" y="985"/>
                    <a:pt x="144709" y="85"/>
                    <a:pt x="143646" y="85"/>
                  </a:cubicBezTo>
                  <a:cubicBezTo>
                    <a:pt x="140591" y="85"/>
                    <a:pt x="136738" y="600"/>
                    <a:pt x="133550" y="600"/>
                  </a:cubicBezTo>
                  <a:cubicBezTo>
                    <a:pt x="128900" y="600"/>
                    <a:pt x="123187" y="85"/>
                    <a:pt x="118803" y="85"/>
                  </a:cubicBezTo>
                  <a:cubicBezTo>
                    <a:pt x="118139" y="85"/>
                    <a:pt x="116013" y="85"/>
                    <a:pt x="116013" y="2914"/>
                  </a:cubicBezTo>
                  <a:cubicBezTo>
                    <a:pt x="116013" y="4585"/>
                    <a:pt x="117873" y="4714"/>
                    <a:pt x="118404" y="4714"/>
                  </a:cubicBezTo>
                  <a:cubicBezTo>
                    <a:pt x="121327" y="4842"/>
                    <a:pt x="125711" y="5614"/>
                    <a:pt x="125711" y="9214"/>
                  </a:cubicBezTo>
                  <a:cubicBezTo>
                    <a:pt x="125711" y="10628"/>
                    <a:pt x="124250" y="12942"/>
                    <a:pt x="123719" y="13842"/>
                  </a:cubicBezTo>
                  <a:lnTo>
                    <a:pt x="86254" y="73368"/>
                  </a:lnTo>
                  <a:lnTo>
                    <a:pt x="78947" y="8442"/>
                  </a:lnTo>
                  <a:cubicBezTo>
                    <a:pt x="78947" y="4842"/>
                    <a:pt x="86653" y="4714"/>
                    <a:pt x="88247" y="4714"/>
                  </a:cubicBezTo>
                  <a:cubicBezTo>
                    <a:pt x="89974" y="4714"/>
                    <a:pt x="91834" y="4714"/>
                    <a:pt x="91834" y="1885"/>
                  </a:cubicBezTo>
                  <a:cubicBezTo>
                    <a:pt x="91834" y="1757"/>
                    <a:pt x="91701" y="85"/>
                    <a:pt x="89576" y="85"/>
                  </a:cubicBezTo>
                  <a:cubicBezTo>
                    <a:pt x="87051" y="85"/>
                    <a:pt x="83863" y="343"/>
                    <a:pt x="81339" y="471"/>
                  </a:cubicBezTo>
                  <a:cubicBezTo>
                    <a:pt x="78682" y="600"/>
                    <a:pt x="75228" y="600"/>
                    <a:pt x="72571" y="600"/>
                  </a:cubicBezTo>
                  <a:cubicBezTo>
                    <a:pt x="69515" y="600"/>
                    <a:pt x="61677" y="85"/>
                    <a:pt x="58621" y="85"/>
                  </a:cubicBezTo>
                  <a:cubicBezTo>
                    <a:pt x="57957" y="85"/>
                    <a:pt x="55964" y="85"/>
                    <a:pt x="55964" y="2914"/>
                  </a:cubicBezTo>
                  <a:cubicBezTo>
                    <a:pt x="55964" y="4714"/>
                    <a:pt x="57691" y="4714"/>
                    <a:pt x="59418" y="4714"/>
                  </a:cubicBezTo>
                  <a:cubicBezTo>
                    <a:pt x="65131" y="4714"/>
                    <a:pt x="65795" y="5614"/>
                    <a:pt x="66194" y="6899"/>
                  </a:cubicBezTo>
                  <a:cubicBezTo>
                    <a:pt x="66327" y="7671"/>
                    <a:pt x="66592" y="11271"/>
                    <a:pt x="67124" y="15256"/>
                  </a:cubicBezTo>
                  <a:lnTo>
                    <a:pt x="30589" y="73368"/>
                  </a:lnTo>
                  <a:lnTo>
                    <a:pt x="23548" y="10371"/>
                  </a:lnTo>
                  <a:cubicBezTo>
                    <a:pt x="23548" y="9856"/>
                    <a:pt x="23283" y="8571"/>
                    <a:pt x="23283" y="8442"/>
                  </a:cubicBezTo>
                  <a:cubicBezTo>
                    <a:pt x="23283" y="4714"/>
                    <a:pt x="31519" y="4714"/>
                    <a:pt x="32582" y="4714"/>
                  </a:cubicBezTo>
                  <a:cubicBezTo>
                    <a:pt x="34309" y="4714"/>
                    <a:pt x="36169" y="4714"/>
                    <a:pt x="36169" y="1885"/>
                  </a:cubicBezTo>
                  <a:cubicBezTo>
                    <a:pt x="36169" y="1371"/>
                    <a:pt x="35771" y="85"/>
                    <a:pt x="34044" y="85"/>
                  </a:cubicBezTo>
                  <a:cubicBezTo>
                    <a:pt x="30191" y="85"/>
                    <a:pt x="20758" y="600"/>
                    <a:pt x="16906" y="600"/>
                  </a:cubicBezTo>
                  <a:cubicBezTo>
                    <a:pt x="12522" y="600"/>
                    <a:pt x="6942" y="85"/>
                    <a:pt x="2956" y="85"/>
                  </a:cubicBezTo>
                  <a:cubicBezTo>
                    <a:pt x="1628" y="85"/>
                    <a:pt x="299" y="600"/>
                    <a:pt x="299" y="2785"/>
                  </a:cubicBezTo>
                  <a:cubicBezTo>
                    <a:pt x="299" y="4714"/>
                    <a:pt x="1893" y="4714"/>
                    <a:pt x="4019" y="4714"/>
                  </a:cubicBezTo>
                  <a:cubicBezTo>
                    <a:pt x="10263" y="4714"/>
                    <a:pt x="10263" y="5485"/>
                    <a:pt x="10662" y="8699"/>
                  </a:cubicBezTo>
                  <a:lnTo>
                    <a:pt x="19563" y="86996"/>
                  </a:lnTo>
                  <a:cubicBezTo>
                    <a:pt x="19828" y="89568"/>
                    <a:pt x="19961" y="90468"/>
                    <a:pt x="22353" y="90468"/>
                  </a:cubicBezTo>
                  <a:cubicBezTo>
                    <a:pt x="24611" y="90468"/>
                    <a:pt x="25541" y="89310"/>
                    <a:pt x="26338" y="87896"/>
                  </a:cubicBezTo>
                  <a:lnTo>
                    <a:pt x="67788" y="21813"/>
                  </a:lnTo>
                  <a:lnTo>
                    <a:pt x="75095" y="87125"/>
                  </a:lnTo>
                  <a:cubicBezTo>
                    <a:pt x="75360" y="89825"/>
                    <a:pt x="76025" y="90468"/>
                    <a:pt x="78017" y="90468"/>
                  </a:cubicBezTo>
                  <a:cubicBezTo>
                    <a:pt x="80276" y="90468"/>
                    <a:pt x="81073" y="89310"/>
                    <a:pt x="82003" y="87768"/>
                  </a:cubicBezTo>
                  <a:lnTo>
                    <a:pt x="127571" y="15256"/>
                  </a:lnTo>
                  <a:close/>
                </a:path>
              </a:pathLst>
            </a:custGeom>
            <a:solidFill>
              <a:srgbClr val="000000"/>
            </a:solidFill>
            <a:ln w="19050" cap="flat">
              <a:noFill/>
              <a:prstDash val="solid"/>
              <a:miter/>
            </a:ln>
          </p:spPr>
          <p:txBody>
            <a:bodyPr rtlCol="0" anchor="ctr"/>
            <a:lstStyle/>
            <a:p>
              <a:endParaRPr lang="en-CN"/>
            </a:p>
          </p:txBody>
        </p:sp>
        <p:sp>
          <p:nvSpPr>
            <p:cNvPr id="259" name="Freeform 258">
              <a:extLst>
                <a:ext uri="{FF2B5EF4-FFF2-40B4-BE49-F238E27FC236}">
                  <a16:creationId xmlns:a16="http://schemas.microsoft.com/office/drawing/2014/main" id="{9DC6274A-751C-0012-CB0F-A4DD08CFD3B3}"/>
                </a:ext>
              </a:extLst>
            </p:cNvPr>
            <p:cNvSpPr/>
            <p:nvPr>
              <p:custDataLst>
                <p:tags r:id="rId77"/>
              </p:custDataLst>
            </p:nvPr>
          </p:nvSpPr>
          <p:spPr>
            <a:xfrm>
              <a:off x="8239173" y="4177244"/>
              <a:ext cx="58321" cy="111466"/>
            </a:xfrm>
            <a:custGeom>
              <a:avLst/>
              <a:gdLst>
                <a:gd name="connsiteX0" fmla="*/ 58621 w 58321"/>
                <a:gd name="connsiteY0" fmla="*/ 4979 h 111466"/>
                <a:gd name="connsiteX1" fmla="*/ 53307 w 58321"/>
                <a:gd name="connsiteY1" fmla="*/ 93 h 111466"/>
                <a:gd name="connsiteX2" fmla="*/ 45867 w 58321"/>
                <a:gd name="connsiteY2" fmla="*/ 7165 h 111466"/>
                <a:gd name="connsiteX3" fmla="*/ 51181 w 58321"/>
                <a:gd name="connsiteY3" fmla="*/ 12050 h 111466"/>
                <a:gd name="connsiteX4" fmla="*/ 58621 w 58321"/>
                <a:gd name="connsiteY4" fmla="*/ 4979 h 111466"/>
                <a:gd name="connsiteX5" fmla="*/ 30457 w 58321"/>
                <a:gd name="connsiteY5" fmla="*/ 91633 h 111466"/>
                <a:gd name="connsiteX6" fmla="*/ 13319 w 58321"/>
                <a:gd name="connsiteY6" fmla="*/ 107961 h 111466"/>
                <a:gd name="connsiteX7" fmla="*/ 8536 w 58321"/>
                <a:gd name="connsiteY7" fmla="*/ 107189 h 111466"/>
                <a:gd name="connsiteX8" fmla="*/ 13053 w 58321"/>
                <a:gd name="connsiteY8" fmla="*/ 100632 h 111466"/>
                <a:gd name="connsiteX9" fmla="*/ 7872 w 58321"/>
                <a:gd name="connsiteY9" fmla="*/ 95875 h 111466"/>
                <a:gd name="connsiteX10" fmla="*/ 299 w 58321"/>
                <a:gd name="connsiteY10" fmla="*/ 103461 h 111466"/>
                <a:gd name="connsiteX11" fmla="*/ 13451 w 58321"/>
                <a:gd name="connsiteY11" fmla="*/ 111560 h 111466"/>
                <a:gd name="connsiteX12" fmla="*/ 41085 w 58321"/>
                <a:gd name="connsiteY12" fmla="*/ 91247 h 111466"/>
                <a:gd name="connsiteX13" fmla="*/ 53041 w 58321"/>
                <a:gd name="connsiteY13" fmla="*/ 45220 h 111466"/>
                <a:gd name="connsiteX14" fmla="*/ 53706 w 58321"/>
                <a:gd name="connsiteY14" fmla="*/ 40720 h 111466"/>
                <a:gd name="connsiteX15" fmla="*/ 39490 w 58321"/>
                <a:gd name="connsiteY15" fmla="*/ 28635 h 111466"/>
                <a:gd name="connsiteX16" fmla="*/ 16241 w 58321"/>
                <a:gd name="connsiteY16" fmla="*/ 48306 h 111466"/>
                <a:gd name="connsiteX17" fmla="*/ 18500 w 58321"/>
                <a:gd name="connsiteY17" fmla="*/ 49977 h 111466"/>
                <a:gd name="connsiteX18" fmla="*/ 21157 w 58321"/>
                <a:gd name="connsiteY18" fmla="*/ 47663 h 111466"/>
                <a:gd name="connsiteX19" fmla="*/ 39092 w 58321"/>
                <a:gd name="connsiteY19" fmla="*/ 32235 h 111466"/>
                <a:gd name="connsiteX20" fmla="*/ 43609 w 58321"/>
                <a:gd name="connsiteY20" fmla="*/ 38535 h 111466"/>
                <a:gd name="connsiteX21" fmla="*/ 43210 w 58321"/>
                <a:gd name="connsiteY21" fmla="*/ 42392 h 111466"/>
                <a:gd name="connsiteX22" fmla="*/ 30457 w 58321"/>
                <a:gd name="connsiteY22" fmla="*/ 91633 h 11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1" h="111466">
                  <a:moveTo>
                    <a:pt x="58621" y="4979"/>
                  </a:moveTo>
                  <a:cubicBezTo>
                    <a:pt x="58621" y="2793"/>
                    <a:pt x="56894" y="93"/>
                    <a:pt x="53307" y="93"/>
                  </a:cubicBezTo>
                  <a:cubicBezTo>
                    <a:pt x="49454" y="93"/>
                    <a:pt x="45867" y="3693"/>
                    <a:pt x="45867" y="7165"/>
                  </a:cubicBezTo>
                  <a:cubicBezTo>
                    <a:pt x="45867" y="9222"/>
                    <a:pt x="47462" y="12050"/>
                    <a:pt x="51181" y="12050"/>
                  </a:cubicBezTo>
                  <a:cubicBezTo>
                    <a:pt x="54768" y="12050"/>
                    <a:pt x="58621" y="8707"/>
                    <a:pt x="58621" y="4979"/>
                  </a:cubicBezTo>
                  <a:close/>
                  <a:moveTo>
                    <a:pt x="30457" y="91633"/>
                  </a:moveTo>
                  <a:cubicBezTo>
                    <a:pt x="28198" y="100504"/>
                    <a:pt x="21157" y="107961"/>
                    <a:pt x="13319" y="107961"/>
                  </a:cubicBezTo>
                  <a:cubicBezTo>
                    <a:pt x="11592" y="107961"/>
                    <a:pt x="9997" y="107703"/>
                    <a:pt x="8536" y="107189"/>
                  </a:cubicBezTo>
                  <a:cubicBezTo>
                    <a:pt x="11990" y="105646"/>
                    <a:pt x="13053" y="102561"/>
                    <a:pt x="13053" y="100632"/>
                  </a:cubicBezTo>
                  <a:cubicBezTo>
                    <a:pt x="13053" y="97547"/>
                    <a:pt x="10529" y="95875"/>
                    <a:pt x="7872" y="95875"/>
                  </a:cubicBezTo>
                  <a:cubicBezTo>
                    <a:pt x="3753" y="95875"/>
                    <a:pt x="299" y="99347"/>
                    <a:pt x="299" y="103461"/>
                  </a:cubicBezTo>
                  <a:cubicBezTo>
                    <a:pt x="299" y="108346"/>
                    <a:pt x="5480" y="111560"/>
                    <a:pt x="13451" y="111560"/>
                  </a:cubicBezTo>
                  <a:cubicBezTo>
                    <a:pt x="21423" y="111560"/>
                    <a:pt x="36966" y="106932"/>
                    <a:pt x="41085" y="91247"/>
                  </a:cubicBezTo>
                  <a:lnTo>
                    <a:pt x="53041" y="45220"/>
                  </a:lnTo>
                  <a:cubicBezTo>
                    <a:pt x="53440" y="43806"/>
                    <a:pt x="53706" y="42649"/>
                    <a:pt x="53706" y="40720"/>
                  </a:cubicBezTo>
                  <a:cubicBezTo>
                    <a:pt x="53706" y="33649"/>
                    <a:pt x="47462" y="28635"/>
                    <a:pt x="39490" y="28635"/>
                  </a:cubicBezTo>
                  <a:cubicBezTo>
                    <a:pt x="24744" y="28635"/>
                    <a:pt x="16241" y="46506"/>
                    <a:pt x="16241" y="48306"/>
                  </a:cubicBezTo>
                  <a:cubicBezTo>
                    <a:pt x="16241" y="49977"/>
                    <a:pt x="18101" y="49977"/>
                    <a:pt x="18500" y="49977"/>
                  </a:cubicBezTo>
                  <a:cubicBezTo>
                    <a:pt x="20094" y="49977"/>
                    <a:pt x="20227" y="49591"/>
                    <a:pt x="21157" y="47663"/>
                  </a:cubicBezTo>
                  <a:cubicBezTo>
                    <a:pt x="24478" y="40206"/>
                    <a:pt x="31386" y="32235"/>
                    <a:pt x="39092" y="32235"/>
                  </a:cubicBezTo>
                  <a:cubicBezTo>
                    <a:pt x="42413" y="32235"/>
                    <a:pt x="43609" y="34421"/>
                    <a:pt x="43609" y="38535"/>
                  </a:cubicBezTo>
                  <a:cubicBezTo>
                    <a:pt x="43609" y="39949"/>
                    <a:pt x="43343" y="41749"/>
                    <a:pt x="43210" y="42392"/>
                  </a:cubicBezTo>
                  <a:lnTo>
                    <a:pt x="30457" y="91633"/>
                  </a:lnTo>
                  <a:close/>
                </a:path>
              </a:pathLst>
            </a:custGeom>
            <a:solidFill>
              <a:srgbClr val="000000"/>
            </a:solidFill>
            <a:ln w="19050" cap="flat">
              <a:noFill/>
              <a:prstDash val="solid"/>
              <a:miter/>
            </a:ln>
          </p:spPr>
          <p:txBody>
            <a:bodyPr rtlCol="0" anchor="ctr"/>
            <a:lstStyle/>
            <a:p>
              <a:endParaRPr lang="en-CN"/>
            </a:p>
          </p:txBody>
        </p:sp>
        <p:sp>
          <p:nvSpPr>
            <p:cNvPr id="260" name="Freeform 259">
              <a:extLst>
                <a:ext uri="{FF2B5EF4-FFF2-40B4-BE49-F238E27FC236}">
                  <a16:creationId xmlns:a16="http://schemas.microsoft.com/office/drawing/2014/main" id="{C215F4DA-5FEE-57C6-C460-E300DEC95DB0}"/>
                </a:ext>
              </a:extLst>
            </p:cNvPr>
            <p:cNvSpPr/>
            <p:nvPr>
              <p:custDataLst>
                <p:tags r:id="rId78"/>
              </p:custDataLst>
            </p:nvPr>
          </p:nvSpPr>
          <p:spPr>
            <a:xfrm>
              <a:off x="8318951" y="4212985"/>
              <a:ext cx="97778" cy="34584"/>
            </a:xfrm>
            <a:custGeom>
              <a:avLst/>
              <a:gdLst>
                <a:gd name="connsiteX0" fmla="*/ 93033 w 97778"/>
                <a:gd name="connsiteY0" fmla="*/ 6393 h 34584"/>
                <a:gd name="connsiteX1" fmla="*/ 98082 w 97778"/>
                <a:gd name="connsiteY1" fmla="*/ 3179 h 34584"/>
                <a:gd name="connsiteX2" fmla="*/ 93166 w 97778"/>
                <a:gd name="connsiteY2" fmla="*/ 93 h 34584"/>
                <a:gd name="connsiteX3" fmla="*/ 5218 w 97778"/>
                <a:gd name="connsiteY3" fmla="*/ 93 h 34584"/>
                <a:gd name="connsiteX4" fmla="*/ 303 w 97778"/>
                <a:gd name="connsiteY4" fmla="*/ 3179 h 34584"/>
                <a:gd name="connsiteX5" fmla="*/ 5351 w 97778"/>
                <a:gd name="connsiteY5" fmla="*/ 6393 h 34584"/>
                <a:gd name="connsiteX6" fmla="*/ 93033 w 97778"/>
                <a:gd name="connsiteY6" fmla="*/ 6393 h 34584"/>
                <a:gd name="connsiteX7" fmla="*/ 93166 w 97778"/>
                <a:gd name="connsiteY7" fmla="*/ 34678 h 34584"/>
                <a:gd name="connsiteX8" fmla="*/ 98082 w 97778"/>
                <a:gd name="connsiteY8" fmla="*/ 31592 h 34584"/>
                <a:gd name="connsiteX9" fmla="*/ 93033 w 97778"/>
                <a:gd name="connsiteY9" fmla="*/ 28378 h 34584"/>
                <a:gd name="connsiteX10" fmla="*/ 5351 w 97778"/>
                <a:gd name="connsiteY10" fmla="*/ 28378 h 34584"/>
                <a:gd name="connsiteX11" fmla="*/ 303 w 97778"/>
                <a:gd name="connsiteY11" fmla="*/ 31592 h 34584"/>
                <a:gd name="connsiteX12" fmla="*/ 5218 w 97778"/>
                <a:gd name="connsiteY12" fmla="*/ 34678 h 34584"/>
                <a:gd name="connsiteX13" fmla="*/ 93166 w 97778"/>
                <a:gd name="connsiteY13" fmla="*/ 34678 h 3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778" h="34584">
                  <a:moveTo>
                    <a:pt x="93033" y="6393"/>
                  </a:moveTo>
                  <a:cubicBezTo>
                    <a:pt x="95026" y="6393"/>
                    <a:pt x="98082" y="6393"/>
                    <a:pt x="98082" y="3179"/>
                  </a:cubicBezTo>
                  <a:cubicBezTo>
                    <a:pt x="98082" y="93"/>
                    <a:pt x="94893" y="93"/>
                    <a:pt x="93166" y="93"/>
                  </a:cubicBezTo>
                  <a:lnTo>
                    <a:pt x="5218" y="93"/>
                  </a:lnTo>
                  <a:cubicBezTo>
                    <a:pt x="3491" y="93"/>
                    <a:pt x="303" y="93"/>
                    <a:pt x="303" y="3179"/>
                  </a:cubicBezTo>
                  <a:cubicBezTo>
                    <a:pt x="303" y="6393"/>
                    <a:pt x="3358" y="6393"/>
                    <a:pt x="5351" y="6393"/>
                  </a:cubicBezTo>
                  <a:lnTo>
                    <a:pt x="93033" y="6393"/>
                  </a:lnTo>
                  <a:close/>
                  <a:moveTo>
                    <a:pt x="93166" y="34678"/>
                  </a:moveTo>
                  <a:cubicBezTo>
                    <a:pt x="94893" y="34678"/>
                    <a:pt x="98082" y="34678"/>
                    <a:pt x="98082" y="31592"/>
                  </a:cubicBezTo>
                  <a:cubicBezTo>
                    <a:pt x="98082" y="28378"/>
                    <a:pt x="95026" y="28378"/>
                    <a:pt x="93033" y="28378"/>
                  </a:cubicBezTo>
                  <a:lnTo>
                    <a:pt x="5351" y="28378"/>
                  </a:lnTo>
                  <a:cubicBezTo>
                    <a:pt x="3358" y="28378"/>
                    <a:pt x="303" y="28378"/>
                    <a:pt x="303" y="31592"/>
                  </a:cubicBezTo>
                  <a:cubicBezTo>
                    <a:pt x="303" y="34678"/>
                    <a:pt x="3491" y="34678"/>
                    <a:pt x="5218" y="34678"/>
                  </a:cubicBezTo>
                  <a:lnTo>
                    <a:pt x="93166" y="34678"/>
                  </a:lnTo>
                  <a:close/>
                </a:path>
              </a:pathLst>
            </a:custGeom>
            <a:solidFill>
              <a:srgbClr val="000000"/>
            </a:solidFill>
            <a:ln w="19050" cap="flat">
              <a:noFill/>
              <a:prstDash val="solid"/>
              <a:miter/>
            </a:ln>
          </p:spPr>
          <p:txBody>
            <a:bodyPr rtlCol="0" anchor="ctr"/>
            <a:lstStyle/>
            <a:p>
              <a:endParaRPr lang="en-CN"/>
            </a:p>
          </p:txBody>
        </p:sp>
        <p:sp>
          <p:nvSpPr>
            <p:cNvPr id="261" name="Freeform 260">
              <a:extLst>
                <a:ext uri="{FF2B5EF4-FFF2-40B4-BE49-F238E27FC236}">
                  <a16:creationId xmlns:a16="http://schemas.microsoft.com/office/drawing/2014/main" id="{BAAA420D-9639-C319-D436-29A176CCE42F}"/>
                </a:ext>
              </a:extLst>
            </p:cNvPr>
            <p:cNvSpPr/>
            <p:nvPr>
              <p:custDataLst>
                <p:tags r:id="rId79"/>
              </p:custDataLst>
            </p:nvPr>
          </p:nvSpPr>
          <p:spPr>
            <a:xfrm>
              <a:off x="8440642" y="4177115"/>
              <a:ext cx="48358" cy="85367"/>
            </a:xfrm>
            <a:custGeom>
              <a:avLst/>
              <a:gdLst>
                <a:gd name="connsiteX0" fmla="*/ 30334 w 48358"/>
                <a:gd name="connsiteY0" fmla="*/ 3693 h 85367"/>
                <a:gd name="connsiteX1" fmla="*/ 26348 w 48358"/>
                <a:gd name="connsiteY1" fmla="*/ 93 h 85367"/>
                <a:gd name="connsiteX2" fmla="*/ 309 w 48358"/>
                <a:gd name="connsiteY2" fmla="*/ 8322 h 85367"/>
                <a:gd name="connsiteX3" fmla="*/ 309 w 48358"/>
                <a:gd name="connsiteY3" fmla="*/ 12950 h 85367"/>
                <a:gd name="connsiteX4" fmla="*/ 19572 w 48358"/>
                <a:gd name="connsiteY4" fmla="*/ 9350 h 85367"/>
                <a:gd name="connsiteX5" fmla="*/ 19572 w 48358"/>
                <a:gd name="connsiteY5" fmla="*/ 74919 h 85367"/>
                <a:gd name="connsiteX6" fmla="*/ 6287 w 48358"/>
                <a:gd name="connsiteY6" fmla="*/ 80833 h 85367"/>
                <a:gd name="connsiteX7" fmla="*/ 1239 w 48358"/>
                <a:gd name="connsiteY7" fmla="*/ 80833 h 85367"/>
                <a:gd name="connsiteX8" fmla="*/ 1239 w 48358"/>
                <a:gd name="connsiteY8" fmla="*/ 85461 h 85367"/>
                <a:gd name="connsiteX9" fmla="*/ 24887 w 48358"/>
                <a:gd name="connsiteY9" fmla="*/ 84947 h 85367"/>
                <a:gd name="connsiteX10" fmla="*/ 48667 w 48358"/>
                <a:gd name="connsiteY10" fmla="*/ 85461 h 85367"/>
                <a:gd name="connsiteX11" fmla="*/ 48667 w 48358"/>
                <a:gd name="connsiteY11" fmla="*/ 80833 h 85367"/>
                <a:gd name="connsiteX12" fmla="*/ 43619 w 48358"/>
                <a:gd name="connsiteY12" fmla="*/ 80833 h 85367"/>
                <a:gd name="connsiteX13" fmla="*/ 30334 w 48358"/>
                <a:gd name="connsiteY13" fmla="*/ 74919 h 85367"/>
                <a:gd name="connsiteX14" fmla="*/ 30334 w 48358"/>
                <a:gd name="connsiteY14" fmla="*/ 3693 h 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358" h="85367">
                  <a:moveTo>
                    <a:pt x="30334" y="3693"/>
                  </a:moveTo>
                  <a:cubicBezTo>
                    <a:pt x="30334" y="222"/>
                    <a:pt x="30068" y="93"/>
                    <a:pt x="26348" y="93"/>
                  </a:cubicBezTo>
                  <a:cubicBezTo>
                    <a:pt x="17845" y="8193"/>
                    <a:pt x="5756" y="8322"/>
                    <a:pt x="309" y="8322"/>
                  </a:cubicBezTo>
                  <a:lnTo>
                    <a:pt x="309" y="12950"/>
                  </a:lnTo>
                  <a:cubicBezTo>
                    <a:pt x="3497" y="12950"/>
                    <a:pt x="12266" y="12950"/>
                    <a:pt x="19572" y="9350"/>
                  </a:cubicBezTo>
                  <a:lnTo>
                    <a:pt x="19572" y="74919"/>
                  </a:lnTo>
                  <a:cubicBezTo>
                    <a:pt x="19572" y="79162"/>
                    <a:pt x="19572" y="80833"/>
                    <a:pt x="6287" y="80833"/>
                  </a:cubicBezTo>
                  <a:lnTo>
                    <a:pt x="1239" y="80833"/>
                  </a:lnTo>
                  <a:lnTo>
                    <a:pt x="1239" y="85461"/>
                  </a:lnTo>
                  <a:cubicBezTo>
                    <a:pt x="3630" y="85333"/>
                    <a:pt x="19971" y="84947"/>
                    <a:pt x="24887" y="84947"/>
                  </a:cubicBezTo>
                  <a:cubicBezTo>
                    <a:pt x="29005" y="84947"/>
                    <a:pt x="45744" y="85333"/>
                    <a:pt x="48667" y="85461"/>
                  </a:cubicBezTo>
                  <a:lnTo>
                    <a:pt x="48667" y="80833"/>
                  </a:lnTo>
                  <a:lnTo>
                    <a:pt x="43619" y="80833"/>
                  </a:lnTo>
                  <a:cubicBezTo>
                    <a:pt x="30334" y="80833"/>
                    <a:pt x="30334" y="79162"/>
                    <a:pt x="30334" y="74919"/>
                  </a:cubicBezTo>
                  <a:lnTo>
                    <a:pt x="30334" y="3693"/>
                  </a:lnTo>
                  <a:close/>
                </a:path>
              </a:pathLst>
            </a:custGeom>
            <a:solidFill>
              <a:srgbClr val="000000"/>
            </a:solidFill>
            <a:ln w="19050" cap="flat">
              <a:noFill/>
              <a:prstDash val="solid"/>
              <a:miter/>
            </a:ln>
          </p:spPr>
          <p:txBody>
            <a:bodyPr rtlCol="0" anchor="ctr"/>
            <a:lstStyle/>
            <a:p>
              <a:endParaRPr lang="en-CN"/>
            </a:p>
          </p:txBody>
        </p:sp>
        <p:sp>
          <p:nvSpPr>
            <p:cNvPr id="262" name="Freeform 261">
              <a:extLst>
                <a:ext uri="{FF2B5EF4-FFF2-40B4-BE49-F238E27FC236}">
                  <a16:creationId xmlns:a16="http://schemas.microsoft.com/office/drawing/2014/main" id="{5DA4CF80-027E-CEFA-7DF8-89D781C8ABFA}"/>
                </a:ext>
              </a:extLst>
            </p:cNvPr>
            <p:cNvSpPr/>
            <p:nvPr>
              <p:custDataLst>
                <p:tags r:id="rId80"/>
              </p:custDataLst>
            </p:nvPr>
          </p:nvSpPr>
          <p:spPr>
            <a:xfrm>
              <a:off x="8530092" y="4069633"/>
              <a:ext cx="44030" cy="183666"/>
            </a:xfrm>
            <a:custGeom>
              <a:avLst/>
              <a:gdLst>
                <a:gd name="connsiteX0" fmla="*/ 44344 w 44030"/>
                <a:gd name="connsiteY0" fmla="*/ 181920 h 183666"/>
                <a:gd name="connsiteX1" fmla="*/ 41118 w 44030"/>
                <a:gd name="connsiteY1" fmla="*/ 177879 h 183666"/>
                <a:gd name="connsiteX2" fmla="*/ 11321 w 44030"/>
                <a:gd name="connsiteY2" fmla="*/ 91923 h 183666"/>
                <a:gd name="connsiteX3" fmla="*/ 41877 w 44030"/>
                <a:gd name="connsiteY3" fmla="*/ 5049 h 183666"/>
                <a:gd name="connsiteX4" fmla="*/ 44344 w 44030"/>
                <a:gd name="connsiteY4" fmla="*/ 1927 h 183666"/>
                <a:gd name="connsiteX5" fmla="*/ 42446 w 44030"/>
                <a:gd name="connsiteY5" fmla="*/ 90 h 183666"/>
                <a:gd name="connsiteX6" fmla="*/ 12270 w 44030"/>
                <a:gd name="connsiteY6" fmla="*/ 35905 h 183666"/>
                <a:gd name="connsiteX7" fmla="*/ 313 w 44030"/>
                <a:gd name="connsiteY7" fmla="*/ 91923 h 183666"/>
                <a:gd name="connsiteX8" fmla="*/ 12839 w 44030"/>
                <a:gd name="connsiteY8" fmla="*/ 149227 h 183666"/>
                <a:gd name="connsiteX9" fmla="*/ 42446 w 44030"/>
                <a:gd name="connsiteY9" fmla="*/ 183757 h 183666"/>
                <a:gd name="connsiteX10" fmla="*/ 44344 w 44030"/>
                <a:gd name="connsiteY10" fmla="*/ 181920 h 1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3666">
                  <a:moveTo>
                    <a:pt x="44344" y="181920"/>
                  </a:moveTo>
                  <a:cubicBezTo>
                    <a:pt x="44344" y="181369"/>
                    <a:pt x="44344" y="181002"/>
                    <a:pt x="41118" y="177879"/>
                  </a:cubicBezTo>
                  <a:cubicBezTo>
                    <a:pt x="17394" y="154737"/>
                    <a:pt x="11321" y="120024"/>
                    <a:pt x="11321" y="91923"/>
                  </a:cubicBezTo>
                  <a:cubicBezTo>
                    <a:pt x="11321" y="59966"/>
                    <a:pt x="18533" y="28008"/>
                    <a:pt x="41877" y="5049"/>
                  </a:cubicBezTo>
                  <a:cubicBezTo>
                    <a:pt x="44344" y="2845"/>
                    <a:pt x="44344" y="2478"/>
                    <a:pt x="44344" y="1927"/>
                  </a:cubicBezTo>
                  <a:cubicBezTo>
                    <a:pt x="44344" y="641"/>
                    <a:pt x="43585" y="90"/>
                    <a:pt x="42446" y="90"/>
                  </a:cubicBezTo>
                  <a:cubicBezTo>
                    <a:pt x="40549" y="90"/>
                    <a:pt x="23468" y="12580"/>
                    <a:pt x="12270" y="35905"/>
                  </a:cubicBezTo>
                  <a:cubicBezTo>
                    <a:pt x="2591" y="56109"/>
                    <a:pt x="313" y="76496"/>
                    <a:pt x="313" y="91923"/>
                  </a:cubicBezTo>
                  <a:cubicBezTo>
                    <a:pt x="313" y="106249"/>
                    <a:pt x="2401" y="128473"/>
                    <a:pt x="12839" y="149227"/>
                  </a:cubicBezTo>
                  <a:cubicBezTo>
                    <a:pt x="24227" y="171818"/>
                    <a:pt x="40549" y="183757"/>
                    <a:pt x="42446" y="183757"/>
                  </a:cubicBezTo>
                  <a:cubicBezTo>
                    <a:pt x="43585" y="183757"/>
                    <a:pt x="44344" y="183206"/>
                    <a:pt x="44344" y="181920"/>
                  </a:cubicBezTo>
                  <a:close/>
                </a:path>
              </a:pathLst>
            </a:custGeom>
            <a:solidFill>
              <a:srgbClr val="000000"/>
            </a:solidFill>
            <a:ln w="19050" cap="flat">
              <a:noFill/>
              <a:prstDash val="solid"/>
              <a:miter/>
            </a:ln>
          </p:spPr>
          <p:txBody>
            <a:bodyPr rtlCol="0" anchor="ctr"/>
            <a:lstStyle/>
            <a:p>
              <a:endParaRPr lang="en-CN"/>
            </a:p>
          </p:txBody>
        </p:sp>
        <p:sp>
          <p:nvSpPr>
            <p:cNvPr id="263" name="Freeform 262">
              <a:extLst>
                <a:ext uri="{FF2B5EF4-FFF2-40B4-BE49-F238E27FC236}">
                  <a16:creationId xmlns:a16="http://schemas.microsoft.com/office/drawing/2014/main" id="{C42031D4-1679-3566-BE05-6728526DC6D1}"/>
                </a:ext>
              </a:extLst>
            </p:cNvPr>
            <p:cNvSpPr/>
            <p:nvPr>
              <p:custDataLst>
                <p:tags r:id="rId81"/>
              </p:custDataLst>
            </p:nvPr>
          </p:nvSpPr>
          <p:spPr>
            <a:xfrm>
              <a:off x="8593081" y="4081939"/>
              <a:ext cx="190167" cy="125443"/>
            </a:xfrm>
            <a:custGeom>
              <a:avLst/>
              <a:gdLst>
                <a:gd name="connsiteX0" fmla="*/ 168090 w 190167"/>
                <a:gd name="connsiteY0" fmla="*/ 14233 h 125443"/>
                <a:gd name="connsiteX1" fmla="*/ 184412 w 190167"/>
                <a:gd name="connsiteY1" fmla="*/ 5784 h 125443"/>
                <a:gd name="connsiteX2" fmla="*/ 190485 w 190167"/>
                <a:gd name="connsiteY2" fmla="*/ 2111 h 125443"/>
                <a:gd name="connsiteX3" fmla="*/ 185361 w 190167"/>
                <a:gd name="connsiteY3" fmla="*/ 90 h 125443"/>
                <a:gd name="connsiteX4" fmla="*/ 160309 w 190167"/>
                <a:gd name="connsiteY4" fmla="*/ 90 h 125443"/>
                <a:gd name="connsiteX5" fmla="*/ 152907 w 190167"/>
                <a:gd name="connsiteY5" fmla="*/ 3580 h 125443"/>
                <a:gd name="connsiteX6" fmla="*/ 83634 w 190167"/>
                <a:gd name="connsiteY6" fmla="*/ 108270 h 125443"/>
                <a:gd name="connsiteX7" fmla="*/ 68831 w 190167"/>
                <a:gd name="connsiteY7" fmla="*/ 4315 h 125443"/>
                <a:gd name="connsiteX8" fmla="*/ 62947 w 190167"/>
                <a:gd name="connsiteY8" fmla="*/ 90 h 125443"/>
                <a:gd name="connsiteX9" fmla="*/ 36946 w 190167"/>
                <a:gd name="connsiteY9" fmla="*/ 90 h 125443"/>
                <a:gd name="connsiteX10" fmla="*/ 31253 w 190167"/>
                <a:gd name="connsiteY10" fmla="*/ 3580 h 125443"/>
                <a:gd name="connsiteX11" fmla="*/ 36757 w 190167"/>
                <a:gd name="connsiteY11" fmla="*/ 5784 h 125443"/>
                <a:gd name="connsiteX12" fmla="*/ 44918 w 190167"/>
                <a:gd name="connsiteY12" fmla="*/ 6151 h 125443"/>
                <a:gd name="connsiteX13" fmla="*/ 49093 w 190167"/>
                <a:gd name="connsiteY13" fmla="*/ 9090 h 125443"/>
                <a:gd name="connsiteX14" fmla="*/ 48334 w 190167"/>
                <a:gd name="connsiteY14" fmla="*/ 12580 h 125443"/>
                <a:gd name="connsiteX15" fmla="*/ 24231 w 190167"/>
                <a:gd name="connsiteY15" fmla="*/ 106066 h 125443"/>
                <a:gd name="connsiteX16" fmla="*/ 3734 w 190167"/>
                <a:gd name="connsiteY16" fmla="*/ 119841 h 125443"/>
                <a:gd name="connsiteX17" fmla="*/ 317 w 190167"/>
                <a:gd name="connsiteY17" fmla="*/ 123330 h 125443"/>
                <a:gd name="connsiteX18" fmla="*/ 2974 w 190167"/>
                <a:gd name="connsiteY18" fmla="*/ 125534 h 125443"/>
                <a:gd name="connsiteX19" fmla="*/ 21953 w 190167"/>
                <a:gd name="connsiteY19" fmla="*/ 124983 h 125443"/>
                <a:gd name="connsiteX20" fmla="*/ 41501 w 190167"/>
                <a:gd name="connsiteY20" fmla="*/ 125534 h 125443"/>
                <a:gd name="connsiteX21" fmla="*/ 44918 w 190167"/>
                <a:gd name="connsiteY21" fmla="*/ 121861 h 125443"/>
                <a:gd name="connsiteX22" fmla="*/ 41501 w 190167"/>
                <a:gd name="connsiteY22" fmla="*/ 119841 h 125443"/>
                <a:gd name="connsiteX23" fmla="*/ 28596 w 190167"/>
                <a:gd name="connsiteY23" fmla="*/ 111759 h 125443"/>
                <a:gd name="connsiteX24" fmla="*/ 29355 w 190167"/>
                <a:gd name="connsiteY24" fmla="*/ 107535 h 125443"/>
                <a:gd name="connsiteX25" fmla="*/ 55166 w 190167"/>
                <a:gd name="connsiteY25" fmla="*/ 7437 h 125443"/>
                <a:gd name="connsiteX26" fmla="*/ 55356 w 190167"/>
                <a:gd name="connsiteY26" fmla="*/ 7437 h 125443"/>
                <a:gd name="connsiteX27" fmla="*/ 71678 w 190167"/>
                <a:gd name="connsiteY27" fmla="*/ 121310 h 125443"/>
                <a:gd name="connsiteX28" fmla="*/ 74525 w 190167"/>
                <a:gd name="connsiteY28" fmla="*/ 125534 h 125443"/>
                <a:gd name="connsiteX29" fmla="*/ 78700 w 190167"/>
                <a:gd name="connsiteY29" fmla="*/ 122228 h 125443"/>
                <a:gd name="connsiteX30" fmla="*/ 155374 w 190167"/>
                <a:gd name="connsiteY30" fmla="*/ 5968 h 125443"/>
                <a:gd name="connsiteX31" fmla="*/ 155564 w 190167"/>
                <a:gd name="connsiteY31" fmla="*/ 5968 h 125443"/>
                <a:gd name="connsiteX32" fmla="*/ 128424 w 190167"/>
                <a:gd name="connsiteY32" fmla="*/ 111208 h 125443"/>
                <a:gd name="connsiteX33" fmla="*/ 111154 w 190167"/>
                <a:gd name="connsiteY33" fmla="*/ 119841 h 125443"/>
                <a:gd name="connsiteX34" fmla="*/ 105840 w 190167"/>
                <a:gd name="connsiteY34" fmla="*/ 123330 h 125443"/>
                <a:gd name="connsiteX35" fmla="*/ 108686 w 190167"/>
                <a:gd name="connsiteY35" fmla="*/ 125534 h 125443"/>
                <a:gd name="connsiteX36" fmla="*/ 132220 w 190167"/>
                <a:gd name="connsiteY36" fmla="*/ 124983 h 125443"/>
                <a:gd name="connsiteX37" fmla="*/ 155944 w 190167"/>
                <a:gd name="connsiteY37" fmla="*/ 125534 h 125443"/>
                <a:gd name="connsiteX38" fmla="*/ 159550 w 190167"/>
                <a:gd name="connsiteY38" fmla="*/ 121861 h 125443"/>
                <a:gd name="connsiteX39" fmla="*/ 154236 w 190167"/>
                <a:gd name="connsiteY39" fmla="*/ 119841 h 125443"/>
                <a:gd name="connsiteX40" fmla="*/ 141899 w 190167"/>
                <a:gd name="connsiteY40" fmla="*/ 116535 h 125443"/>
                <a:gd name="connsiteX41" fmla="*/ 142848 w 190167"/>
                <a:gd name="connsiteY41" fmla="*/ 112127 h 125443"/>
                <a:gd name="connsiteX42" fmla="*/ 168090 w 190167"/>
                <a:gd name="connsiteY42" fmla="*/ 14233 h 1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167" h="125443">
                  <a:moveTo>
                    <a:pt x="168090" y="14233"/>
                  </a:moveTo>
                  <a:cubicBezTo>
                    <a:pt x="169798" y="7621"/>
                    <a:pt x="170178" y="5784"/>
                    <a:pt x="184412" y="5784"/>
                  </a:cubicBezTo>
                  <a:cubicBezTo>
                    <a:pt x="188777" y="5784"/>
                    <a:pt x="190485" y="5784"/>
                    <a:pt x="190485" y="2111"/>
                  </a:cubicBezTo>
                  <a:cubicBezTo>
                    <a:pt x="190485" y="90"/>
                    <a:pt x="188587" y="90"/>
                    <a:pt x="185361" y="90"/>
                  </a:cubicBezTo>
                  <a:lnTo>
                    <a:pt x="160309" y="90"/>
                  </a:lnTo>
                  <a:cubicBezTo>
                    <a:pt x="155374" y="90"/>
                    <a:pt x="155185" y="90"/>
                    <a:pt x="152907" y="3580"/>
                  </a:cubicBezTo>
                  <a:lnTo>
                    <a:pt x="83634" y="108270"/>
                  </a:lnTo>
                  <a:lnTo>
                    <a:pt x="68831" y="4315"/>
                  </a:lnTo>
                  <a:cubicBezTo>
                    <a:pt x="68262" y="90"/>
                    <a:pt x="67882" y="90"/>
                    <a:pt x="62947" y="90"/>
                  </a:cubicBezTo>
                  <a:lnTo>
                    <a:pt x="36946" y="90"/>
                  </a:lnTo>
                  <a:cubicBezTo>
                    <a:pt x="33340" y="90"/>
                    <a:pt x="31253" y="90"/>
                    <a:pt x="31253" y="3580"/>
                  </a:cubicBezTo>
                  <a:cubicBezTo>
                    <a:pt x="31253" y="5784"/>
                    <a:pt x="32961" y="5784"/>
                    <a:pt x="36757" y="5784"/>
                  </a:cubicBezTo>
                  <a:cubicBezTo>
                    <a:pt x="39224" y="5784"/>
                    <a:pt x="42640" y="5968"/>
                    <a:pt x="44918" y="6151"/>
                  </a:cubicBezTo>
                  <a:cubicBezTo>
                    <a:pt x="47954" y="6519"/>
                    <a:pt x="49093" y="7070"/>
                    <a:pt x="49093" y="9090"/>
                  </a:cubicBezTo>
                  <a:cubicBezTo>
                    <a:pt x="49093" y="9825"/>
                    <a:pt x="48903" y="10376"/>
                    <a:pt x="48334" y="12580"/>
                  </a:cubicBezTo>
                  <a:lnTo>
                    <a:pt x="24231" y="106066"/>
                  </a:lnTo>
                  <a:cubicBezTo>
                    <a:pt x="22333" y="113412"/>
                    <a:pt x="19106" y="119290"/>
                    <a:pt x="3734" y="119841"/>
                  </a:cubicBezTo>
                  <a:cubicBezTo>
                    <a:pt x="2785" y="119841"/>
                    <a:pt x="317" y="120024"/>
                    <a:pt x="317" y="123330"/>
                  </a:cubicBezTo>
                  <a:cubicBezTo>
                    <a:pt x="317" y="124983"/>
                    <a:pt x="1456" y="125534"/>
                    <a:pt x="2974" y="125534"/>
                  </a:cubicBezTo>
                  <a:cubicBezTo>
                    <a:pt x="9048" y="125534"/>
                    <a:pt x="15690" y="124983"/>
                    <a:pt x="21953" y="124983"/>
                  </a:cubicBezTo>
                  <a:cubicBezTo>
                    <a:pt x="28406" y="124983"/>
                    <a:pt x="35238" y="125534"/>
                    <a:pt x="41501" y="125534"/>
                  </a:cubicBezTo>
                  <a:cubicBezTo>
                    <a:pt x="42450" y="125534"/>
                    <a:pt x="44918" y="125534"/>
                    <a:pt x="44918" y="121861"/>
                  </a:cubicBezTo>
                  <a:cubicBezTo>
                    <a:pt x="44918" y="119841"/>
                    <a:pt x="42830" y="119841"/>
                    <a:pt x="41501" y="119841"/>
                  </a:cubicBezTo>
                  <a:cubicBezTo>
                    <a:pt x="30683" y="119657"/>
                    <a:pt x="28596" y="115984"/>
                    <a:pt x="28596" y="111759"/>
                  </a:cubicBezTo>
                  <a:cubicBezTo>
                    <a:pt x="28596" y="110474"/>
                    <a:pt x="28786" y="109555"/>
                    <a:pt x="29355" y="107535"/>
                  </a:cubicBezTo>
                  <a:lnTo>
                    <a:pt x="55166" y="7437"/>
                  </a:lnTo>
                  <a:lnTo>
                    <a:pt x="55356" y="7437"/>
                  </a:lnTo>
                  <a:lnTo>
                    <a:pt x="71678" y="121310"/>
                  </a:lnTo>
                  <a:cubicBezTo>
                    <a:pt x="72057" y="123514"/>
                    <a:pt x="72247" y="125534"/>
                    <a:pt x="74525" y="125534"/>
                  </a:cubicBezTo>
                  <a:cubicBezTo>
                    <a:pt x="76612" y="125534"/>
                    <a:pt x="77751" y="123514"/>
                    <a:pt x="78700" y="122228"/>
                  </a:cubicBezTo>
                  <a:lnTo>
                    <a:pt x="155374" y="5968"/>
                  </a:lnTo>
                  <a:lnTo>
                    <a:pt x="155564" y="5968"/>
                  </a:lnTo>
                  <a:lnTo>
                    <a:pt x="128424" y="111208"/>
                  </a:lnTo>
                  <a:cubicBezTo>
                    <a:pt x="126527" y="118371"/>
                    <a:pt x="126147" y="119841"/>
                    <a:pt x="111154" y="119841"/>
                  </a:cubicBezTo>
                  <a:cubicBezTo>
                    <a:pt x="107927" y="119841"/>
                    <a:pt x="105840" y="119841"/>
                    <a:pt x="105840" y="123330"/>
                  </a:cubicBezTo>
                  <a:cubicBezTo>
                    <a:pt x="105840" y="125534"/>
                    <a:pt x="108117" y="125534"/>
                    <a:pt x="108686" y="125534"/>
                  </a:cubicBezTo>
                  <a:cubicBezTo>
                    <a:pt x="114001" y="125534"/>
                    <a:pt x="126906" y="124983"/>
                    <a:pt x="132220" y="124983"/>
                  </a:cubicBezTo>
                  <a:cubicBezTo>
                    <a:pt x="140002" y="124983"/>
                    <a:pt x="148162" y="125534"/>
                    <a:pt x="155944" y="125534"/>
                  </a:cubicBezTo>
                  <a:cubicBezTo>
                    <a:pt x="157082" y="125534"/>
                    <a:pt x="159550" y="125534"/>
                    <a:pt x="159550" y="121861"/>
                  </a:cubicBezTo>
                  <a:cubicBezTo>
                    <a:pt x="159550" y="119841"/>
                    <a:pt x="157842" y="119841"/>
                    <a:pt x="154236" y="119841"/>
                  </a:cubicBezTo>
                  <a:cubicBezTo>
                    <a:pt x="147213" y="119841"/>
                    <a:pt x="141899" y="119841"/>
                    <a:pt x="141899" y="116535"/>
                  </a:cubicBezTo>
                  <a:cubicBezTo>
                    <a:pt x="141899" y="115800"/>
                    <a:pt x="141899" y="115433"/>
                    <a:pt x="142848" y="112127"/>
                  </a:cubicBezTo>
                  <a:lnTo>
                    <a:pt x="168090" y="14233"/>
                  </a:lnTo>
                  <a:close/>
                </a:path>
              </a:pathLst>
            </a:custGeom>
            <a:solidFill>
              <a:srgbClr val="000000"/>
            </a:solidFill>
            <a:ln w="19050" cap="flat">
              <a:noFill/>
              <a:prstDash val="solid"/>
              <a:miter/>
            </a:ln>
          </p:spPr>
          <p:txBody>
            <a:bodyPr rtlCol="0" anchor="ctr"/>
            <a:lstStyle/>
            <a:p>
              <a:endParaRPr lang="en-CN"/>
            </a:p>
          </p:txBody>
        </p:sp>
        <p:sp>
          <p:nvSpPr>
            <p:cNvPr id="264" name="Freeform 263">
              <a:extLst>
                <a:ext uri="{FF2B5EF4-FFF2-40B4-BE49-F238E27FC236}">
                  <a16:creationId xmlns:a16="http://schemas.microsoft.com/office/drawing/2014/main" id="{AC401EA7-A7C9-4E1D-07DE-C2D57B9A039E}"/>
                </a:ext>
              </a:extLst>
            </p:cNvPr>
            <p:cNvSpPr/>
            <p:nvPr>
              <p:custDataLst>
                <p:tags r:id="rId82"/>
              </p:custDataLst>
            </p:nvPr>
          </p:nvSpPr>
          <p:spPr>
            <a:xfrm>
              <a:off x="8795502" y="4063766"/>
              <a:ext cx="44903" cy="81639"/>
            </a:xfrm>
            <a:custGeom>
              <a:avLst/>
              <a:gdLst>
                <a:gd name="connsiteX0" fmla="*/ 27430 w 44903"/>
                <a:gd name="connsiteY0" fmla="*/ 29657 h 81639"/>
                <a:gd name="connsiteX1" fmla="*/ 40981 w 44903"/>
                <a:gd name="connsiteY1" fmla="*/ 29657 h 81639"/>
                <a:gd name="connsiteX2" fmla="*/ 45232 w 44903"/>
                <a:gd name="connsiteY2" fmla="*/ 26829 h 81639"/>
                <a:gd name="connsiteX3" fmla="*/ 41246 w 44903"/>
                <a:gd name="connsiteY3" fmla="*/ 25029 h 81639"/>
                <a:gd name="connsiteX4" fmla="*/ 28626 w 44903"/>
                <a:gd name="connsiteY4" fmla="*/ 25029 h 81639"/>
                <a:gd name="connsiteX5" fmla="*/ 33541 w 44903"/>
                <a:gd name="connsiteY5" fmla="*/ 6001 h 81639"/>
                <a:gd name="connsiteX6" fmla="*/ 33940 w 44903"/>
                <a:gd name="connsiteY6" fmla="*/ 4201 h 81639"/>
                <a:gd name="connsiteX7" fmla="*/ 29423 w 44903"/>
                <a:gd name="connsiteY7" fmla="*/ 87 h 81639"/>
                <a:gd name="connsiteX8" fmla="*/ 23179 w 44903"/>
                <a:gd name="connsiteY8" fmla="*/ 5615 h 81639"/>
                <a:gd name="connsiteX9" fmla="*/ 18130 w 44903"/>
                <a:gd name="connsiteY9" fmla="*/ 25029 h 81639"/>
                <a:gd name="connsiteX10" fmla="*/ 4579 w 44903"/>
                <a:gd name="connsiteY10" fmla="*/ 25029 h 81639"/>
                <a:gd name="connsiteX11" fmla="*/ 328 w 44903"/>
                <a:gd name="connsiteY11" fmla="*/ 27857 h 81639"/>
                <a:gd name="connsiteX12" fmla="*/ 4314 w 44903"/>
                <a:gd name="connsiteY12" fmla="*/ 29657 h 81639"/>
                <a:gd name="connsiteX13" fmla="*/ 16935 w 44903"/>
                <a:gd name="connsiteY13" fmla="*/ 29657 h 81639"/>
                <a:gd name="connsiteX14" fmla="*/ 9096 w 44903"/>
                <a:gd name="connsiteY14" fmla="*/ 59999 h 81639"/>
                <a:gd name="connsiteX15" fmla="*/ 7104 w 44903"/>
                <a:gd name="connsiteY15" fmla="*/ 69513 h 81639"/>
                <a:gd name="connsiteX16" fmla="*/ 21319 w 44903"/>
                <a:gd name="connsiteY16" fmla="*/ 81727 h 81639"/>
                <a:gd name="connsiteX17" fmla="*/ 44435 w 44903"/>
                <a:gd name="connsiteY17" fmla="*/ 62056 h 81639"/>
                <a:gd name="connsiteX18" fmla="*/ 42309 w 44903"/>
                <a:gd name="connsiteY18" fmla="*/ 60385 h 81639"/>
                <a:gd name="connsiteX19" fmla="*/ 39519 w 44903"/>
                <a:gd name="connsiteY19" fmla="*/ 62827 h 81639"/>
                <a:gd name="connsiteX20" fmla="*/ 21717 w 44903"/>
                <a:gd name="connsiteY20" fmla="*/ 78127 h 81639"/>
                <a:gd name="connsiteX21" fmla="*/ 17067 w 44903"/>
                <a:gd name="connsiteY21" fmla="*/ 71827 h 81639"/>
                <a:gd name="connsiteX22" fmla="*/ 17865 w 44903"/>
                <a:gd name="connsiteY22" fmla="*/ 66556 h 81639"/>
                <a:gd name="connsiteX23" fmla="*/ 27430 w 44903"/>
                <a:gd name="connsiteY23" fmla="*/ 29657 h 8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903" h="81639">
                  <a:moveTo>
                    <a:pt x="27430" y="29657"/>
                  </a:moveTo>
                  <a:lnTo>
                    <a:pt x="40981" y="29657"/>
                  </a:lnTo>
                  <a:cubicBezTo>
                    <a:pt x="43505" y="29657"/>
                    <a:pt x="45232" y="29657"/>
                    <a:pt x="45232" y="26829"/>
                  </a:cubicBezTo>
                  <a:cubicBezTo>
                    <a:pt x="45232" y="25029"/>
                    <a:pt x="43505" y="25029"/>
                    <a:pt x="41246" y="25029"/>
                  </a:cubicBezTo>
                  <a:lnTo>
                    <a:pt x="28626" y="25029"/>
                  </a:lnTo>
                  <a:lnTo>
                    <a:pt x="33541" y="6001"/>
                  </a:lnTo>
                  <a:cubicBezTo>
                    <a:pt x="33674" y="5358"/>
                    <a:pt x="33940" y="4715"/>
                    <a:pt x="33940" y="4201"/>
                  </a:cubicBezTo>
                  <a:cubicBezTo>
                    <a:pt x="33940" y="1887"/>
                    <a:pt x="32080" y="87"/>
                    <a:pt x="29423" y="87"/>
                  </a:cubicBezTo>
                  <a:cubicBezTo>
                    <a:pt x="26101" y="87"/>
                    <a:pt x="24109" y="2273"/>
                    <a:pt x="23179" y="5615"/>
                  </a:cubicBezTo>
                  <a:cubicBezTo>
                    <a:pt x="22249" y="8830"/>
                    <a:pt x="23976" y="2658"/>
                    <a:pt x="18130" y="25029"/>
                  </a:cubicBezTo>
                  <a:lnTo>
                    <a:pt x="4579" y="25029"/>
                  </a:lnTo>
                  <a:cubicBezTo>
                    <a:pt x="2055" y="25029"/>
                    <a:pt x="328" y="25029"/>
                    <a:pt x="328" y="27857"/>
                  </a:cubicBezTo>
                  <a:cubicBezTo>
                    <a:pt x="328" y="29657"/>
                    <a:pt x="1922" y="29657"/>
                    <a:pt x="4314" y="29657"/>
                  </a:cubicBezTo>
                  <a:lnTo>
                    <a:pt x="16935" y="29657"/>
                  </a:lnTo>
                  <a:lnTo>
                    <a:pt x="9096" y="59999"/>
                  </a:lnTo>
                  <a:cubicBezTo>
                    <a:pt x="8299" y="63213"/>
                    <a:pt x="7104" y="67841"/>
                    <a:pt x="7104" y="69513"/>
                  </a:cubicBezTo>
                  <a:cubicBezTo>
                    <a:pt x="7104" y="77098"/>
                    <a:pt x="13746" y="81727"/>
                    <a:pt x="21319" y="81727"/>
                  </a:cubicBezTo>
                  <a:cubicBezTo>
                    <a:pt x="36065" y="81727"/>
                    <a:pt x="44435" y="63727"/>
                    <a:pt x="44435" y="62056"/>
                  </a:cubicBezTo>
                  <a:cubicBezTo>
                    <a:pt x="44435" y="60385"/>
                    <a:pt x="42708" y="60385"/>
                    <a:pt x="42309" y="60385"/>
                  </a:cubicBezTo>
                  <a:cubicBezTo>
                    <a:pt x="40715" y="60385"/>
                    <a:pt x="40582" y="60642"/>
                    <a:pt x="39519" y="62827"/>
                  </a:cubicBezTo>
                  <a:cubicBezTo>
                    <a:pt x="35800" y="70927"/>
                    <a:pt x="29024" y="78127"/>
                    <a:pt x="21717" y="78127"/>
                  </a:cubicBezTo>
                  <a:cubicBezTo>
                    <a:pt x="18927" y="78127"/>
                    <a:pt x="17067" y="76455"/>
                    <a:pt x="17067" y="71827"/>
                  </a:cubicBezTo>
                  <a:cubicBezTo>
                    <a:pt x="17067" y="70541"/>
                    <a:pt x="17599" y="67841"/>
                    <a:pt x="17865" y="66556"/>
                  </a:cubicBezTo>
                  <a:lnTo>
                    <a:pt x="27430" y="29657"/>
                  </a:lnTo>
                  <a:close/>
                </a:path>
              </a:pathLst>
            </a:custGeom>
            <a:solidFill>
              <a:srgbClr val="000000"/>
            </a:solidFill>
            <a:ln w="19050" cap="flat">
              <a:noFill/>
              <a:prstDash val="solid"/>
              <a:miter/>
            </a:ln>
          </p:spPr>
          <p:txBody>
            <a:bodyPr rtlCol="0" anchor="ctr"/>
            <a:lstStyle/>
            <a:p>
              <a:endParaRPr lang="en-CN"/>
            </a:p>
          </p:txBody>
        </p:sp>
        <p:sp>
          <p:nvSpPr>
            <p:cNvPr id="265" name="Freeform 264">
              <a:extLst>
                <a:ext uri="{FF2B5EF4-FFF2-40B4-BE49-F238E27FC236}">
                  <a16:creationId xmlns:a16="http://schemas.microsoft.com/office/drawing/2014/main" id="{2F1AF6DF-DDBA-3F16-1D15-AD2F53D06450}"/>
                </a:ext>
              </a:extLst>
            </p:cNvPr>
            <p:cNvSpPr/>
            <p:nvPr>
              <p:custDataLst>
                <p:tags r:id="rId83"/>
              </p:custDataLst>
            </p:nvPr>
          </p:nvSpPr>
          <p:spPr>
            <a:xfrm>
              <a:off x="8775475" y="4173339"/>
              <a:ext cx="40254" cy="86525"/>
            </a:xfrm>
            <a:custGeom>
              <a:avLst/>
              <a:gdLst>
                <a:gd name="connsiteX0" fmla="*/ 37127 w 40254"/>
                <a:gd name="connsiteY0" fmla="*/ 4979 h 86525"/>
                <a:gd name="connsiteX1" fmla="*/ 31813 w 40254"/>
                <a:gd name="connsiteY1" fmla="*/ 93 h 86525"/>
                <a:gd name="connsiteX2" fmla="*/ 24373 w 40254"/>
                <a:gd name="connsiteY2" fmla="*/ 7164 h 86525"/>
                <a:gd name="connsiteX3" fmla="*/ 29687 w 40254"/>
                <a:gd name="connsiteY3" fmla="*/ 12050 h 86525"/>
                <a:gd name="connsiteX4" fmla="*/ 37127 w 40254"/>
                <a:gd name="connsiteY4" fmla="*/ 4979 h 86525"/>
                <a:gd name="connsiteX5" fmla="*/ 10025 w 40254"/>
                <a:gd name="connsiteY5" fmla="*/ 70290 h 86525"/>
                <a:gd name="connsiteX6" fmla="*/ 8830 w 40254"/>
                <a:gd name="connsiteY6" fmla="*/ 75690 h 86525"/>
                <a:gd name="connsiteX7" fmla="*/ 21450 w 40254"/>
                <a:gd name="connsiteY7" fmla="*/ 86618 h 86525"/>
                <a:gd name="connsiteX8" fmla="*/ 40581 w 40254"/>
                <a:gd name="connsiteY8" fmla="*/ 66948 h 86525"/>
                <a:gd name="connsiteX9" fmla="*/ 38455 w 40254"/>
                <a:gd name="connsiteY9" fmla="*/ 65276 h 86525"/>
                <a:gd name="connsiteX10" fmla="*/ 35931 w 40254"/>
                <a:gd name="connsiteY10" fmla="*/ 67462 h 86525"/>
                <a:gd name="connsiteX11" fmla="*/ 21849 w 40254"/>
                <a:gd name="connsiteY11" fmla="*/ 83018 h 86525"/>
                <a:gd name="connsiteX12" fmla="*/ 18528 w 40254"/>
                <a:gd name="connsiteY12" fmla="*/ 78519 h 86525"/>
                <a:gd name="connsiteX13" fmla="*/ 20653 w 40254"/>
                <a:gd name="connsiteY13" fmla="*/ 70290 h 86525"/>
                <a:gd name="connsiteX14" fmla="*/ 24905 w 40254"/>
                <a:gd name="connsiteY14" fmla="*/ 60005 h 86525"/>
                <a:gd name="connsiteX15" fmla="*/ 31414 w 40254"/>
                <a:gd name="connsiteY15" fmla="*/ 43677 h 86525"/>
                <a:gd name="connsiteX16" fmla="*/ 32211 w 40254"/>
                <a:gd name="connsiteY16" fmla="*/ 39563 h 86525"/>
                <a:gd name="connsiteX17" fmla="*/ 19591 w 40254"/>
                <a:gd name="connsiteY17" fmla="*/ 28635 h 86525"/>
                <a:gd name="connsiteX18" fmla="*/ 327 w 40254"/>
                <a:gd name="connsiteY18" fmla="*/ 48306 h 86525"/>
                <a:gd name="connsiteX19" fmla="*/ 2585 w 40254"/>
                <a:gd name="connsiteY19" fmla="*/ 49977 h 86525"/>
                <a:gd name="connsiteX20" fmla="*/ 4977 w 40254"/>
                <a:gd name="connsiteY20" fmla="*/ 47920 h 86525"/>
                <a:gd name="connsiteX21" fmla="*/ 19192 w 40254"/>
                <a:gd name="connsiteY21" fmla="*/ 32235 h 86525"/>
                <a:gd name="connsiteX22" fmla="*/ 22513 w 40254"/>
                <a:gd name="connsiteY22" fmla="*/ 36735 h 86525"/>
                <a:gd name="connsiteX23" fmla="*/ 18395 w 40254"/>
                <a:gd name="connsiteY23" fmla="*/ 49591 h 86525"/>
                <a:gd name="connsiteX24" fmla="*/ 10025 w 40254"/>
                <a:gd name="connsiteY24" fmla="*/ 70290 h 8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6525">
                  <a:moveTo>
                    <a:pt x="37127" y="4979"/>
                  </a:moveTo>
                  <a:cubicBezTo>
                    <a:pt x="37127" y="2922"/>
                    <a:pt x="35533" y="93"/>
                    <a:pt x="31813" y="93"/>
                  </a:cubicBezTo>
                  <a:cubicBezTo>
                    <a:pt x="28226" y="93"/>
                    <a:pt x="24373" y="3436"/>
                    <a:pt x="24373" y="7164"/>
                  </a:cubicBezTo>
                  <a:cubicBezTo>
                    <a:pt x="24373" y="9350"/>
                    <a:pt x="26100" y="12050"/>
                    <a:pt x="29687" y="12050"/>
                  </a:cubicBezTo>
                  <a:cubicBezTo>
                    <a:pt x="33540" y="12050"/>
                    <a:pt x="37127" y="8450"/>
                    <a:pt x="37127" y="4979"/>
                  </a:cubicBezTo>
                  <a:close/>
                  <a:moveTo>
                    <a:pt x="10025" y="70290"/>
                  </a:moveTo>
                  <a:cubicBezTo>
                    <a:pt x="9494" y="71962"/>
                    <a:pt x="8830" y="73505"/>
                    <a:pt x="8830" y="75690"/>
                  </a:cubicBezTo>
                  <a:cubicBezTo>
                    <a:pt x="8830" y="81733"/>
                    <a:pt x="14144" y="86618"/>
                    <a:pt x="21450" y="86618"/>
                  </a:cubicBezTo>
                  <a:cubicBezTo>
                    <a:pt x="34736" y="86618"/>
                    <a:pt x="40581" y="68876"/>
                    <a:pt x="40581" y="66948"/>
                  </a:cubicBezTo>
                  <a:cubicBezTo>
                    <a:pt x="40581" y="65276"/>
                    <a:pt x="38854" y="65276"/>
                    <a:pt x="38455" y="65276"/>
                  </a:cubicBezTo>
                  <a:cubicBezTo>
                    <a:pt x="36596" y="65276"/>
                    <a:pt x="36463" y="66048"/>
                    <a:pt x="35931" y="67462"/>
                  </a:cubicBezTo>
                  <a:cubicBezTo>
                    <a:pt x="32876" y="77747"/>
                    <a:pt x="27030" y="83018"/>
                    <a:pt x="21849" y="83018"/>
                  </a:cubicBezTo>
                  <a:cubicBezTo>
                    <a:pt x="19192" y="83018"/>
                    <a:pt x="18528" y="81347"/>
                    <a:pt x="18528" y="78519"/>
                  </a:cubicBezTo>
                  <a:cubicBezTo>
                    <a:pt x="18528" y="75562"/>
                    <a:pt x="19458" y="73119"/>
                    <a:pt x="20653" y="70290"/>
                  </a:cubicBezTo>
                  <a:cubicBezTo>
                    <a:pt x="21982" y="66819"/>
                    <a:pt x="23443" y="63348"/>
                    <a:pt x="24905" y="60005"/>
                  </a:cubicBezTo>
                  <a:cubicBezTo>
                    <a:pt x="26100" y="56920"/>
                    <a:pt x="30883" y="45220"/>
                    <a:pt x="31414" y="43677"/>
                  </a:cubicBezTo>
                  <a:cubicBezTo>
                    <a:pt x="31813" y="42392"/>
                    <a:pt x="32211" y="40849"/>
                    <a:pt x="32211" y="39563"/>
                  </a:cubicBezTo>
                  <a:cubicBezTo>
                    <a:pt x="32211" y="33520"/>
                    <a:pt x="26897" y="28635"/>
                    <a:pt x="19591" y="28635"/>
                  </a:cubicBezTo>
                  <a:cubicBezTo>
                    <a:pt x="6438" y="28635"/>
                    <a:pt x="327" y="46120"/>
                    <a:pt x="327" y="48306"/>
                  </a:cubicBezTo>
                  <a:cubicBezTo>
                    <a:pt x="327" y="49977"/>
                    <a:pt x="2187" y="49977"/>
                    <a:pt x="2585" y="49977"/>
                  </a:cubicBezTo>
                  <a:cubicBezTo>
                    <a:pt x="4445" y="49977"/>
                    <a:pt x="4578" y="49334"/>
                    <a:pt x="4977" y="47920"/>
                  </a:cubicBezTo>
                  <a:cubicBezTo>
                    <a:pt x="8431" y="36863"/>
                    <a:pt x="14276" y="32235"/>
                    <a:pt x="19192" y="32235"/>
                  </a:cubicBezTo>
                  <a:cubicBezTo>
                    <a:pt x="21318" y="32235"/>
                    <a:pt x="22513" y="33263"/>
                    <a:pt x="22513" y="36735"/>
                  </a:cubicBezTo>
                  <a:cubicBezTo>
                    <a:pt x="22513" y="39692"/>
                    <a:pt x="21716" y="41620"/>
                    <a:pt x="18395" y="49591"/>
                  </a:cubicBezTo>
                  <a:lnTo>
                    <a:pt x="10025" y="70290"/>
                  </a:lnTo>
                  <a:close/>
                </a:path>
              </a:pathLst>
            </a:custGeom>
            <a:solidFill>
              <a:srgbClr val="000000"/>
            </a:solidFill>
            <a:ln w="19050" cap="flat">
              <a:noFill/>
              <a:prstDash val="solid"/>
              <a:miter/>
            </a:ln>
          </p:spPr>
          <p:txBody>
            <a:bodyPr rtlCol="0" anchor="ctr"/>
            <a:lstStyle/>
            <a:p>
              <a:endParaRPr lang="en-CN"/>
            </a:p>
          </p:txBody>
        </p:sp>
        <p:sp>
          <p:nvSpPr>
            <p:cNvPr id="266" name="Freeform 265">
              <a:extLst>
                <a:ext uri="{FF2B5EF4-FFF2-40B4-BE49-F238E27FC236}">
                  <a16:creationId xmlns:a16="http://schemas.microsoft.com/office/drawing/2014/main" id="{6B2EF249-F9D0-AC05-6A64-2CFA206A9AB0}"/>
                </a:ext>
              </a:extLst>
            </p:cNvPr>
            <p:cNvSpPr/>
            <p:nvPr>
              <p:custDataLst>
                <p:tags r:id="rId84"/>
              </p:custDataLst>
            </p:nvPr>
          </p:nvSpPr>
          <p:spPr>
            <a:xfrm>
              <a:off x="8837807" y="4243793"/>
              <a:ext cx="16872" cy="39598"/>
            </a:xfrm>
            <a:custGeom>
              <a:avLst/>
              <a:gdLst>
                <a:gd name="connsiteX0" fmla="*/ 13482 w 16872"/>
                <a:gd name="connsiteY0" fmla="*/ 12821 h 39598"/>
                <a:gd name="connsiteX1" fmla="*/ 3120 w 16872"/>
                <a:gd name="connsiteY1" fmla="*/ 36349 h 39598"/>
                <a:gd name="connsiteX2" fmla="*/ 2190 w 16872"/>
                <a:gd name="connsiteY2" fmla="*/ 37892 h 39598"/>
                <a:gd name="connsiteX3" fmla="*/ 4050 w 16872"/>
                <a:gd name="connsiteY3" fmla="*/ 39692 h 39598"/>
                <a:gd name="connsiteX4" fmla="*/ 17202 w 16872"/>
                <a:gd name="connsiteY4" fmla="*/ 14107 h 39598"/>
                <a:gd name="connsiteX5" fmla="*/ 7902 w 16872"/>
                <a:gd name="connsiteY5" fmla="*/ 93 h 39598"/>
                <a:gd name="connsiteX6" fmla="*/ 330 w 16872"/>
                <a:gd name="connsiteY6" fmla="*/ 7422 h 39598"/>
                <a:gd name="connsiteX7" fmla="*/ 8035 w 16872"/>
                <a:gd name="connsiteY7" fmla="*/ 14878 h 39598"/>
                <a:gd name="connsiteX8" fmla="*/ 13482 w 16872"/>
                <a:gd name="connsiteY8" fmla="*/ 12821 h 3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2" h="39598">
                  <a:moveTo>
                    <a:pt x="13482" y="12821"/>
                  </a:moveTo>
                  <a:cubicBezTo>
                    <a:pt x="13482" y="19892"/>
                    <a:pt x="12154" y="28121"/>
                    <a:pt x="3120" y="36349"/>
                  </a:cubicBezTo>
                  <a:cubicBezTo>
                    <a:pt x="2588" y="36863"/>
                    <a:pt x="2190" y="37249"/>
                    <a:pt x="2190" y="37892"/>
                  </a:cubicBezTo>
                  <a:cubicBezTo>
                    <a:pt x="2190" y="38792"/>
                    <a:pt x="3253" y="39692"/>
                    <a:pt x="4050" y="39692"/>
                  </a:cubicBezTo>
                  <a:cubicBezTo>
                    <a:pt x="5910" y="39692"/>
                    <a:pt x="17202" y="29406"/>
                    <a:pt x="17202" y="14107"/>
                  </a:cubicBezTo>
                  <a:cubicBezTo>
                    <a:pt x="17202" y="6136"/>
                    <a:pt x="14014" y="93"/>
                    <a:pt x="7902" y="93"/>
                  </a:cubicBezTo>
                  <a:cubicBezTo>
                    <a:pt x="3518" y="93"/>
                    <a:pt x="330" y="3436"/>
                    <a:pt x="330" y="7422"/>
                  </a:cubicBezTo>
                  <a:cubicBezTo>
                    <a:pt x="330" y="11536"/>
                    <a:pt x="3385" y="14878"/>
                    <a:pt x="8035" y="14878"/>
                  </a:cubicBezTo>
                  <a:cubicBezTo>
                    <a:pt x="11224" y="14878"/>
                    <a:pt x="13349" y="12821"/>
                    <a:pt x="13482" y="12821"/>
                  </a:cubicBezTo>
                  <a:close/>
                </a:path>
              </a:pathLst>
            </a:custGeom>
            <a:solidFill>
              <a:srgbClr val="000000"/>
            </a:solidFill>
            <a:ln w="19050" cap="flat">
              <a:noFill/>
              <a:prstDash val="solid"/>
              <a:miter/>
            </a:ln>
          </p:spPr>
          <p:txBody>
            <a:bodyPr rtlCol="0" anchor="ctr"/>
            <a:lstStyle/>
            <a:p>
              <a:endParaRPr lang="en-CN"/>
            </a:p>
          </p:txBody>
        </p:sp>
        <p:sp>
          <p:nvSpPr>
            <p:cNvPr id="267" name="Freeform 266">
              <a:extLst>
                <a:ext uri="{FF2B5EF4-FFF2-40B4-BE49-F238E27FC236}">
                  <a16:creationId xmlns:a16="http://schemas.microsoft.com/office/drawing/2014/main" id="{2983E135-EE5F-3ECC-6D81-D3C99704B73E}"/>
                </a:ext>
              </a:extLst>
            </p:cNvPr>
            <p:cNvSpPr/>
            <p:nvPr>
              <p:custDataLst>
                <p:tags r:id="rId85"/>
              </p:custDataLst>
            </p:nvPr>
          </p:nvSpPr>
          <p:spPr>
            <a:xfrm>
              <a:off x="8868003" y="4173339"/>
              <a:ext cx="58321" cy="111466"/>
            </a:xfrm>
            <a:custGeom>
              <a:avLst/>
              <a:gdLst>
                <a:gd name="connsiteX0" fmla="*/ 58654 w 58321"/>
                <a:gd name="connsiteY0" fmla="*/ 4979 h 111466"/>
                <a:gd name="connsiteX1" fmla="*/ 53340 w 58321"/>
                <a:gd name="connsiteY1" fmla="*/ 93 h 111466"/>
                <a:gd name="connsiteX2" fmla="*/ 45900 w 58321"/>
                <a:gd name="connsiteY2" fmla="*/ 7164 h 111466"/>
                <a:gd name="connsiteX3" fmla="*/ 51214 w 58321"/>
                <a:gd name="connsiteY3" fmla="*/ 12050 h 111466"/>
                <a:gd name="connsiteX4" fmla="*/ 58654 w 58321"/>
                <a:gd name="connsiteY4" fmla="*/ 4979 h 111466"/>
                <a:gd name="connsiteX5" fmla="*/ 30490 w 58321"/>
                <a:gd name="connsiteY5" fmla="*/ 91632 h 111466"/>
                <a:gd name="connsiteX6" fmla="*/ 13352 w 58321"/>
                <a:gd name="connsiteY6" fmla="*/ 107960 h 111466"/>
                <a:gd name="connsiteX7" fmla="*/ 8569 w 58321"/>
                <a:gd name="connsiteY7" fmla="*/ 107189 h 111466"/>
                <a:gd name="connsiteX8" fmla="*/ 13086 w 58321"/>
                <a:gd name="connsiteY8" fmla="*/ 100632 h 111466"/>
                <a:gd name="connsiteX9" fmla="*/ 7905 w 58321"/>
                <a:gd name="connsiteY9" fmla="*/ 95875 h 111466"/>
                <a:gd name="connsiteX10" fmla="*/ 332 w 58321"/>
                <a:gd name="connsiteY10" fmla="*/ 103461 h 111466"/>
                <a:gd name="connsiteX11" fmla="*/ 13485 w 58321"/>
                <a:gd name="connsiteY11" fmla="*/ 111560 h 111466"/>
                <a:gd name="connsiteX12" fmla="*/ 41118 w 58321"/>
                <a:gd name="connsiteY12" fmla="*/ 91247 h 111466"/>
                <a:gd name="connsiteX13" fmla="*/ 53074 w 58321"/>
                <a:gd name="connsiteY13" fmla="*/ 45220 h 111466"/>
                <a:gd name="connsiteX14" fmla="*/ 53739 w 58321"/>
                <a:gd name="connsiteY14" fmla="*/ 40720 h 111466"/>
                <a:gd name="connsiteX15" fmla="*/ 39523 w 58321"/>
                <a:gd name="connsiteY15" fmla="*/ 28635 h 111466"/>
                <a:gd name="connsiteX16" fmla="*/ 16274 w 58321"/>
                <a:gd name="connsiteY16" fmla="*/ 48306 h 111466"/>
                <a:gd name="connsiteX17" fmla="*/ 18533 w 58321"/>
                <a:gd name="connsiteY17" fmla="*/ 49977 h 111466"/>
                <a:gd name="connsiteX18" fmla="*/ 21190 w 58321"/>
                <a:gd name="connsiteY18" fmla="*/ 47663 h 111466"/>
                <a:gd name="connsiteX19" fmla="*/ 39125 w 58321"/>
                <a:gd name="connsiteY19" fmla="*/ 32235 h 111466"/>
                <a:gd name="connsiteX20" fmla="*/ 43642 w 58321"/>
                <a:gd name="connsiteY20" fmla="*/ 38535 h 111466"/>
                <a:gd name="connsiteX21" fmla="*/ 43243 w 58321"/>
                <a:gd name="connsiteY21" fmla="*/ 42392 h 111466"/>
                <a:gd name="connsiteX22" fmla="*/ 30490 w 58321"/>
                <a:gd name="connsiteY22" fmla="*/ 91632 h 11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321" h="111466">
                  <a:moveTo>
                    <a:pt x="58654" y="4979"/>
                  </a:moveTo>
                  <a:cubicBezTo>
                    <a:pt x="58654" y="2793"/>
                    <a:pt x="56927" y="93"/>
                    <a:pt x="53340" y="93"/>
                  </a:cubicBezTo>
                  <a:cubicBezTo>
                    <a:pt x="49487" y="93"/>
                    <a:pt x="45900" y="3693"/>
                    <a:pt x="45900" y="7164"/>
                  </a:cubicBezTo>
                  <a:cubicBezTo>
                    <a:pt x="45900" y="9221"/>
                    <a:pt x="47495" y="12050"/>
                    <a:pt x="51214" y="12050"/>
                  </a:cubicBezTo>
                  <a:cubicBezTo>
                    <a:pt x="54801" y="12050"/>
                    <a:pt x="58654" y="8707"/>
                    <a:pt x="58654" y="4979"/>
                  </a:cubicBezTo>
                  <a:close/>
                  <a:moveTo>
                    <a:pt x="30490" y="91632"/>
                  </a:moveTo>
                  <a:cubicBezTo>
                    <a:pt x="28231" y="100503"/>
                    <a:pt x="21190" y="107960"/>
                    <a:pt x="13352" y="107960"/>
                  </a:cubicBezTo>
                  <a:cubicBezTo>
                    <a:pt x="11625" y="107960"/>
                    <a:pt x="10030" y="107703"/>
                    <a:pt x="8569" y="107189"/>
                  </a:cubicBezTo>
                  <a:cubicBezTo>
                    <a:pt x="12023" y="105646"/>
                    <a:pt x="13086" y="102561"/>
                    <a:pt x="13086" y="100632"/>
                  </a:cubicBezTo>
                  <a:cubicBezTo>
                    <a:pt x="13086" y="97546"/>
                    <a:pt x="10562" y="95875"/>
                    <a:pt x="7905" y="95875"/>
                  </a:cubicBezTo>
                  <a:cubicBezTo>
                    <a:pt x="3786" y="95875"/>
                    <a:pt x="332" y="99346"/>
                    <a:pt x="332" y="103461"/>
                  </a:cubicBezTo>
                  <a:cubicBezTo>
                    <a:pt x="332" y="108346"/>
                    <a:pt x="5513" y="111560"/>
                    <a:pt x="13485" y="111560"/>
                  </a:cubicBezTo>
                  <a:cubicBezTo>
                    <a:pt x="21456" y="111560"/>
                    <a:pt x="36999" y="106932"/>
                    <a:pt x="41118" y="91247"/>
                  </a:cubicBezTo>
                  <a:lnTo>
                    <a:pt x="53074" y="45220"/>
                  </a:lnTo>
                  <a:cubicBezTo>
                    <a:pt x="53473" y="43806"/>
                    <a:pt x="53739" y="42649"/>
                    <a:pt x="53739" y="40720"/>
                  </a:cubicBezTo>
                  <a:cubicBezTo>
                    <a:pt x="53739" y="33649"/>
                    <a:pt x="47495" y="28635"/>
                    <a:pt x="39523" y="28635"/>
                  </a:cubicBezTo>
                  <a:cubicBezTo>
                    <a:pt x="24777" y="28635"/>
                    <a:pt x="16274" y="46506"/>
                    <a:pt x="16274" y="48306"/>
                  </a:cubicBezTo>
                  <a:cubicBezTo>
                    <a:pt x="16274" y="49977"/>
                    <a:pt x="18134" y="49977"/>
                    <a:pt x="18533" y="49977"/>
                  </a:cubicBezTo>
                  <a:cubicBezTo>
                    <a:pt x="20127" y="49977"/>
                    <a:pt x="20260" y="49591"/>
                    <a:pt x="21190" y="47663"/>
                  </a:cubicBezTo>
                  <a:cubicBezTo>
                    <a:pt x="24511" y="40206"/>
                    <a:pt x="31419" y="32235"/>
                    <a:pt x="39125" y="32235"/>
                  </a:cubicBezTo>
                  <a:cubicBezTo>
                    <a:pt x="42446" y="32235"/>
                    <a:pt x="43642" y="34420"/>
                    <a:pt x="43642" y="38535"/>
                  </a:cubicBezTo>
                  <a:cubicBezTo>
                    <a:pt x="43642" y="39949"/>
                    <a:pt x="43376" y="41749"/>
                    <a:pt x="43243" y="42392"/>
                  </a:cubicBezTo>
                  <a:lnTo>
                    <a:pt x="30490" y="91632"/>
                  </a:lnTo>
                  <a:close/>
                </a:path>
              </a:pathLst>
            </a:custGeom>
            <a:solidFill>
              <a:srgbClr val="000000"/>
            </a:solidFill>
            <a:ln w="19050" cap="flat">
              <a:noFill/>
              <a:prstDash val="solid"/>
              <a:miter/>
            </a:ln>
          </p:spPr>
          <p:txBody>
            <a:bodyPr rtlCol="0" anchor="ctr"/>
            <a:lstStyle/>
            <a:p>
              <a:endParaRPr lang="en-CN"/>
            </a:p>
          </p:txBody>
        </p:sp>
        <p:sp>
          <p:nvSpPr>
            <p:cNvPr id="268" name="Freeform 267">
              <a:extLst>
                <a:ext uri="{FF2B5EF4-FFF2-40B4-BE49-F238E27FC236}">
                  <a16:creationId xmlns:a16="http://schemas.microsoft.com/office/drawing/2014/main" id="{4F7766C9-E10C-4EE9-BB36-1B89931D2D3B}"/>
                </a:ext>
              </a:extLst>
            </p:cNvPr>
            <p:cNvSpPr/>
            <p:nvPr>
              <p:custDataLst>
                <p:tags r:id="rId86"/>
              </p:custDataLst>
            </p:nvPr>
          </p:nvSpPr>
          <p:spPr>
            <a:xfrm>
              <a:off x="8958788" y="4069633"/>
              <a:ext cx="44030" cy="183666"/>
            </a:xfrm>
            <a:custGeom>
              <a:avLst/>
              <a:gdLst>
                <a:gd name="connsiteX0" fmla="*/ 44367 w 44030"/>
                <a:gd name="connsiteY0" fmla="*/ 91923 h 183666"/>
                <a:gd name="connsiteX1" fmla="*/ 31841 w 44030"/>
                <a:gd name="connsiteY1" fmla="*/ 34620 h 183666"/>
                <a:gd name="connsiteX2" fmla="*/ 2234 w 44030"/>
                <a:gd name="connsiteY2" fmla="*/ 90 h 183666"/>
                <a:gd name="connsiteX3" fmla="*/ 336 w 44030"/>
                <a:gd name="connsiteY3" fmla="*/ 1927 h 183666"/>
                <a:gd name="connsiteX4" fmla="*/ 3942 w 44030"/>
                <a:gd name="connsiteY4" fmla="*/ 6151 h 183666"/>
                <a:gd name="connsiteX5" fmla="*/ 33360 w 44030"/>
                <a:gd name="connsiteY5" fmla="*/ 91923 h 183666"/>
                <a:gd name="connsiteX6" fmla="*/ 2804 w 44030"/>
                <a:gd name="connsiteY6" fmla="*/ 178798 h 183666"/>
                <a:gd name="connsiteX7" fmla="*/ 336 w 44030"/>
                <a:gd name="connsiteY7" fmla="*/ 181920 h 183666"/>
                <a:gd name="connsiteX8" fmla="*/ 2234 w 44030"/>
                <a:gd name="connsiteY8" fmla="*/ 183757 h 183666"/>
                <a:gd name="connsiteX9" fmla="*/ 32411 w 44030"/>
                <a:gd name="connsiteY9" fmla="*/ 147942 h 183666"/>
                <a:gd name="connsiteX10" fmla="*/ 44367 w 44030"/>
                <a:gd name="connsiteY10" fmla="*/ 91923 h 1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3666">
                  <a:moveTo>
                    <a:pt x="44367" y="91923"/>
                  </a:moveTo>
                  <a:cubicBezTo>
                    <a:pt x="44367" y="77598"/>
                    <a:pt x="42280" y="55374"/>
                    <a:pt x="31841" y="34620"/>
                  </a:cubicBezTo>
                  <a:cubicBezTo>
                    <a:pt x="20454" y="12029"/>
                    <a:pt x="4132" y="90"/>
                    <a:pt x="2234" y="90"/>
                  </a:cubicBezTo>
                  <a:cubicBezTo>
                    <a:pt x="1096" y="90"/>
                    <a:pt x="336" y="825"/>
                    <a:pt x="336" y="1927"/>
                  </a:cubicBezTo>
                  <a:cubicBezTo>
                    <a:pt x="336" y="2478"/>
                    <a:pt x="336" y="2845"/>
                    <a:pt x="3942" y="6151"/>
                  </a:cubicBezTo>
                  <a:cubicBezTo>
                    <a:pt x="22542" y="24334"/>
                    <a:pt x="33360" y="53537"/>
                    <a:pt x="33360" y="91923"/>
                  </a:cubicBezTo>
                  <a:cubicBezTo>
                    <a:pt x="33360" y="123330"/>
                    <a:pt x="26337" y="155656"/>
                    <a:pt x="2804" y="178798"/>
                  </a:cubicBezTo>
                  <a:cubicBezTo>
                    <a:pt x="336" y="181002"/>
                    <a:pt x="336" y="181369"/>
                    <a:pt x="336" y="181920"/>
                  </a:cubicBezTo>
                  <a:cubicBezTo>
                    <a:pt x="336" y="183022"/>
                    <a:pt x="1096" y="183757"/>
                    <a:pt x="2234" y="183757"/>
                  </a:cubicBezTo>
                  <a:cubicBezTo>
                    <a:pt x="4132" y="183757"/>
                    <a:pt x="21213" y="171267"/>
                    <a:pt x="32411" y="147942"/>
                  </a:cubicBezTo>
                  <a:cubicBezTo>
                    <a:pt x="42090" y="127738"/>
                    <a:pt x="44367" y="107351"/>
                    <a:pt x="44367" y="91923"/>
                  </a:cubicBezTo>
                  <a:close/>
                </a:path>
              </a:pathLst>
            </a:custGeom>
            <a:solidFill>
              <a:srgbClr val="000000"/>
            </a:solidFill>
            <a:ln w="19050" cap="flat">
              <a:noFill/>
              <a:prstDash val="solid"/>
              <a:miter/>
            </a:ln>
          </p:spPr>
          <p:txBody>
            <a:bodyPr rtlCol="0" anchor="ctr"/>
            <a:lstStyle/>
            <a:p>
              <a:endParaRPr lang="en-CN"/>
            </a:p>
          </p:txBody>
        </p:sp>
        <p:sp>
          <p:nvSpPr>
            <p:cNvPr id="269" name="Freeform 268">
              <a:extLst>
                <a:ext uri="{FF2B5EF4-FFF2-40B4-BE49-F238E27FC236}">
                  <a16:creationId xmlns:a16="http://schemas.microsoft.com/office/drawing/2014/main" id="{0C19B4B1-5DCF-85A2-D7DB-E21C42B0DEC9}"/>
                </a:ext>
              </a:extLst>
            </p:cNvPr>
            <p:cNvSpPr/>
            <p:nvPr>
              <p:custDataLst>
                <p:tags r:id="rId87"/>
              </p:custDataLst>
            </p:nvPr>
          </p:nvSpPr>
          <p:spPr>
            <a:xfrm>
              <a:off x="9030147" y="4068956"/>
              <a:ext cx="58720" cy="85367"/>
            </a:xfrm>
            <a:custGeom>
              <a:avLst/>
              <a:gdLst>
                <a:gd name="connsiteX0" fmla="*/ 59061 w 58720"/>
                <a:gd name="connsiteY0" fmla="*/ 62057 h 85367"/>
                <a:gd name="connsiteX1" fmla="*/ 54544 w 58720"/>
                <a:gd name="connsiteY1" fmla="*/ 62057 h 85367"/>
                <a:gd name="connsiteX2" fmla="*/ 51090 w 58720"/>
                <a:gd name="connsiteY2" fmla="*/ 73756 h 85367"/>
                <a:gd name="connsiteX3" fmla="*/ 37937 w 58720"/>
                <a:gd name="connsiteY3" fmla="*/ 74527 h 85367"/>
                <a:gd name="connsiteX4" fmla="*/ 13493 w 58720"/>
                <a:gd name="connsiteY4" fmla="*/ 74527 h 85367"/>
                <a:gd name="connsiteX5" fmla="*/ 40063 w 58720"/>
                <a:gd name="connsiteY5" fmla="*/ 52928 h 85367"/>
                <a:gd name="connsiteX6" fmla="*/ 59061 w 58720"/>
                <a:gd name="connsiteY6" fmla="*/ 25158 h 85367"/>
                <a:gd name="connsiteX7" fmla="*/ 27973 w 58720"/>
                <a:gd name="connsiteY7" fmla="*/ 88 h 85367"/>
                <a:gd name="connsiteX8" fmla="*/ 340 w 58720"/>
                <a:gd name="connsiteY8" fmla="*/ 23101 h 85367"/>
                <a:gd name="connsiteX9" fmla="*/ 7381 w 58720"/>
                <a:gd name="connsiteY9" fmla="*/ 30301 h 85367"/>
                <a:gd name="connsiteX10" fmla="*/ 14423 w 58720"/>
                <a:gd name="connsiteY10" fmla="*/ 23487 h 85367"/>
                <a:gd name="connsiteX11" fmla="*/ 6584 w 58720"/>
                <a:gd name="connsiteY11" fmla="*/ 16673 h 85367"/>
                <a:gd name="connsiteX12" fmla="*/ 25981 w 58720"/>
                <a:gd name="connsiteY12" fmla="*/ 4716 h 85367"/>
                <a:gd name="connsiteX13" fmla="*/ 46174 w 58720"/>
                <a:gd name="connsiteY13" fmla="*/ 25158 h 85367"/>
                <a:gd name="connsiteX14" fmla="*/ 33686 w 58720"/>
                <a:gd name="connsiteY14" fmla="*/ 49843 h 85367"/>
                <a:gd name="connsiteX15" fmla="*/ 1669 w 58720"/>
                <a:gd name="connsiteY15" fmla="*/ 80441 h 85367"/>
                <a:gd name="connsiteX16" fmla="*/ 340 w 58720"/>
                <a:gd name="connsiteY16" fmla="*/ 85456 h 85367"/>
                <a:gd name="connsiteX17" fmla="*/ 55075 w 58720"/>
                <a:gd name="connsiteY17" fmla="*/ 85456 h 85367"/>
                <a:gd name="connsiteX18" fmla="*/ 59061 w 58720"/>
                <a:gd name="connsiteY18" fmla="*/ 62057 h 8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720" h="85367">
                  <a:moveTo>
                    <a:pt x="59061" y="62057"/>
                  </a:moveTo>
                  <a:lnTo>
                    <a:pt x="54544" y="62057"/>
                  </a:lnTo>
                  <a:cubicBezTo>
                    <a:pt x="54145" y="64885"/>
                    <a:pt x="52817" y="72470"/>
                    <a:pt x="51090" y="73756"/>
                  </a:cubicBezTo>
                  <a:cubicBezTo>
                    <a:pt x="50027" y="74527"/>
                    <a:pt x="39797" y="74527"/>
                    <a:pt x="37937" y="74527"/>
                  </a:cubicBezTo>
                  <a:lnTo>
                    <a:pt x="13493" y="74527"/>
                  </a:lnTo>
                  <a:cubicBezTo>
                    <a:pt x="27442" y="62571"/>
                    <a:pt x="32092" y="58971"/>
                    <a:pt x="40063" y="52928"/>
                  </a:cubicBezTo>
                  <a:cubicBezTo>
                    <a:pt x="49894" y="45343"/>
                    <a:pt x="59061" y="37372"/>
                    <a:pt x="59061" y="25158"/>
                  </a:cubicBezTo>
                  <a:cubicBezTo>
                    <a:pt x="59061" y="9601"/>
                    <a:pt x="44978" y="88"/>
                    <a:pt x="27973" y="88"/>
                  </a:cubicBezTo>
                  <a:cubicBezTo>
                    <a:pt x="11500" y="88"/>
                    <a:pt x="340" y="11273"/>
                    <a:pt x="340" y="23101"/>
                  </a:cubicBezTo>
                  <a:cubicBezTo>
                    <a:pt x="340" y="29658"/>
                    <a:pt x="6053" y="30301"/>
                    <a:pt x="7381" y="30301"/>
                  </a:cubicBezTo>
                  <a:cubicBezTo>
                    <a:pt x="10570" y="30301"/>
                    <a:pt x="14423" y="28115"/>
                    <a:pt x="14423" y="23487"/>
                  </a:cubicBezTo>
                  <a:cubicBezTo>
                    <a:pt x="14423" y="21172"/>
                    <a:pt x="13493" y="16673"/>
                    <a:pt x="6584" y="16673"/>
                  </a:cubicBezTo>
                  <a:cubicBezTo>
                    <a:pt x="10703" y="7544"/>
                    <a:pt x="19737" y="4716"/>
                    <a:pt x="25981" y="4716"/>
                  </a:cubicBezTo>
                  <a:cubicBezTo>
                    <a:pt x="39266" y="4716"/>
                    <a:pt x="46174" y="14744"/>
                    <a:pt x="46174" y="25158"/>
                  </a:cubicBezTo>
                  <a:cubicBezTo>
                    <a:pt x="46174" y="36343"/>
                    <a:pt x="37937" y="45214"/>
                    <a:pt x="33686" y="49843"/>
                  </a:cubicBezTo>
                  <a:lnTo>
                    <a:pt x="1669" y="80441"/>
                  </a:lnTo>
                  <a:cubicBezTo>
                    <a:pt x="340" y="81599"/>
                    <a:pt x="340" y="81856"/>
                    <a:pt x="340" y="85456"/>
                  </a:cubicBezTo>
                  <a:lnTo>
                    <a:pt x="55075" y="85456"/>
                  </a:lnTo>
                  <a:lnTo>
                    <a:pt x="59061" y="62057"/>
                  </a:lnTo>
                  <a:close/>
                </a:path>
              </a:pathLst>
            </a:custGeom>
            <a:solidFill>
              <a:srgbClr val="000000"/>
            </a:solidFill>
            <a:ln w="19050" cap="flat">
              <a:noFill/>
              <a:prstDash val="solid"/>
              <a:miter/>
            </a:ln>
          </p:spPr>
          <p:txBody>
            <a:bodyPr rtlCol="0" anchor="ctr"/>
            <a:lstStyle/>
            <a:p>
              <a:endParaRPr lang="en-CN"/>
            </a:p>
          </p:txBody>
        </p:sp>
        <p:sp>
          <p:nvSpPr>
            <p:cNvPr id="270" name="Freeform 269">
              <a:extLst>
                <a:ext uri="{FF2B5EF4-FFF2-40B4-BE49-F238E27FC236}">
                  <a16:creationId xmlns:a16="http://schemas.microsoft.com/office/drawing/2014/main" id="{86E5480E-759B-A645-F8FE-50C3D4E16930}"/>
                </a:ext>
              </a:extLst>
            </p:cNvPr>
            <p:cNvSpPr/>
            <p:nvPr>
              <p:custDataLst>
                <p:tags r:id="rId88"/>
              </p:custDataLst>
            </p:nvPr>
          </p:nvSpPr>
          <p:spPr>
            <a:xfrm>
              <a:off x="9146015" y="4027920"/>
              <a:ext cx="22205" cy="54916"/>
            </a:xfrm>
            <a:custGeom>
              <a:avLst/>
              <a:gdLst>
                <a:gd name="connsiteX0" fmla="*/ 22551 w 22205"/>
                <a:gd name="connsiteY0" fmla="*/ 19367 h 54916"/>
                <a:gd name="connsiteX1" fmla="*/ 10405 w 22205"/>
                <a:gd name="connsiteY1" fmla="*/ 82 h 54916"/>
                <a:gd name="connsiteX2" fmla="*/ 346 w 22205"/>
                <a:gd name="connsiteY2" fmla="*/ 9816 h 54916"/>
                <a:gd name="connsiteX3" fmla="*/ 10405 w 22205"/>
                <a:gd name="connsiteY3" fmla="*/ 19550 h 54916"/>
                <a:gd name="connsiteX4" fmla="*/ 17047 w 22205"/>
                <a:gd name="connsiteY4" fmla="*/ 17163 h 54916"/>
                <a:gd name="connsiteX5" fmla="*/ 17996 w 22205"/>
                <a:gd name="connsiteY5" fmla="*/ 16612 h 54916"/>
                <a:gd name="connsiteX6" fmla="*/ 18376 w 22205"/>
                <a:gd name="connsiteY6" fmla="*/ 19367 h 54916"/>
                <a:gd name="connsiteX7" fmla="*/ 5470 w 22205"/>
                <a:gd name="connsiteY7" fmla="*/ 50039 h 54916"/>
                <a:gd name="connsiteX8" fmla="*/ 3383 w 22205"/>
                <a:gd name="connsiteY8" fmla="*/ 52978 h 54916"/>
                <a:gd name="connsiteX9" fmla="*/ 5280 w 22205"/>
                <a:gd name="connsiteY9" fmla="*/ 54998 h 54916"/>
                <a:gd name="connsiteX10" fmla="*/ 22551 w 22205"/>
                <a:gd name="connsiteY10" fmla="*/ 19367 h 5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05" h="54916">
                  <a:moveTo>
                    <a:pt x="22551" y="19367"/>
                  </a:moveTo>
                  <a:cubicBezTo>
                    <a:pt x="22551" y="7245"/>
                    <a:pt x="17806" y="82"/>
                    <a:pt x="10405" y="82"/>
                  </a:cubicBezTo>
                  <a:cubicBezTo>
                    <a:pt x="4142" y="82"/>
                    <a:pt x="346" y="4673"/>
                    <a:pt x="346" y="9816"/>
                  </a:cubicBezTo>
                  <a:cubicBezTo>
                    <a:pt x="346" y="14775"/>
                    <a:pt x="4142" y="19550"/>
                    <a:pt x="10405" y="19550"/>
                  </a:cubicBezTo>
                  <a:cubicBezTo>
                    <a:pt x="12682" y="19550"/>
                    <a:pt x="15149" y="18816"/>
                    <a:pt x="17047" y="17163"/>
                  </a:cubicBezTo>
                  <a:cubicBezTo>
                    <a:pt x="17617" y="16795"/>
                    <a:pt x="17806" y="16612"/>
                    <a:pt x="17996" y="16612"/>
                  </a:cubicBezTo>
                  <a:cubicBezTo>
                    <a:pt x="18186" y="16612"/>
                    <a:pt x="18376" y="16795"/>
                    <a:pt x="18376" y="19367"/>
                  </a:cubicBezTo>
                  <a:cubicBezTo>
                    <a:pt x="18376" y="32958"/>
                    <a:pt x="11733" y="43978"/>
                    <a:pt x="5470" y="50039"/>
                  </a:cubicBezTo>
                  <a:cubicBezTo>
                    <a:pt x="3383" y="52059"/>
                    <a:pt x="3383" y="52427"/>
                    <a:pt x="3383" y="52978"/>
                  </a:cubicBezTo>
                  <a:cubicBezTo>
                    <a:pt x="3383" y="54263"/>
                    <a:pt x="4331" y="54998"/>
                    <a:pt x="5280" y="54998"/>
                  </a:cubicBezTo>
                  <a:cubicBezTo>
                    <a:pt x="7368" y="54998"/>
                    <a:pt x="22551" y="40856"/>
                    <a:pt x="22551" y="19367"/>
                  </a:cubicBezTo>
                  <a:close/>
                </a:path>
              </a:pathLst>
            </a:custGeom>
            <a:solidFill>
              <a:srgbClr val="000000"/>
            </a:solidFill>
            <a:ln w="19050" cap="flat">
              <a:noFill/>
              <a:prstDash val="solid"/>
              <a:miter/>
            </a:ln>
          </p:spPr>
          <p:txBody>
            <a:bodyPr rtlCol="0" anchor="ctr"/>
            <a:lstStyle/>
            <a:p>
              <a:endParaRPr lang="en-CN"/>
            </a:p>
          </p:txBody>
        </p:sp>
      </p:grpSp>
      <p:grpSp>
        <p:nvGrpSpPr>
          <p:cNvPr id="876" name="Group 875">
            <a:extLst>
              <a:ext uri="{FF2B5EF4-FFF2-40B4-BE49-F238E27FC236}">
                <a16:creationId xmlns:a16="http://schemas.microsoft.com/office/drawing/2014/main" id="{2F2C4D2E-2099-581D-0857-7362B86B78A4}"/>
              </a:ext>
            </a:extLst>
          </p:cNvPr>
          <p:cNvGrpSpPr/>
          <p:nvPr/>
        </p:nvGrpSpPr>
        <p:grpSpPr>
          <a:xfrm>
            <a:off x="439606" y="2450721"/>
            <a:ext cx="2571903" cy="2976654"/>
            <a:chOff x="9205970" y="7425444"/>
            <a:chExt cx="2571903" cy="2976654"/>
          </a:xfrm>
        </p:grpSpPr>
        <p:sp>
          <p:nvSpPr>
            <p:cNvPr id="292" name="梯形 525">
              <a:extLst>
                <a:ext uri="{FF2B5EF4-FFF2-40B4-BE49-F238E27FC236}">
                  <a16:creationId xmlns:a16="http://schemas.microsoft.com/office/drawing/2014/main" id="{9357D341-AC04-F2C1-091A-9949B4B4F0D2}"/>
                </a:ext>
              </a:extLst>
            </p:cNvPr>
            <p:cNvSpPr/>
            <p:nvPr/>
          </p:nvSpPr>
          <p:spPr>
            <a:xfrm rot="16200000">
              <a:off x="9518374" y="9013785"/>
              <a:ext cx="1831380" cy="507348"/>
            </a:xfrm>
            <a:prstGeom prst="trapezoid">
              <a:avLst/>
            </a:prstGeom>
            <a:solidFill>
              <a:srgbClr val="DEEC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3" name="文本框 526">
              <a:extLst>
                <a:ext uri="{FF2B5EF4-FFF2-40B4-BE49-F238E27FC236}">
                  <a16:creationId xmlns:a16="http://schemas.microsoft.com/office/drawing/2014/main" id="{369E8BBE-C218-52BB-6D1A-50FE021FF820}"/>
                </a:ext>
              </a:extLst>
            </p:cNvPr>
            <p:cNvSpPr txBox="1"/>
            <p:nvPr/>
          </p:nvSpPr>
          <p:spPr>
            <a:xfrm rot="5400000">
              <a:off x="10028277" y="9081190"/>
              <a:ext cx="844834" cy="324225"/>
            </a:xfrm>
            <a:prstGeom prst="rect">
              <a:avLst/>
            </a:prstGeom>
            <a:noFill/>
          </p:spPr>
          <p:txBody>
            <a:bodyPr wrap="none" rtlCol="0">
              <a:spAutoFit/>
            </a:bodyPr>
            <a:lstStyle/>
            <a:p>
              <a:r>
                <a:rPr kumimoji="1" lang="en-US" altLang="zh-CN" sz="1600" dirty="0">
                  <a:latin typeface="Arial" panose="020B0604020202020204" pitchFamily="34" charset="0"/>
                  <a:cs typeface="Arial" panose="020B0604020202020204" pitchFamily="34" charset="0"/>
                </a:rPr>
                <a:t>Refiner</a:t>
              </a:r>
              <a:endParaRPr kumimoji="1" lang="zh-CN" altLang="en-US" sz="1600" dirty="0">
                <a:latin typeface="Arial" panose="020B0604020202020204" pitchFamily="34" charset="0"/>
                <a:cs typeface="Arial" panose="020B0604020202020204" pitchFamily="34" charset="0"/>
              </a:endParaRPr>
            </a:p>
          </p:txBody>
        </p:sp>
        <p:grpSp>
          <p:nvGrpSpPr>
            <p:cNvPr id="398" name="组合 626">
              <a:extLst>
                <a:ext uri="{FF2B5EF4-FFF2-40B4-BE49-F238E27FC236}">
                  <a16:creationId xmlns:a16="http://schemas.microsoft.com/office/drawing/2014/main" id="{4BBCB17D-47EE-C648-5C87-3EF1607AE2A9}"/>
                </a:ext>
              </a:extLst>
            </p:cNvPr>
            <p:cNvGrpSpPr/>
            <p:nvPr/>
          </p:nvGrpSpPr>
          <p:grpSpPr>
            <a:xfrm>
              <a:off x="9205970" y="8784093"/>
              <a:ext cx="753665" cy="800252"/>
              <a:chOff x="9762434" y="2398836"/>
              <a:chExt cx="786973" cy="800506"/>
            </a:xfrm>
          </p:grpSpPr>
          <p:grpSp>
            <p:nvGrpSpPr>
              <p:cNvPr id="513" name="组合 644">
                <a:extLst>
                  <a:ext uri="{FF2B5EF4-FFF2-40B4-BE49-F238E27FC236}">
                    <a16:creationId xmlns:a16="http://schemas.microsoft.com/office/drawing/2014/main" id="{37EA17E3-9A24-901C-2D8A-9023360CAB77}"/>
                  </a:ext>
                </a:extLst>
              </p:cNvPr>
              <p:cNvGrpSpPr/>
              <p:nvPr/>
            </p:nvGrpSpPr>
            <p:grpSpPr>
              <a:xfrm>
                <a:off x="9931607" y="2398836"/>
                <a:ext cx="617800" cy="609985"/>
                <a:chOff x="9976211" y="2510346"/>
                <a:chExt cx="617800" cy="609985"/>
              </a:xfrm>
            </p:grpSpPr>
            <p:grpSp>
              <p:nvGrpSpPr>
                <p:cNvPr id="559" name="组合 690">
                  <a:extLst>
                    <a:ext uri="{FF2B5EF4-FFF2-40B4-BE49-F238E27FC236}">
                      <a16:creationId xmlns:a16="http://schemas.microsoft.com/office/drawing/2014/main" id="{A72A4D28-26F5-C613-5858-E5DC59179C1D}"/>
                    </a:ext>
                  </a:extLst>
                </p:cNvPr>
                <p:cNvGrpSpPr/>
                <p:nvPr/>
              </p:nvGrpSpPr>
              <p:grpSpPr>
                <a:xfrm>
                  <a:off x="9976211" y="2510346"/>
                  <a:ext cx="617800" cy="609985"/>
                  <a:chOff x="7501123" y="1888050"/>
                  <a:chExt cx="617800" cy="609985"/>
                </a:xfrm>
                <a:solidFill>
                  <a:srgbClr val="FBD4B5"/>
                </a:solidFill>
              </p:grpSpPr>
              <p:grpSp>
                <p:nvGrpSpPr>
                  <p:cNvPr id="561" name="组合 692">
                    <a:extLst>
                      <a:ext uri="{FF2B5EF4-FFF2-40B4-BE49-F238E27FC236}">
                        <a16:creationId xmlns:a16="http://schemas.microsoft.com/office/drawing/2014/main" id="{61DA1CBD-1920-2A7C-5BDB-AD74D334797E}"/>
                      </a:ext>
                    </a:extLst>
                  </p:cNvPr>
                  <p:cNvGrpSpPr/>
                  <p:nvPr/>
                </p:nvGrpSpPr>
                <p:grpSpPr>
                  <a:xfrm>
                    <a:off x="7501123" y="2318035"/>
                    <a:ext cx="617800" cy="180000"/>
                    <a:chOff x="4652464" y="3475696"/>
                    <a:chExt cx="617800" cy="180000"/>
                  </a:xfrm>
                  <a:grpFill/>
                </p:grpSpPr>
                <p:sp>
                  <p:nvSpPr>
                    <p:cNvPr id="597" name="立方体 728">
                      <a:extLst>
                        <a:ext uri="{FF2B5EF4-FFF2-40B4-BE49-F238E27FC236}">
                          <a16:creationId xmlns:a16="http://schemas.microsoft.com/office/drawing/2014/main" id="{4FD7A244-CDAC-FF8D-C59F-47840C24A803}"/>
                        </a:ext>
                      </a:extLst>
                    </p:cNvPr>
                    <p:cNvSpPr/>
                    <p:nvPr/>
                  </p:nvSpPr>
                  <p:spPr>
                    <a:xfrm>
                      <a:off x="465246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8" name="立方体 729">
                      <a:extLst>
                        <a:ext uri="{FF2B5EF4-FFF2-40B4-BE49-F238E27FC236}">
                          <a16:creationId xmlns:a16="http://schemas.microsoft.com/office/drawing/2014/main" id="{09AA182E-1B8F-E8B3-1740-E0DC24291E5D}"/>
                        </a:ext>
                      </a:extLst>
                    </p:cNvPr>
                    <p:cNvSpPr/>
                    <p:nvPr/>
                  </p:nvSpPr>
                  <p:spPr>
                    <a:xfrm>
                      <a:off x="474002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9" name="立方体 730">
                      <a:extLst>
                        <a:ext uri="{FF2B5EF4-FFF2-40B4-BE49-F238E27FC236}">
                          <a16:creationId xmlns:a16="http://schemas.microsoft.com/office/drawing/2014/main" id="{AAD4F5D4-6FD3-7633-043C-E9CE5683A990}"/>
                        </a:ext>
                      </a:extLst>
                    </p:cNvPr>
                    <p:cNvSpPr/>
                    <p:nvPr/>
                  </p:nvSpPr>
                  <p:spPr>
                    <a:xfrm>
                      <a:off x="482758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00" name="立方体 731">
                      <a:extLst>
                        <a:ext uri="{FF2B5EF4-FFF2-40B4-BE49-F238E27FC236}">
                          <a16:creationId xmlns:a16="http://schemas.microsoft.com/office/drawing/2014/main" id="{0E6B231F-5990-F685-DAB3-5C109E16EFE1}"/>
                        </a:ext>
                      </a:extLst>
                    </p:cNvPr>
                    <p:cNvSpPr/>
                    <p:nvPr/>
                  </p:nvSpPr>
                  <p:spPr>
                    <a:xfrm>
                      <a:off x="491514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01" name="立方体 732">
                      <a:extLst>
                        <a:ext uri="{FF2B5EF4-FFF2-40B4-BE49-F238E27FC236}">
                          <a16:creationId xmlns:a16="http://schemas.microsoft.com/office/drawing/2014/main" id="{ABD2DB5A-8A46-449D-D536-5A44721FA288}"/>
                        </a:ext>
                      </a:extLst>
                    </p:cNvPr>
                    <p:cNvSpPr/>
                    <p:nvPr/>
                  </p:nvSpPr>
                  <p:spPr>
                    <a:xfrm>
                      <a:off x="500270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02" name="立方体 733">
                      <a:extLst>
                        <a:ext uri="{FF2B5EF4-FFF2-40B4-BE49-F238E27FC236}">
                          <a16:creationId xmlns:a16="http://schemas.microsoft.com/office/drawing/2014/main" id="{E97BB856-5087-E28F-896C-6422572BCC7C}"/>
                        </a:ext>
                      </a:extLst>
                    </p:cNvPr>
                    <p:cNvSpPr/>
                    <p:nvPr/>
                  </p:nvSpPr>
                  <p:spPr>
                    <a:xfrm>
                      <a:off x="509026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62" name="组合 693">
                    <a:extLst>
                      <a:ext uri="{FF2B5EF4-FFF2-40B4-BE49-F238E27FC236}">
                        <a16:creationId xmlns:a16="http://schemas.microsoft.com/office/drawing/2014/main" id="{C468B040-4F82-7E49-3E2B-A83500AAA884}"/>
                      </a:ext>
                    </a:extLst>
                  </p:cNvPr>
                  <p:cNvGrpSpPr/>
                  <p:nvPr/>
                </p:nvGrpSpPr>
                <p:grpSpPr>
                  <a:xfrm>
                    <a:off x="7501123" y="2232038"/>
                    <a:ext cx="617800" cy="180000"/>
                    <a:chOff x="4652464" y="3389699"/>
                    <a:chExt cx="617800" cy="180000"/>
                  </a:xfrm>
                  <a:grpFill/>
                </p:grpSpPr>
                <p:sp>
                  <p:nvSpPr>
                    <p:cNvPr id="591" name="立方体 722">
                      <a:extLst>
                        <a:ext uri="{FF2B5EF4-FFF2-40B4-BE49-F238E27FC236}">
                          <a16:creationId xmlns:a16="http://schemas.microsoft.com/office/drawing/2014/main" id="{28EFFB15-DFCB-D8F4-2866-62EB9962938A}"/>
                        </a:ext>
                      </a:extLst>
                    </p:cNvPr>
                    <p:cNvSpPr/>
                    <p:nvPr/>
                  </p:nvSpPr>
                  <p:spPr>
                    <a:xfrm>
                      <a:off x="465246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2" name="立方体 723">
                      <a:extLst>
                        <a:ext uri="{FF2B5EF4-FFF2-40B4-BE49-F238E27FC236}">
                          <a16:creationId xmlns:a16="http://schemas.microsoft.com/office/drawing/2014/main" id="{529F2E68-758E-04E0-EB61-F6EEFE397C80}"/>
                        </a:ext>
                      </a:extLst>
                    </p:cNvPr>
                    <p:cNvSpPr/>
                    <p:nvPr/>
                  </p:nvSpPr>
                  <p:spPr>
                    <a:xfrm>
                      <a:off x="474002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3" name="立方体 724">
                      <a:extLst>
                        <a:ext uri="{FF2B5EF4-FFF2-40B4-BE49-F238E27FC236}">
                          <a16:creationId xmlns:a16="http://schemas.microsoft.com/office/drawing/2014/main" id="{E2D0404D-B28B-FA8D-DD85-E621CF09760E}"/>
                        </a:ext>
                      </a:extLst>
                    </p:cNvPr>
                    <p:cNvSpPr/>
                    <p:nvPr/>
                  </p:nvSpPr>
                  <p:spPr>
                    <a:xfrm>
                      <a:off x="482758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4" name="立方体 725">
                      <a:extLst>
                        <a:ext uri="{FF2B5EF4-FFF2-40B4-BE49-F238E27FC236}">
                          <a16:creationId xmlns:a16="http://schemas.microsoft.com/office/drawing/2014/main" id="{F7776758-1995-DA2C-52A6-51E37818D8C6}"/>
                        </a:ext>
                      </a:extLst>
                    </p:cNvPr>
                    <p:cNvSpPr/>
                    <p:nvPr/>
                  </p:nvSpPr>
                  <p:spPr>
                    <a:xfrm>
                      <a:off x="491514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5" name="立方体 726">
                      <a:extLst>
                        <a:ext uri="{FF2B5EF4-FFF2-40B4-BE49-F238E27FC236}">
                          <a16:creationId xmlns:a16="http://schemas.microsoft.com/office/drawing/2014/main" id="{EE48E9F8-CF1A-4C4B-29E6-2D4F61FDE4F8}"/>
                        </a:ext>
                      </a:extLst>
                    </p:cNvPr>
                    <p:cNvSpPr/>
                    <p:nvPr/>
                  </p:nvSpPr>
                  <p:spPr>
                    <a:xfrm>
                      <a:off x="500270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6" name="立方体 727">
                      <a:extLst>
                        <a:ext uri="{FF2B5EF4-FFF2-40B4-BE49-F238E27FC236}">
                          <a16:creationId xmlns:a16="http://schemas.microsoft.com/office/drawing/2014/main" id="{B5046498-A9C6-0009-EFC7-10AB8215D238}"/>
                        </a:ext>
                      </a:extLst>
                    </p:cNvPr>
                    <p:cNvSpPr/>
                    <p:nvPr/>
                  </p:nvSpPr>
                  <p:spPr>
                    <a:xfrm>
                      <a:off x="509026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63" name="组合 694">
                    <a:extLst>
                      <a:ext uri="{FF2B5EF4-FFF2-40B4-BE49-F238E27FC236}">
                        <a16:creationId xmlns:a16="http://schemas.microsoft.com/office/drawing/2014/main" id="{F99C4779-0002-F00A-84F0-4417974FF0EE}"/>
                      </a:ext>
                    </a:extLst>
                  </p:cNvPr>
                  <p:cNvGrpSpPr/>
                  <p:nvPr/>
                </p:nvGrpSpPr>
                <p:grpSpPr>
                  <a:xfrm>
                    <a:off x="7501123" y="2146041"/>
                    <a:ext cx="617800" cy="180000"/>
                    <a:chOff x="4652464" y="3303702"/>
                    <a:chExt cx="617800" cy="180000"/>
                  </a:xfrm>
                  <a:grpFill/>
                </p:grpSpPr>
                <p:sp>
                  <p:nvSpPr>
                    <p:cNvPr id="585" name="立方体 716">
                      <a:extLst>
                        <a:ext uri="{FF2B5EF4-FFF2-40B4-BE49-F238E27FC236}">
                          <a16:creationId xmlns:a16="http://schemas.microsoft.com/office/drawing/2014/main" id="{47449DC2-271D-1F47-6792-08E3130F9540}"/>
                        </a:ext>
                      </a:extLst>
                    </p:cNvPr>
                    <p:cNvSpPr/>
                    <p:nvPr/>
                  </p:nvSpPr>
                  <p:spPr>
                    <a:xfrm>
                      <a:off x="465246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6" name="立方体 717">
                      <a:extLst>
                        <a:ext uri="{FF2B5EF4-FFF2-40B4-BE49-F238E27FC236}">
                          <a16:creationId xmlns:a16="http://schemas.microsoft.com/office/drawing/2014/main" id="{1AB68AF1-7651-56ED-C6F0-AE672560FFBE}"/>
                        </a:ext>
                      </a:extLst>
                    </p:cNvPr>
                    <p:cNvSpPr/>
                    <p:nvPr/>
                  </p:nvSpPr>
                  <p:spPr>
                    <a:xfrm>
                      <a:off x="474002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7" name="立方体 718">
                      <a:extLst>
                        <a:ext uri="{FF2B5EF4-FFF2-40B4-BE49-F238E27FC236}">
                          <a16:creationId xmlns:a16="http://schemas.microsoft.com/office/drawing/2014/main" id="{79D00B12-7603-D2F3-5ED7-D9DE3A45CD72}"/>
                        </a:ext>
                      </a:extLst>
                    </p:cNvPr>
                    <p:cNvSpPr/>
                    <p:nvPr/>
                  </p:nvSpPr>
                  <p:spPr>
                    <a:xfrm>
                      <a:off x="482758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8" name="立方体 719">
                      <a:extLst>
                        <a:ext uri="{FF2B5EF4-FFF2-40B4-BE49-F238E27FC236}">
                          <a16:creationId xmlns:a16="http://schemas.microsoft.com/office/drawing/2014/main" id="{EC3CAE07-6196-D6FF-17EB-2DECD84C200F}"/>
                        </a:ext>
                      </a:extLst>
                    </p:cNvPr>
                    <p:cNvSpPr/>
                    <p:nvPr/>
                  </p:nvSpPr>
                  <p:spPr>
                    <a:xfrm>
                      <a:off x="491514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9" name="立方体 720">
                      <a:extLst>
                        <a:ext uri="{FF2B5EF4-FFF2-40B4-BE49-F238E27FC236}">
                          <a16:creationId xmlns:a16="http://schemas.microsoft.com/office/drawing/2014/main" id="{BFAF4DD4-1DB4-1824-ACE3-CB8BB4CDE4CB}"/>
                        </a:ext>
                      </a:extLst>
                    </p:cNvPr>
                    <p:cNvSpPr/>
                    <p:nvPr/>
                  </p:nvSpPr>
                  <p:spPr>
                    <a:xfrm>
                      <a:off x="500270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0" name="立方体 721">
                      <a:extLst>
                        <a:ext uri="{FF2B5EF4-FFF2-40B4-BE49-F238E27FC236}">
                          <a16:creationId xmlns:a16="http://schemas.microsoft.com/office/drawing/2014/main" id="{EC369A48-EC4E-6C51-61FC-308214D33D03}"/>
                        </a:ext>
                      </a:extLst>
                    </p:cNvPr>
                    <p:cNvSpPr/>
                    <p:nvPr/>
                  </p:nvSpPr>
                  <p:spPr>
                    <a:xfrm>
                      <a:off x="509026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64" name="组合 695">
                    <a:extLst>
                      <a:ext uri="{FF2B5EF4-FFF2-40B4-BE49-F238E27FC236}">
                        <a16:creationId xmlns:a16="http://schemas.microsoft.com/office/drawing/2014/main" id="{088F07B6-D5DE-7E56-5242-FB5EC3C3B1FE}"/>
                      </a:ext>
                    </a:extLst>
                  </p:cNvPr>
                  <p:cNvGrpSpPr/>
                  <p:nvPr/>
                </p:nvGrpSpPr>
                <p:grpSpPr>
                  <a:xfrm>
                    <a:off x="7501123" y="2060044"/>
                    <a:ext cx="617800" cy="180000"/>
                    <a:chOff x="4652464" y="3217705"/>
                    <a:chExt cx="617800" cy="180000"/>
                  </a:xfrm>
                  <a:grpFill/>
                </p:grpSpPr>
                <p:sp>
                  <p:nvSpPr>
                    <p:cNvPr id="579" name="立方体 710">
                      <a:extLst>
                        <a:ext uri="{FF2B5EF4-FFF2-40B4-BE49-F238E27FC236}">
                          <a16:creationId xmlns:a16="http://schemas.microsoft.com/office/drawing/2014/main" id="{66938886-40B2-B60B-FA70-4F0BB3405A48}"/>
                        </a:ext>
                      </a:extLst>
                    </p:cNvPr>
                    <p:cNvSpPr/>
                    <p:nvPr/>
                  </p:nvSpPr>
                  <p:spPr>
                    <a:xfrm>
                      <a:off x="465246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0" name="立方体 711">
                      <a:extLst>
                        <a:ext uri="{FF2B5EF4-FFF2-40B4-BE49-F238E27FC236}">
                          <a16:creationId xmlns:a16="http://schemas.microsoft.com/office/drawing/2014/main" id="{805E0EBB-EBE6-97A0-8BC3-658DB63006FD}"/>
                        </a:ext>
                      </a:extLst>
                    </p:cNvPr>
                    <p:cNvSpPr/>
                    <p:nvPr/>
                  </p:nvSpPr>
                  <p:spPr>
                    <a:xfrm>
                      <a:off x="474002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1" name="立方体 712">
                      <a:extLst>
                        <a:ext uri="{FF2B5EF4-FFF2-40B4-BE49-F238E27FC236}">
                          <a16:creationId xmlns:a16="http://schemas.microsoft.com/office/drawing/2014/main" id="{33E6462B-2645-7963-D05C-F3E8E0C7D724}"/>
                        </a:ext>
                      </a:extLst>
                    </p:cNvPr>
                    <p:cNvSpPr/>
                    <p:nvPr/>
                  </p:nvSpPr>
                  <p:spPr>
                    <a:xfrm>
                      <a:off x="482758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2" name="立方体 713">
                      <a:extLst>
                        <a:ext uri="{FF2B5EF4-FFF2-40B4-BE49-F238E27FC236}">
                          <a16:creationId xmlns:a16="http://schemas.microsoft.com/office/drawing/2014/main" id="{BA81796C-FAC8-996B-AA99-5D5D6B9F09F2}"/>
                        </a:ext>
                      </a:extLst>
                    </p:cNvPr>
                    <p:cNvSpPr/>
                    <p:nvPr/>
                  </p:nvSpPr>
                  <p:spPr>
                    <a:xfrm>
                      <a:off x="491514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3" name="立方体 714">
                      <a:extLst>
                        <a:ext uri="{FF2B5EF4-FFF2-40B4-BE49-F238E27FC236}">
                          <a16:creationId xmlns:a16="http://schemas.microsoft.com/office/drawing/2014/main" id="{1304F06B-D777-8235-74D1-63AF314F831B}"/>
                        </a:ext>
                      </a:extLst>
                    </p:cNvPr>
                    <p:cNvSpPr/>
                    <p:nvPr/>
                  </p:nvSpPr>
                  <p:spPr>
                    <a:xfrm>
                      <a:off x="500270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4" name="立方体 715">
                      <a:extLst>
                        <a:ext uri="{FF2B5EF4-FFF2-40B4-BE49-F238E27FC236}">
                          <a16:creationId xmlns:a16="http://schemas.microsoft.com/office/drawing/2014/main" id="{82A60A09-D415-501E-2FBC-1CD34909A56F}"/>
                        </a:ext>
                      </a:extLst>
                    </p:cNvPr>
                    <p:cNvSpPr/>
                    <p:nvPr/>
                  </p:nvSpPr>
                  <p:spPr>
                    <a:xfrm>
                      <a:off x="509026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65" name="组合 696">
                    <a:extLst>
                      <a:ext uri="{FF2B5EF4-FFF2-40B4-BE49-F238E27FC236}">
                        <a16:creationId xmlns:a16="http://schemas.microsoft.com/office/drawing/2014/main" id="{335C2292-9861-BB0D-0E1C-344DD2DA6D07}"/>
                      </a:ext>
                    </a:extLst>
                  </p:cNvPr>
                  <p:cNvGrpSpPr/>
                  <p:nvPr/>
                </p:nvGrpSpPr>
                <p:grpSpPr>
                  <a:xfrm>
                    <a:off x="7501123" y="1974047"/>
                    <a:ext cx="617800" cy="180000"/>
                    <a:chOff x="5022064" y="2364329"/>
                    <a:chExt cx="617800" cy="180000"/>
                  </a:xfrm>
                  <a:grpFill/>
                </p:grpSpPr>
                <p:sp>
                  <p:nvSpPr>
                    <p:cNvPr id="573" name="立方体 704">
                      <a:extLst>
                        <a:ext uri="{FF2B5EF4-FFF2-40B4-BE49-F238E27FC236}">
                          <a16:creationId xmlns:a16="http://schemas.microsoft.com/office/drawing/2014/main" id="{986FDF3C-D6E6-574D-B914-0734D5B015AA}"/>
                        </a:ext>
                      </a:extLst>
                    </p:cNvPr>
                    <p:cNvSpPr/>
                    <p:nvPr/>
                  </p:nvSpPr>
                  <p:spPr>
                    <a:xfrm>
                      <a:off x="502206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4" name="立方体 705">
                      <a:extLst>
                        <a:ext uri="{FF2B5EF4-FFF2-40B4-BE49-F238E27FC236}">
                          <a16:creationId xmlns:a16="http://schemas.microsoft.com/office/drawing/2014/main" id="{BA280376-84F6-864D-5C5C-6B3847A33EB4}"/>
                        </a:ext>
                      </a:extLst>
                    </p:cNvPr>
                    <p:cNvSpPr/>
                    <p:nvPr/>
                  </p:nvSpPr>
                  <p:spPr>
                    <a:xfrm>
                      <a:off x="510962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5" name="立方体 706">
                      <a:extLst>
                        <a:ext uri="{FF2B5EF4-FFF2-40B4-BE49-F238E27FC236}">
                          <a16:creationId xmlns:a16="http://schemas.microsoft.com/office/drawing/2014/main" id="{30DA54D6-3655-0057-C3BF-2B6B83FDF726}"/>
                        </a:ext>
                      </a:extLst>
                    </p:cNvPr>
                    <p:cNvSpPr/>
                    <p:nvPr/>
                  </p:nvSpPr>
                  <p:spPr>
                    <a:xfrm>
                      <a:off x="519718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6" name="立方体 707">
                      <a:extLst>
                        <a:ext uri="{FF2B5EF4-FFF2-40B4-BE49-F238E27FC236}">
                          <a16:creationId xmlns:a16="http://schemas.microsoft.com/office/drawing/2014/main" id="{F9EB4FCC-4807-DE1D-B3D4-B54FB5780354}"/>
                        </a:ext>
                      </a:extLst>
                    </p:cNvPr>
                    <p:cNvSpPr/>
                    <p:nvPr/>
                  </p:nvSpPr>
                  <p:spPr>
                    <a:xfrm>
                      <a:off x="528474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7" name="立方体 708">
                      <a:extLst>
                        <a:ext uri="{FF2B5EF4-FFF2-40B4-BE49-F238E27FC236}">
                          <a16:creationId xmlns:a16="http://schemas.microsoft.com/office/drawing/2014/main" id="{01228DBA-B985-FC4A-85E1-C531D38C508D}"/>
                        </a:ext>
                      </a:extLst>
                    </p:cNvPr>
                    <p:cNvSpPr/>
                    <p:nvPr/>
                  </p:nvSpPr>
                  <p:spPr>
                    <a:xfrm>
                      <a:off x="537230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8" name="立方体 709">
                      <a:extLst>
                        <a:ext uri="{FF2B5EF4-FFF2-40B4-BE49-F238E27FC236}">
                          <a16:creationId xmlns:a16="http://schemas.microsoft.com/office/drawing/2014/main" id="{3DE67846-EB7F-6B1E-CCE7-CB9CBF8ECD3E}"/>
                        </a:ext>
                      </a:extLst>
                    </p:cNvPr>
                    <p:cNvSpPr/>
                    <p:nvPr/>
                  </p:nvSpPr>
                  <p:spPr>
                    <a:xfrm>
                      <a:off x="545986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66" name="组合 697">
                    <a:extLst>
                      <a:ext uri="{FF2B5EF4-FFF2-40B4-BE49-F238E27FC236}">
                        <a16:creationId xmlns:a16="http://schemas.microsoft.com/office/drawing/2014/main" id="{7A5175BF-440F-2684-AE2F-F74AFB5D3CF0}"/>
                      </a:ext>
                    </a:extLst>
                  </p:cNvPr>
                  <p:cNvGrpSpPr/>
                  <p:nvPr/>
                </p:nvGrpSpPr>
                <p:grpSpPr>
                  <a:xfrm>
                    <a:off x="7501123" y="1888050"/>
                    <a:ext cx="617800" cy="180000"/>
                    <a:chOff x="5022064" y="2278332"/>
                    <a:chExt cx="617800" cy="180000"/>
                  </a:xfrm>
                  <a:grpFill/>
                </p:grpSpPr>
                <p:sp>
                  <p:nvSpPr>
                    <p:cNvPr id="567" name="立方体 698">
                      <a:extLst>
                        <a:ext uri="{FF2B5EF4-FFF2-40B4-BE49-F238E27FC236}">
                          <a16:creationId xmlns:a16="http://schemas.microsoft.com/office/drawing/2014/main" id="{858E29C3-8559-E1DE-E2BF-A0BAC595E6F5}"/>
                        </a:ext>
                      </a:extLst>
                    </p:cNvPr>
                    <p:cNvSpPr/>
                    <p:nvPr/>
                  </p:nvSpPr>
                  <p:spPr>
                    <a:xfrm>
                      <a:off x="502206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68" name="立方体 699">
                      <a:extLst>
                        <a:ext uri="{FF2B5EF4-FFF2-40B4-BE49-F238E27FC236}">
                          <a16:creationId xmlns:a16="http://schemas.microsoft.com/office/drawing/2014/main" id="{029B856C-E60B-FDFD-7DBA-89A0705C4003}"/>
                        </a:ext>
                      </a:extLst>
                    </p:cNvPr>
                    <p:cNvSpPr/>
                    <p:nvPr/>
                  </p:nvSpPr>
                  <p:spPr>
                    <a:xfrm>
                      <a:off x="510962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69" name="立方体 700">
                      <a:extLst>
                        <a:ext uri="{FF2B5EF4-FFF2-40B4-BE49-F238E27FC236}">
                          <a16:creationId xmlns:a16="http://schemas.microsoft.com/office/drawing/2014/main" id="{7BEA5D6C-4DC9-DAB8-E5EB-8C35CFE6E40D}"/>
                        </a:ext>
                      </a:extLst>
                    </p:cNvPr>
                    <p:cNvSpPr/>
                    <p:nvPr/>
                  </p:nvSpPr>
                  <p:spPr>
                    <a:xfrm>
                      <a:off x="519718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0" name="立方体 701">
                      <a:extLst>
                        <a:ext uri="{FF2B5EF4-FFF2-40B4-BE49-F238E27FC236}">
                          <a16:creationId xmlns:a16="http://schemas.microsoft.com/office/drawing/2014/main" id="{A1865D5A-A91D-3543-CDEC-14FEAD2D9E84}"/>
                        </a:ext>
                      </a:extLst>
                    </p:cNvPr>
                    <p:cNvSpPr/>
                    <p:nvPr/>
                  </p:nvSpPr>
                  <p:spPr>
                    <a:xfrm>
                      <a:off x="528474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1" name="立方体 702">
                      <a:extLst>
                        <a:ext uri="{FF2B5EF4-FFF2-40B4-BE49-F238E27FC236}">
                          <a16:creationId xmlns:a16="http://schemas.microsoft.com/office/drawing/2014/main" id="{E634F8D2-52E0-E8C7-CE95-75C381D7D18E}"/>
                        </a:ext>
                      </a:extLst>
                    </p:cNvPr>
                    <p:cNvSpPr/>
                    <p:nvPr/>
                  </p:nvSpPr>
                  <p:spPr>
                    <a:xfrm>
                      <a:off x="537230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2" name="立方体 703">
                      <a:extLst>
                        <a:ext uri="{FF2B5EF4-FFF2-40B4-BE49-F238E27FC236}">
                          <a16:creationId xmlns:a16="http://schemas.microsoft.com/office/drawing/2014/main" id="{9F6B0563-593D-3045-533F-3E9FE0D3C90D}"/>
                        </a:ext>
                      </a:extLst>
                    </p:cNvPr>
                    <p:cNvSpPr/>
                    <p:nvPr/>
                  </p:nvSpPr>
                  <p:spPr>
                    <a:xfrm>
                      <a:off x="545986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pic>
              <p:nvPicPr>
                <p:cNvPr id="560" name="图片 691">
                  <a:extLst>
                    <a:ext uri="{FF2B5EF4-FFF2-40B4-BE49-F238E27FC236}">
                      <a16:creationId xmlns:a16="http://schemas.microsoft.com/office/drawing/2014/main" id="{4945FF26-1AA1-BAB5-02EE-40F78E7C7801}"/>
                    </a:ext>
                  </a:extLst>
                </p:cNvPr>
                <p:cNvPicPr>
                  <a:picLocks noChangeAspect="1"/>
                </p:cNvPicPr>
                <p:nvPr/>
              </p:nvPicPr>
              <p:blipFill rotWithShape="1">
                <a:blip r:embed="rId91">
                  <a:alphaModFix amt="75000"/>
                </a:blip>
                <a:srcRect l="275" r="509"/>
                <a:stretch/>
              </p:blipFill>
              <p:spPr>
                <a:xfrm>
                  <a:off x="9978460" y="2595395"/>
                  <a:ext cx="520861" cy="523537"/>
                </a:xfrm>
                <a:prstGeom prst="rect">
                  <a:avLst/>
                </a:prstGeom>
              </p:spPr>
            </p:pic>
          </p:grpSp>
          <p:grpSp>
            <p:nvGrpSpPr>
              <p:cNvPr id="514" name="组合 645">
                <a:extLst>
                  <a:ext uri="{FF2B5EF4-FFF2-40B4-BE49-F238E27FC236}">
                    <a16:creationId xmlns:a16="http://schemas.microsoft.com/office/drawing/2014/main" id="{3720FDEA-FE67-AE4F-4875-BD480192BA8B}"/>
                  </a:ext>
                </a:extLst>
              </p:cNvPr>
              <p:cNvGrpSpPr/>
              <p:nvPr/>
            </p:nvGrpSpPr>
            <p:grpSpPr>
              <a:xfrm>
                <a:off x="9762434" y="2584839"/>
                <a:ext cx="617800" cy="614503"/>
                <a:chOff x="10922547" y="3557690"/>
                <a:chExt cx="617800" cy="614503"/>
              </a:xfrm>
            </p:grpSpPr>
            <p:grpSp>
              <p:nvGrpSpPr>
                <p:cNvPr id="515" name="组合 646">
                  <a:extLst>
                    <a:ext uri="{FF2B5EF4-FFF2-40B4-BE49-F238E27FC236}">
                      <a16:creationId xmlns:a16="http://schemas.microsoft.com/office/drawing/2014/main" id="{DAE957F5-5BFE-FDA4-4AE3-EA82C5422F03}"/>
                    </a:ext>
                  </a:extLst>
                </p:cNvPr>
                <p:cNvGrpSpPr/>
                <p:nvPr/>
              </p:nvGrpSpPr>
              <p:grpSpPr>
                <a:xfrm>
                  <a:off x="10922547" y="3557690"/>
                  <a:ext cx="617800" cy="609985"/>
                  <a:chOff x="7501123" y="1888050"/>
                  <a:chExt cx="617800" cy="609985"/>
                </a:xfrm>
                <a:solidFill>
                  <a:srgbClr val="FBD4B5"/>
                </a:solidFill>
              </p:grpSpPr>
              <p:grpSp>
                <p:nvGrpSpPr>
                  <p:cNvPr id="517" name="组合 648">
                    <a:extLst>
                      <a:ext uri="{FF2B5EF4-FFF2-40B4-BE49-F238E27FC236}">
                        <a16:creationId xmlns:a16="http://schemas.microsoft.com/office/drawing/2014/main" id="{F1032CF7-5D8F-72BC-8543-F595ABA9B9B1}"/>
                      </a:ext>
                    </a:extLst>
                  </p:cNvPr>
                  <p:cNvGrpSpPr/>
                  <p:nvPr/>
                </p:nvGrpSpPr>
                <p:grpSpPr>
                  <a:xfrm>
                    <a:off x="7501123" y="2318035"/>
                    <a:ext cx="617800" cy="180000"/>
                    <a:chOff x="4652464" y="3475696"/>
                    <a:chExt cx="617800" cy="180000"/>
                  </a:xfrm>
                  <a:grpFill/>
                </p:grpSpPr>
                <p:sp>
                  <p:nvSpPr>
                    <p:cNvPr id="553" name="立方体 684">
                      <a:extLst>
                        <a:ext uri="{FF2B5EF4-FFF2-40B4-BE49-F238E27FC236}">
                          <a16:creationId xmlns:a16="http://schemas.microsoft.com/office/drawing/2014/main" id="{0D7434F4-AA70-90EC-B04F-C41EAB25CB36}"/>
                        </a:ext>
                      </a:extLst>
                    </p:cNvPr>
                    <p:cNvSpPr/>
                    <p:nvPr/>
                  </p:nvSpPr>
                  <p:spPr>
                    <a:xfrm>
                      <a:off x="465246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54" name="立方体 685">
                      <a:extLst>
                        <a:ext uri="{FF2B5EF4-FFF2-40B4-BE49-F238E27FC236}">
                          <a16:creationId xmlns:a16="http://schemas.microsoft.com/office/drawing/2014/main" id="{9F81DBBC-F77E-B297-8521-8DCF681AAD02}"/>
                        </a:ext>
                      </a:extLst>
                    </p:cNvPr>
                    <p:cNvSpPr/>
                    <p:nvPr/>
                  </p:nvSpPr>
                  <p:spPr>
                    <a:xfrm>
                      <a:off x="474002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55" name="立方体 686">
                      <a:extLst>
                        <a:ext uri="{FF2B5EF4-FFF2-40B4-BE49-F238E27FC236}">
                          <a16:creationId xmlns:a16="http://schemas.microsoft.com/office/drawing/2014/main" id="{18C45544-52A9-E04A-292E-537AB9B6EB30}"/>
                        </a:ext>
                      </a:extLst>
                    </p:cNvPr>
                    <p:cNvSpPr/>
                    <p:nvPr/>
                  </p:nvSpPr>
                  <p:spPr>
                    <a:xfrm>
                      <a:off x="482758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56" name="立方体 687">
                      <a:extLst>
                        <a:ext uri="{FF2B5EF4-FFF2-40B4-BE49-F238E27FC236}">
                          <a16:creationId xmlns:a16="http://schemas.microsoft.com/office/drawing/2014/main" id="{E103955D-B33B-A094-99FF-D3CD9E3E90B7}"/>
                        </a:ext>
                      </a:extLst>
                    </p:cNvPr>
                    <p:cNvSpPr/>
                    <p:nvPr/>
                  </p:nvSpPr>
                  <p:spPr>
                    <a:xfrm>
                      <a:off x="491514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57" name="立方体 688">
                      <a:extLst>
                        <a:ext uri="{FF2B5EF4-FFF2-40B4-BE49-F238E27FC236}">
                          <a16:creationId xmlns:a16="http://schemas.microsoft.com/office/drawing/2014/main" id="{9FE76AFC-FC4B-4B77-1E6A-D9C0A2497DBA}"/>
                        </a:ext>
                      </a:extLst>
                    </p:cNvPr>
                    <p:cNvSpPr/>
                    <p:nvPr/>
                  </p:nvSpPr>
                  <p:spPr>
                    <a:xfrm>
                      <a:off x="500270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58" name="立方体 689">
                      <a:extLst>
                        <a:ext uri="{FF2B5EF4-FFF2-40B4-BE49-F238E27FC236}">
                          <a16:creationId xmlns:a16="http://schemas.microsoft.com/office/drawing/2014/main" id="{90182CE0-718E-D888-EC69-BFF01F9AD668}"/>
                        </a:ext>
                      </a:extLst>
                    </p:cNvPr>
                    <p:cNvSpPr/>
                    <p:nvPr/>
                  </p:nvSpPr>
                  <p:spPr>
                    <a:xfrm>
                      <a:off x="509026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18" name="组合 649">
                    <a:extLst>
                      <a:ext uri="{FF2B5EF4-FFF2-40B4-BE49-F238E27FC236}">
                        <a16:creationId xmlns:a16="http://schemas.microsoft.com/office/drawing/2014/main" id="{DD82347E-E94E-888D-9B35-19917DF2C970}"/>
                      </a:ext>
                    </a:extLst>
                  </p:cNvPr>
                  <p:cNvGrpSpPr/>
                  <p:nvPr/>
                </p:nvGrpSpPr>
                <p:grpSpPr>
                  <a:xfrm>
                    <a:off x="7501123" y="2232038"/>
                    <a:ext cx="617800" cy="180000"/>
                    <a:chOff x="4652464" y="3389699"/>
                    <a:chExt cx="617800" cy="180000"/>
                  </a:xfrm>
                  <a:grpFill/>
                </p:grpSpPr>
                <p:sp>
                  <p:nvSpPr>
                    <p:cNvPr id="547" name="立方体 678">
                      <a:extLst>
                        <a:ext uri="{FF2B5EF4-FFF2-40B4-BE49-F238E27FC236}">
                          <a16:creationId xmlns:a16="http://schemas.microsoft.com/office/drawing/2014/main" id="{BA9C89DC-83A7-4C5A-690C-CC0D274589C3}"/>
                        </a:ext>
                      </a:extLst>
                    </p:cNvPr>
                    <p:cNvSpPr/>
                    <p:nvPr/>
                  </p:nvSpPr>
                  <p:spPr>
                    <a:xfrm>
                      <a:off x="465246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48" name="立方体 679">
                      <a:extLst>
                        <a:ext uri="{FF2B5EF4-FFF2-40B4-BE49-F238E27FC236}">
                          <a16:creationId xmlns:a16="http://schemas.microsoft.com/office/drawing/2014/main" id="{59A548A3-CED0-775D-8890-F46446D3F7DF}"/>
                        </a:ext>
                      </a:extLst>
                    </p:cNvPr>
                    <p:cNvSpPr/>
                    <p:nvPr/>
                  </p:nvSpPr>
                  <p:spPr>
                    <a:xfrm>
                      <a:off x="4740024" y="3389699"/>
                      <a:ext cx="180000" cy="180000"/>
                    </a:xfrm>
                    <a:prstGeom prst="cube">
                      <a:avLst>
                        <a:gd name="adj" fmla="val 51094"/>
                      </a:avLst>
                    </a:prstGeom>
                    <a:solidFill>
                      <a:srgbClr val="FFC000"/>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49" name="立方体 680">
                      <a:extLst>
                        <a:ext uri="{FF2B5EF4-FFF2-40B4-BE49-F238E27FC236}">
                          <a16:creationId xmlns:a16="http://schemas.microsoft.com/office/drawing/2014/main" id="{2C80701E-1C5B-8224-82ED-A9F9601A0FE2}"/>
                        </a:ext>
                      </a:extLst>
                    </p:cNvPr>
                    <p:cNvSpPr/>
                    <p:nvPr/>
                  </p:nvSpPr>
                  <p:spPr>
                    <a:xfrm>
                      <a:off x="482758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50" name="立方体 681">
                      <a:extLst>
                        <a:ext uri="{FF2B5EF4-FFF2-40B4-BE49-F238E27FC236}">
                          <a16:creationId xmlns:a16="http://schemas.microsoft.com/office/drawing/2014/main" id="{72E881E0-0140-DA6D-F116-C5D1B6744C32}"/>
                        </a:ext>
                      </a:extLst>
                    </p:cNvPr>
                    <p:cNvSpPr/>
                    <p:nvPr/>
                  </p:nvSpPr>
                  <p:spPr>
                    <a:xfrm>
                      <a:off x="4915144" y="3389699"/>
                      <a:ext cx="180000" cy="180000"/>
                    </a:xfrm>
                    <a:prstGeom prst="cube">
                      <a:avLst>
                        <a:gd name="adj" fmla="val 51094"/>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51" name="立方体 682">
                      <a:extLst>
                        <a:ext uri="{FF2B5EF4-FFF2-40B4-BE49-F238E27FC236}">
                          <a16:creationId xmlns:a16="http://schemas.microsoft.com/office/drawing/2014/main" id="{8291C71A-DBF0-773C-DD63-F5AC998109D4}"/>
                        </a:ext>
                      </a:extLst>
                    </p:cNvPr>
                    <p:cNvSpPr/>
                    <p:nvPr/>
                  </p:nvSpPr>
                  <p:spPr>
                    <a:xfrm>
                      <a:off x="5002704" y="3389699"/>
                      <a:ext cx="180000" cy="180000"/>
                    </a:xfrm>
                    <a:prstGeom prst="cube">
                      <a:avLst>
                        <a:gd name="adj" fmla="val 51094"/>
                      </a:avLst>
                    </a:prstGeom>
                    <a:solidFill>
                      <a:srgbClr val="FFFF00"/>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52" name="立方体 683">
                      <a:extLst>
                        <a:ext uri="{FF2B5EF4-FFF2-40B4-BE49-F238E27FC236}">
                          <a16:creationId xmlns:a16="http://schemas.microsoft.com/office/drawing/2014/main" id="{32E33AA2-73F2-0323-1A5E-D3791818659E}"/>
                        </a:ext>
                      </a:extLst>
                    </p:cNvPr>
                    <p:cNvSpPr/>
                    <p:nvPr/>
                  </p:nvSpPr>
                  <p:spPr>
                    <a:xfrm>
                      <a:off x="509026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19" name="组合 650">
                    <a:extLst>
                      <a:ext uri="{FF2B5EF4-FFF2-40B4-BE49-F238E27FC236}">
                        <a16:creationId xmlns:a16="http://schemas.microsoft.com/office/drawing/2014/main" id="{2C39E465-07D6-B602-5602-339B157C7240}"/>
                      </a:ext>
                    </a:extLst>
                  </p:cNvPr>
                  <p:cNvGrpSpPr/>
                  <p:nvPr/>
                </p:nvGrpSpPr>
                <p:grpSpPr>
                  <a:xfrm>
                    <a:off x="7501123" y="2146041"/>
                    <a:ext cx="617800" cy="180000"/>
                    <a:chOff x="4652464" y="3303702"/>
                    <a:chExt cx="617800" cy="180000"/>
                  </a:xfrm>
                  <a:grpFill/>
                </p:grpSpPr>
                <p:sp>
                  <p:nvSpPr>
                    <p:cNvPr id="541" name="立方体 672">
                      <a:extLst>
                        <a:ext uri="{FF2B5EF4-FFF2-40B4-BE49-F238E27FC236}">
                          <a16:creationId xmlns:a16="http://schemas.microsoft.com/office/drawing/2014/main" id="{8B86C866-7EF4-F012-01F5-DA4E752324F1}"/>
                        </a:ext>
                      </a:extLst>
                    </p:cNvPr>
                    <p:cNvSpPr/>
                    <p:nvPr/>
                  </p:nvSpPr>
                  <p:spPr>
                    <a:xfrm>
                      <a:off x="465246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42" name="立方体 673">
                      <a:extLst>
                        <a:ext uri="{FF2B5EF4-FFF2-40B4-BE49-F238E27FC236}">
                          <a16:creationId xmlns:a16="http://schemas.microsoft.com/office/drawing/2014/main" id="{FCEE9CAD-636A-D116-FAA7-4206CDB33C33}"/>
                        </a:ext>
                      </a:extLst>
                    </p:cNvPr>
                    <p:cNvSpPr/>
                    <p:nvPr/>
                  </p:nvSpPr>
                  <p:spPr>
                    <a:xfrm>
                      <a:off x="474002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43" name="立方体 674">
                      <a:extLst>
                        <a:ext uri="{FF2B5EF4-FFF2-40B4-BE49-F238E27FC236}">
                          <a16:creationId xmlns:a16="http://schemas.microsoft.com/office/drawing/2014/main" id="{BFD33718-57C8-C73D-4F01-5089717D72EC}"/>
                        </a:ext>
                      </a:extLst>
                    </p:cNvPr>
                    <p:cNvSpPr/>
                    <p:nvPr/>
                  </p:nvSpPr>
                  <p:spPr>
                    <a:xfrm>
                      <a:off x="4827584" y="3303702"/>
                      <a:ext cx="180000" cy="180000"/>
                    </a:xfrm>
                    <a:prstGeom prst="cube">
                      <a:avLst>
                        <a:gd name="adj" fmla="val 51094"/>
                      </a:avLst>
                    </a:prstGeom>
                    <a:solidFill>
                      <a:srgbClr val="DEFFC1"/>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44" name="立方体 675">
                      <a:extLst>
                        <a:ext uri="{FF2B5EF4-FFF2-40B4-BE49-F238E27FC236}">
                          <a16:creationId xmlns:a16="http://schemas.microsoft.com/office/drawing/2014/main" id="{A45F759F-8537-2618-BD51-B1AA6C009481}"/>
                        </a:ext>
                      </a:extLst>
                    </p:cNvPr>
                    <p:cNvSpPr/>
                    <p:nvPr/>
                  </p:nvSpPr>
                  <p:spPr>
                    <a:xfrm>
                      <a:off x="4915144" y="3303702"/>
                      <a:ext cx="180000" cy="180000"/>
                    </a:xfrm>
                    <a:prstGeom prst="cube">
                      <a:avLst>
                        <a:gd name="adj" fmla="val 51094"/>
                      </a:avLst>
                    </a:prstGeom>
                    <a:solidFill>
                      <a:srgbClr val="BFCFFF"/>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45" name="立方体 676">
                      <a:extLst>
                        <a:ext uri="{FF2B5EF4-FFF2-40B4-BE49-F238E27FC236}">
                          <a16:creationId xmlns:a16="http://schemas.microsoft.com/office/drawing/2014/main" id="{5922B4EA-4084-0408-62E7-9AD4B17C250B}"/>
                        </a:ext>
                      </a:extLst>
                    </p:cNvPr>
                    <p:cNvSpPr/>
                    <p:nvPr/>
                  </p:nvSpPr>
                  <p:spPr>
                    <a:xfrm>
                      <a:off x="500270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46" name="立方体 677">
                      <a:extLst>
                        <a:ext uri="{FF2B5EF4-FFF2-40B4-BE49-F238E27FC236}">
                          <a16:creationId xmlns:a16="http://schemas.microsoft.com/office/drawing/2014/main" id="{B36C34CE-2311-F732-BF34-F14747232146}"/>
                        </a:ext>
                      </a:extLst>
                    </p:cNvPr>
                    <p:cNvSpPr/>
                    <p:nvPr/>
                  </p:nvSpPr>
                  <p:spPr>
                    <a:xfrm>
                      <a:off x="509026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20" name="组合 651">
                    <a:extLst>
                      <a:ext uri="{FF2B5EF4-FFF2-40B4-BE49-F238E27FC236}">
                        <a16:creationId xmlns:a16="http://schemas.microsoft.com/office/drawing/2014/main" id="{4D0F0EB6-E05B-1A35-E492-40BB95B573F3}"/>
                      </a:ext>
                    </a:extLst>
                  </p:cNvPr>
                  <p:cNvGrpSpPr/>
                  <p:nvPr/>
                </p:nvGrpSpPr>
                <p:grpSpPr>
                  <a:xfrm>
                    <a:off x="7501123" y="2060044"/>
                    <a:ext cx="617800" cy="180000"/>
                    <a:chOff x="4652464" y="3217705"/>
                    <a:chExt cx="617800" cy="180000"/>
                  </a:xfrm>
                  <a:grpFill/>
                </p:grpSpPr>
                <p:sp>
                  <p:nvSpPr>
                    <p:cNvPr id="535" name="立方体 666">
                      <a:extLst>
                        <a:ext uri="{FF2B5EF4-FFF2-40B4-BE49-F238E27FC236}">
                          <a16:creationId xmlns:a16="http://schemas.microsoft.com/office/drawing/2014/main" id="{CBBE57E3-7136-2255-9675-75406C9094E9}"/>
                        </a:ext>
                      </a:extLst>
                    </p:cNvPr>
                    <p:cNvSpPr/>
                    <p:nvPr/>
                  </p:nvSpPr>
                  <p:spPr>
                    <a:xfrm>
                      <a:off x="465246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36" name="立方体 667">
                      <a:extLst>
                        <a:ext uri="{FF2B5EF4-FFF2-40B4-BE49-F238E27FC236}">
                          <a16:creationId xmlns:a16="http://schemas.microsoft.com/office/drawing/2014/main" id="{3F841B6A-F1A2-ED2C-9073-67750263DE76}"/>
                        </a:ext>
                      </a:extLst>
                    </p:cNvPr>
                    <p:cNvSpPr/>
                    <p:nvPr/>
                  </p:nvSpPr>
                  <p:spPr>
                    <a:xfrm>
                      <a:off x="4740024" y="3217705"/>
                      <a:ext cx="180000" cy="180000"/>
                    </a:xfrm>
                    <a:prstGeom prst="cube">
                      <a:avLst>
                        <a:gd name="adj" fmla="val 51094"/>
                      </a:avLst>
                    </a:prstGeom>
                    <a:solidFill>
                      <a:srgbClr val="BFCFFF"/>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37" name="立方体 668">
                      <a:extLst>
                        <a:ext uri="{FF2B5EF4-FFF2-40B4-BE49-F238E27FC236}">
                          <a16:creationId xmlns:a16="http://schemas.microsoft.com/office/drawing/2014/main" id="{85ECAF58-05C1-540C-7086-A4578AFC1A8E}"/>
                        </a:ext>
                      </a:extLst>
                    </p:cNvPr>
                    <p:cNvSpPr/>
                    <p:nvPr/>
                  </p:nvSpPr>
                  <p:spPr>
                    <a:xfrm>
                      <a:off x="4827584" y="3217705"/>
                      <a:ext cx="180000" cy="180000"/>
                    </a:xfrm>
                    <a:prstGeom prst="cube">
                      <a:avLst>
                        <a:gd name="adj" fmla="val 51094"/>
                      </a:avLst>
                    </a:prstGeom>
                    <a:solidFill>
                      <a:srgbClr val="385623"/>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38" name="立方体 669">
                      <a:extLst>
                        <a:ext uri="{FF2B5EF4-FFF2-40B4-BE49-F238E27FC236}">
                          <a16:creationId xmlns:a16="http://schemas.microsoft.com/office/drawing/2014/main" id="{F007356C-12AD-231D-57AE-341425553C96}"/>
                        </a:ext>
                      </a:extLst>
                    </p:cNvPr>
                    <p:cNvSpPr/>
                    <p:nvPr/>
                  </p:nvSpPr>
                  <p:spPr>
                    <a:xfrm>
                      <a:off x="4915144" y="3217705"/>
                      <a:ext cx="180000" cy="180000"/>
                    </a:xfrm>
                    <a:prstGeom prst="cube">
                      <a:avLst>
                        <a:gd name="adj" fmla="val 51094"/>
                      </a:avLst>
                    </a:prstGeom>
                    <a:solidFill>
                      <a:srgbClr val="DEFFC1"/>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39" name="立方体 670">
                      <a:extLst>
                        <a:ext uri="{FF2B5EF4-FFF2-40B4-BE49-F238E27FC236}">
                          <a16:creationId xmlns:a16="http://schemas.microsoft.com/office/drawing/2014/main" id="{D91EA428-D2F8-CAC4-9502-B0520F50FDDE}"/>
                        </a:ext>
                      </a:extLst>
                    </p:cNvPr>
                    <p:cNvSpPr/>
                    <p:nvPr/>
                  </p:nvSpPr>
                  <p:spPr>
                    <a:xfrm>
                      <a:off x="5002704" y="3217705"/>
                      <a:ext cx="180000" cy="180000"/>
                    </a:xfrm>
                    <a:prstGeom prst="cube">
                      <a:avLst>
                        <a:gd name="adj" fmla="val 51094"/>
                      </a:avLst>
                    </a:prstGeom>
                    <a:solidFill>
                      <a:srgbClr val="DEFFC1"/>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40" name="立方体 671">
                      <a:extLst>
                        <a:ext uri="{FF2B5EF4-FFF2-40B4-BE49-F238E27FC236}">
                          <a16:creationId xmlns:a16="http://schemas.microsoft.com/office/drawing/2014/main" id="{16D52F8C-49C8-0BE5-1A9E-53D66049C7C8}"/>
                        </a:ext>
                      </a:extLst>
                    </p:cNvPr>
                    <p:cNvSpPr/>
                    <p:nvPr/>
                  </p:nvSpPr>
                  <p:spPr>
                    <a:xfrm>
                      <a:off x="509026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21" name="组合 652">
                    <a:extLst>
                      <a:ext uri="{FF2B5EF4-FFF2-40B4-BE49-F238E27FC236}">
                        <a16:creationId xmlns:a16="http://schemas.microsoft.com/office/drawing/2014/main" id="{9859BF4D-472C-18C7-6776-0FA29B318F54}"/>
                      </a:ext>
                    </a:extLst>
                  </p:cNvPr>
                  <p:cNvGrpSpPr/>
                  <p:nvPr/>
                </p:nvGrpSpPr>
                <p:grpSpPr>
                  <a:xfrm>
                    <a:off x="7501123" y="1974047"/>
                    <a:ext cx="617800" cy="180000"/>
                    <a:chOff x="5022064" y="2364329"/>
                    <a:chExt cx="617800" cy="180000"/>
                  </a:xfrm>
                  <a:grpFill/>
                </p:grpSpPr>
                <p:sp>
                  <p:nvSpPr>
                    <p:cNvPr id="529" name="立方体 660">
                      <a:extLst>
                        <a:ext uri="{FF2B5EF4-FFF2-40B4-BE49-F238E27FC236}">
                          <a16:creationId xmlns:a16="http://schemas.microsoft.com/office/drawing/2014/main" id="{8F7F3170-88DA-B213-8825-FED67D2D3335}"/>
                        </a:ext>
                      </a:extLst>
                    </p:cNvPr>
                    <p:cNvSpPr/>
                    <p:nvPr/>
                  </p:nvSpPr>
                  <p:spPr>
                    <a:xfrm>
                      <a:off x="502206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30" name="立方体 661">
                      <a:extLst>
                        <a:ext uri="{FF2B5EF4-FFF2-40B4-BE49-F238E27FC236}">
                          <a16:creationId xmlns:a16="http://schemas.microsoft.com/office/drawing/2014/main" id="{2818ECDD-6840-D8A5-657A-5381DBA1592F}"/>
                        </a:ext>
                      </a:extLst>
                    </p:cNvPr>
                    <p:cNvSpPr/>
                    <p:nvPr/>
                  </p:nvSpPr>
                  <p:spPr>
                    <a:xfrm>
                      <a:off x="510962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31" name="立方体 662">
                      <a:extLst>
                        <a:ext uri="{FF2B5EF4-FFF2-40B4-BE49-F238E27FC236}">
                          <a16:creationId xmlns:a16="http://schemas.microsoft.com/office/drawing/2014/main" id="{33337B84-A26F-C662-43C4-361FAE1A1B3C}"/>
                        </a:ext>
                      </a:extLst>
                    </p:cNvPr>
                    <p:cNvSpPr/>
                    <p:nvPr/>
                  </p:nvSpPr>
                  <p:spPr>
                    <a:xfrm>
                      <a:off x="5197184" y="2364329"/>
                      <a:ext cx="180000" cy="180000"/>
                    </a:xfrm>
                    <a:prstGeom prst="cube">
                      <a:avLst>
                        <a:gd name="adj" fmla="val 51094"/>
                      </a:avLst>
                    </a:prstGeom>
                    <a:solidFill>
                      <a:srgbClr val="AEBEEA"/>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32" name="立方体 663">
                      <a:extLst>
                        <a:ext uri="{FF2B5EF4-FFF2-40B4-BE49-F238E27FC236}">
                          <a16:creationId xmlns:a16="http://schemas.microsoft.com/office/drawing/2014/main" id="{CA6B6FA1-7FB1-0CFE-6419-A3285DFACC5E}"/>
                        </a:ext>
                      </a:extLst>
                    </p:cNvPr>
                    <p:cNvSpPr/>
                    <p:nvPr/>
                  </p:nvSpPr>
                  <p:spPr>
                    <a:xfrm>
                      <a:off x="5284744" y="2364329"/>
                      <a:ext cx="180000" cy="180000"/>
                    </a:xfrm>
                    <a:prstGeom prst="cube">
                      <a:avLst>
                        <a:gd name="adj" fmla="val 51094"/>
                      </a:avLst>
                    </a:prstGeom>
                    <a:solidFill>
                      <a:srgbClr val="385623"/>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33" name="立方体 664">
                      <a:extLst>
                        <a:ext uri="{FF2B5EF4-FFF2-40B4-BE49-F238E27FC236}">
                          <a16:creationId xmlns:a16="http://schemas.microsoft.com/office/drawing/2014/main" id="{3721C352-0B10-071C-9793-E538CC3F2C3D}"/>
                        </a:ext>
                      </a:extLst>
                    </p:cNvPr>
                    <p:cNvSpPr/>
                    <p:nvPr/>
                  </p:nvSpPr>
                  <p:spPr>
                    <a:xfrm>
                      <a:off x="537230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34" name="立方体 665">
                      <a:extLst>
                        <a:ext uri="{FF2B5EF4-FFF2-40B4-BE49-F238E27FC236}">
                          <a16:creationId xmlns:a16="http://schemas.microsoft.com/office/drawing/2014/main" id="{EBE8163F-A616-DA55-A79D-735268328C19}"/>
                        </a:ext>
                      </a:extLst>
                    </p:cNvPr>
                    <p:cNvSpPr/>
                    <p:nvPr/>
                  </p:nvSpPr>
                  <p:spPr>
                    <a:xfrm>
                      <a:off x="545986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22" name="组合 653">
                    <a:extLst>
                      <a:ext uri="{FF2B5EF4-FFF2-40B4-BE49-F238E27FC236}">
                        <a16:creationId xmlns:a16="http://schemas.microsoft.com/office/drawing/2014/main" id="{DED17672-6A95-EDF8-2451-A29A27D8CCBA}"/>
                      </a:ext>
                    </a:extLst>
                  </p:cNvPr>
                  <p:cNvGrpSpPr/>
                  <p:nvPr/>
                </p:nvGrpSpPr>
                <p:grpSpPr>
                  <a:xfrm>
                    <a:off x="7501123" y="1888050"/>
                    <a:ext cx="617800" cy="180000"/>
                    <a:chOff x="5022064" y="2278332"/>
                    <a:chExt cx="617800" cy="180000"/>
                  </a:xfrm>
                  <a:grpFill/>
                </p:grpSpPr>
                <p:sp>
                  <p:nvSpPr>
                    <p:cNvPr id="523" name="立方体 654">
                      <a:extLst>
                        <a:ext uri="{FF2B5EF4-FFF2-40B4-BE49-F238E27FC236}">
                          <a16:creationId xmlns:a16="http://schemas.microsoft.com/office/drawing/2014/main" id="{0B4464A7-FBE2-FA0D-C7A9-51F1D0877388}"/>
                        </a:ext>
                      </a:extLst>
                    </p:cNvPr>
                    <p:cNvSpPr/>
                    <p:nvPr/>
                  </p:nvSpPr>
                  <p:spPr>
                    <a:xfrm>
                      <a:off x="502206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24" name="立方体 655">
                      <a:extLst>
                        <a:ext uri="{FF2B5EF4-FFF2-40B4-BE49-F238E27FC236}">
                          <a16:creationId xmlns:a16="http://schemas.microsoft.com/office/drawing/2014/main" id="{1A6D6A34-1AF8-2646-3D00-6FB4C813B1C4}"/>
                        </a:ext>
                      </a:extLst>
                    </p:cNvPr>
                    <p:cNvSpPr/>
                    <p:nvPr/>
                  </p:nvSpPr>
                  <p:spPr>
                    <a:xfrm>
                      <a:off x="510962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25" name="立方体 656">
                      <a:extLst>
                        <a:ext uri="{FF2B5EF4-FFF2-40B4-BE49-F238E27FC236}">
                          <a16:creationId xmlns:a16="http://schemas.microsoft.com/office/drawing/2014/main" id="{5BF579BE-A325-138C-2711-1679D458A3B1}"/>
                        </a:ext>
                      </a:extLst>
                    </p:cNvPr>
                    <p:cNvSpPr/>
                    <p:nvPr/>
                  </p:nvSpPr>
                  <p:spPr>
                    <a:xfrm>
                      <a:off x="519718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26" name="立方体 657">
                      <a:extLst>
                        <a:ext uri="{FF2B5EF4-FFF2-40B4-BE49-F238E27FC236}">
                          <a16:creationId xmlns:a16="http://schemas.microsoft.com/office/drawing/2014/main" id="{4A51BF64-BD99-FDB4-FC93-7F8E37018CE5}"/>
                        </a:ext>
                      </a:extLst>
                    </p:cNvPr>
                    <p:cNvSpPr/>
                    <p:nvPr/>
                  </p:nvSpPr>
                  <p:spPr>
                    <a:xfrm>
                      <a:off x="528474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27" name="立方体 658">
                      <a:extLst>
                        <a:ext uri="{FF2B5EF4-FFF2-40B4-BE49-F238E27FC236}">
                          <a16:creationId xmlns:a16="http://schemas.microsoft.com/office/drawing/2014/main" id="{3A430FC4-4FA3-FF61-E327-168304282A68}"/>
                        </a:ext>
                      </a:extLst>
                    </p:cNvPr>
                    <p:cNvSpPr/>
                    <p:nvPr/>
                  </p:nvSpPr>
                  <p:spPr>
                    <a:xfrm>
                      <a:off x="537230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28" name="立方体 659">
                      <a:extLst>
                        <a:ext uri="{FF2B5EF4-FFF2-40B4-BE49-F238E27FC236}">
                          <a16:creationId xmlns:a16="http://schemas.microsoft.com/office/drawing/2014/main" id="{D8DF5C62-30B1-E5A9-2A0C-51EFAE2FC9DE}"/>
                        </a:ext>
                      </a:extLst>
                    </p:cNvPr>
                    <p:cNvSpPr/>
                    <p:nvPr/>
                  </p:nvSpPr>
                  <p:spPr>
                    <a:xfrm>
                      <a:off x="545986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pic>
              <p:nvPicPr>
                <p:cNvPr id="516" name="图片 647">
                  <a:extLst>
                    <a:ext uri="{FF2B5EF4-FFF2-40B4-BE49-F238E27FC236}">
                      <a16:creationId xmlns:a16="http://schemas.microsoft.com/office/drawing/2014/main" id="{9773B767-9C45-677A-6A0F-FC9CAF45F623}"/>
                    </a:ext>
                  </a:extLst>
                </p:cNvPr>
                <p:cNvPicPr>
                  <a:picLocks noChangeAspect="1"/>
                </p:cNvPicPr>
                <p:nvPr/>
              </p:nvPicPr>
              <p:blipFill rotWithShape="1">
                <a:blip r:embed="rId92">
                  <a:alphaModFix amt="75000"/>
                </a:blip>
                <a:srcRect b="448"/>
                <a:stretch/>
              </p:blipFill>
              <p:spPr>
                <a:xfrm>
                  <a:off x="10922547" y="3647174"/>
                  <a:ext cx="522755" cy="525019"/>
                </a:xfrm>
                <a:prstGeom prst="rect">
                  <a:avLst/>
                </a:prstGeom>
              </p:spPr>
            </p:pic>
          </p:grpSp>
        </p:grpSp>
        <p:cxnSp>
          <p:nvCxnSpPr>
            <p:cNvPr id="399" name="直线箭头连接符 628">
              <a:extLst>
                <a:ext uri="{FF2B5EF4-FFF2-40B4-BE49-F238E27FC236}">
                  <a16:creationId xmlns:a16="http://schemas.microsoft.com/office/drawing/2014/main" id="{5A66ADFA-90E9-6878-DC72-B7AF8B9B37DB}"/>
                </a:ext>
              </a:extLst>
            </p:cNvPr>
            <p:cNvCxnSpPr>
              <a:cxnSpLocks/>
            </p:cNvCxnSpPr>
            <p:nvPr/>
          </p:nvCxnSpPr>
          <p:spPr>
            <a:xfrm flipV="1">
              <a:off x="9950229" y="9064244"/>
              <a:ext cx="24133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线箭头连接符 630">
              <a:extLst>
                <a:ext uri="{FF2B5EF4-FFF2-40B4-BE49-F238E27FC236}">
                  <a16:creationId xmlns:a16="http://schemas.microsoft.com/office/drawing/2014/main" id="{236C9663-1B0C-55A9-AAA3-21707D5DC7F1}"/>
                </a:ext>
              </a:extLst>
            </p:cNvPr>
            <p:cNvCxnSpPr>
              <a:cxnSpLocks/>
            </p:cNvCxnSpPr>
            <p:nvPr/>
          </p:nvCxnSpPr>
          <p:spPr>
            <a:xfrm flipV="1">
              <a:off x="9800214" y="9342474"/>
              <a:ext cx="379240" cy="0"/>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07" name="组合 1007">
              <a:extLst>
                <a:ext uri="{FF2B5EF4-FFF2-40B4-BE49-F238E27FC236}">
                  <a16:creationId xmlns:a16="http://schemas.microsoft.com/office/drawing/2014/main" id="{3F551795-4F3E-8A75-BEDC-F91E384B8A6E}"/>
                </a:ext>
              </a:extLst>
            </p:cNvPr>
            <p:cNvGrpSpPr/>
            <p:nvPr/>
          </p:nvGrpSpPr>
          <p:grpSpPr>
            <a:xfrm>
              <a:off x="10691823" y="7981222"/>
              <a:ext cx="977368" cy="2420876"/>
              <a:chOff x="11105604" y="514285"/>
              <a:chExt cx="1020562" cy="2420876"/>
            </a:xfrm>
          </p:grpSpPr>
          <p:pic>
            <p:nvPicPr>
              <p:cNvPr id="503" name="图片 624">
                <a:extLst>
                  <a:ext uri="{FF2B5EF4-FFF2-40B4-BE49-F238E27FC236}">
                    <a16:creationId xmlns:a16="http://schemas.microsoft.com/office/drawing/2014/main" id="{1144EFE0-14EA-343C-F613-C1AE479B8206}"/>
                  </a:ext>
                </a:extLst>
              </p:cNvPr>
              <p:cNvPicPr>
                <a:picLocks/>
              </p:cNvPicPr>
              <p:nvPr/>
            </p:nvPicPr>
            <p:blipFill rotWithShape="1">
              <a:blip r:embed="rId93"/>
              <a:srcRect l="184"/>
              <a:stretch/>
            </p:blipFill>
            <p:spPr>
              <a:xfrm>
                <a:off x="11324639" y="514285"/>
                <a:ext cx="797733" cy="798946"/>
              </a:xfrm>
              <a:prstGeom prst="rect">
                <a:avLst/>
              </a:prstGeom>
            </p:spPr>
          </p:pic>
          <p:pic>
            <p:nvPicPr>
              <p:cNvPr id="504" name="图片 627">
                <a:extLst>
                  <a:ext uri="{FF2B5EF4-FFF2-40B4-BE49-F238E27FC236}">
                    <a16:creationId xmlns:a16="http://schemas.microsoft.com/office/drawing/2014/main" id="{EEB451DB-C334-A32E-6FED-53469BDA86A6}"/>
                  </a:ext>
                </a:extLst>
              </p:cNvPr>
              <p:cNvPicPr>
                <a:picLocks noChangeAspect="1"/>
              </p:cNvPicPr>
              <p:nvPr/>
            </p:nvPicPr>
            <p:blipFill rotWithShape="1">
              <a:blip r:embed="rId94"/>
              <a:srcRect l="1" t="1380" r="605" b="883"/>
              <a:stretch/>
            </p:blipFill>
            <p:spPr>
              <a:xfrm>
                <a:off x="11320843" y="2136215"/>
                <a:ext cx="805323" cy="798946"/>
              </a:xfrm>
              <a:prstGeom prst="rect">
                <a:avLst/>
              </a:prstGeom>
            </p:spPr>
          </p:pic>
          <p:grpSp>
            <p:nvGrpSpPr>
              <p:cNvPr id="505" name="组合 636">
                <a:extLst>
                  <a:ext uri="{FF2B5EF4-FFF2-40B4-BE49-F238E27FC236}">
                    <a16:creationId xmlns:a16="http://schemas.microsoft.com/office/drawing/2014/main" id="{5D0F9D72-353A-C409-E95B-B62D5B8F71C8}"/>
                  </a:ext>
                </a:extLst>
              </p:cNvPr>
              <p:cNvGrpSpPr/>
              <p:nvPr/>
            </p:nvGrpSpPr>
            <p:grpSpPr>
              <a:xfrm>
                <a:off x="11105604" y="1038386"/>
                <a:ext cx="220650" cy="1380636"/>
                <a:chOff x="9907019" y="4550195"/>
                <a:chExt cx="380322" cy="1380636"/>
              </a:xfrm>
            </p:grpSpPr>
            <p:cxnSp>
              <p:nvCxnSpPr>
                <p:cNvPr id="506" name="直线箭头连接符 637">
                  <a:extLst>
                    <a:ext uri="{FF2B5EF4-FFF2-40B4-BE49-F238E27FC236}">
                      <a16:creationId xmlns:a16="http://schemas.microsoft.com/office/drawing/2014/main" id="{B62F5821-4131-AE22-4437-DBEDACE70E06}"/>
                    </a:ext>
                  </a:extLst>
                </p:cNvPr>
                <p:cNvCxnSpPr>
                  <a:cxnSpLocks/>
                </p:cNvCxnSpPr>
                <p:nvPr/>
              </p:nvCxnSpPr>
              <p:spPr>
                <a:xfrm flipV="1">
                  <a:off x="9907586" y="4550195"/>
                  <a:ext cx="379755" cy="7138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7" name="直线箭头连接符 638">
                  <a:extLst>
                    <a:ext uri="{FF2B5EF4-FFF2-40B4-BE49-F238E27FC236}">
                      <a16:creationId xmlns:a16="http://schemas.microsoft.com/office/drawing/2014/main" id="{7296BB66-D067-95FD-C775-693A17A7FB49}"/>
                    </a:ext>
                  </a:extLst>
                </p:cNvPr>
                <p:cNvCxnSpPr>
                  <a:cxnSpLocks/>
                </p:cNvCxnSpPr>
                <p:nvPr/>
              </p:nvCxnSpPr>
              <p:spPr>
                <a:xfrm>
                  <a:off x="9907019" y="5246997"/>
                  <a:ext cx="380322" cy="683834"/>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sp>
          <p:nvSpPr>
            <p:cNvPr id="413" name="文本框 1014">
              <a:extLst>
                <a:ext uri="{FF2B5EF4-FFF2-40B4-BE49-F238E27FC236}">
                  <a16:creationId xmlns:a16="http://schemas.microsoft.com/office/drawing/2014/main" id="{FD9E6CF9-7874-FF76-3037-C74E2878B73D}"/>
                </a:ext>
              </a:extLst>
            </p:cNvPr>
            <p:cNvSpPr txBox="1"/>
            <p:nvPr/>
          </p:nvSpPr>
          <p:spPr>
            <a:xfrm>
              <a:off x="9411520" y="7425444"/>
              <a:ext cx="2366353" cy="400110"/>
            </a:xfrm>
            <a:prstGeom prst="rect">
              <a:avLst/>
            </a:prstGeom>
            <a:noFill/>
          </p:spPr>
          <p:txBody>
            <a:bodyPr wrap="none" rtlCol="0">
              <a:spAutoFit/>
            </a:bodyPr>
            <a:lstStyle/>
            <a:p>
              <a:pPr algn="ctr"/>
              <a:r>
                <a:rPr kumimoji="1" lang="en-US" altLang="zh-CN" sz="2000" dirty="0">
                  <a:solidFill>
                    <a:srgbClr val="FF0000"/>
                  </a:solidFill>
                  <a:latin typeface="Arial" panose="020B0604020202020204" pitchFamily="34" charset="0"/>
                  <a:cs typeface="Arial" panose="020B0604020202020204" pitchFamily="34" charset="0"/>
                </a:rPr>
                <a:t>Supervised Refiner</a:t>
              </a:r>
              <a:endParaRPr kumimoji="1" lang="zh-CN" altLang="en-US" sz="2000" dirty="0">
                <a:solidFill>
                  <a:srgbClr val="FF0000"/>
                </a:solidFill>
                <a:latin typeface="Arial" panose="020B0604020202020204" pitchFamily="34" charset="0"/>
                <a:cs typeface="Arial" panose="020B0604020202020204" pitchFamily="34" charset="0"/>
              </a:endParaRPr>
            </a:p>
          </p:txBody>
        </p:sp>
        <p:grpSp>
          <p:nvGrpSpPr>
            <p:cNvPr id="432" name="组合 1293" descr="\documentclass{article}&#10;\usepackage{amsmath}&#10;\usepackage[bold]{hhtensor}&#10;\pagestyle{empty}&#10;\begin{document}&#10;&#10;$|F^t - \hat F^t|, t= n, a.$&#10;&#10;&#10;\end{document}" title="IguanaTex Vector Display">
              <a:extLst>
                <a:ext uri="{FF2B5EF4-FFF2-40B4-BE49-F238E27FC236}">
                  <a16:creationId xmlns:a16="http://schemas.microsoft.com/office/drawing/2014/main" id="{55853ADF-0F98-5C50-82BD-807654B7D1DA}"/>
                </a:ext>
              </a:extLst>
            </p:cNvPr>
            <p:cNvGrpSpPr>
              <a:grpSpLocks noChangeAspect="1"/>
            </p:cNvGrpSpPr>
            <p:nvPr>
              <p:custDataLst>
                <p:tags r:id="rId2"/>
              </p:custDataLst>
            </p:nvPr>
          </p:nvGrpSpPr>
          <p:grpSpPr>
            <a:xfrm>
              <a:off x="9217886" y="9637167"/>
              <a:ext cx="948882" cy="151422"/>
              <a:chOff x="10568848" y="2734393"/>
              <a:chExt cx="990817" cy="151422"/>
            </a:xfrm>
          </p:grpSpPr>
          <p:sp>
            <p:nvSpPr>
              <p:cNvPr id="433" name="任意形状 1278">
                <a:extLst>
                  <a:ext uri="{FF2B5EF4-FFF2-40B4-BE49-F238E27FC236}">
                    <a16:creationId xmlns:a16="http://schemas.microsoft.com/office/drawing/2014/main" id="{088DD48A-F0C9-F5C3-224F-11C51A96CC5F}"/>
                  </a:ext>
                </a:extLst>
              </p:cNvPr>
              <p:cNvSpPr/>
              <p:nvPr>
                <p:custDataLst>
                  <p:tags r:id="rId3"/>
                </p:custDataLst>
              </p:nvPr>
            </p:nvSpPr>
            <p:spPr>
              <a:xfrm>
                <a:off x="10568848" y="2759290"/>
                <a:ext cx="5061" cy="126525"/>
              </a:xfrm>
              <a:custGeom>
                <a:avLst/>
                <a:gdLst>
                  <a:gd name="connsiteX0" fmla="*/ 5138 w 5061"/>
                  <a:gd name="connsiteY0" fmla="*/ 4618 h 126525"/>
                  <a:gd name="connsiteX1" fmla="*/ 2607 w 5061"/>
                  <a:gd name="connsiteY1" fmla="*/ 63 h 126525"/>
                  <a:gd name="connsiteX2" fmla="*/ 77 w 5061"/>
                  <a:gd name="connsiteY2" fmla="*/ 4618 h 126525"/>
                  <a:gd name="connsiteX3" fmla="*/ 77 w 5061"/>
                  <a:gd name="connsiteY3" fmla="*/ 122033 h 126525"/>
                  <a:gd name="connsiteX4" fmla="*/ 2607 w 5061"/>
                  <a:gd name="connsiteY4" fmla="*/ 126588 h 126525"/>
                  <a:gd name="connsiteX5" fmla="*/ 5138 w 5061"/>
                  <a:gd name="connsiteY5" fmla="*/ 122033 h 126525"/>
                  <a:gd name="connsiteX6" fmla="*/ 5138 w 5061"/>
                  <a:gd name="connsiteY6" fmla="*/ 4618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1" h="126525">
                    <a:moveTo>
                      <a:pt x="5138" y="4618"/>
                    </a:moveTo>
                    <a:cubicBezTo>
                      <a:pt x="5138" y="2340"/>
                      <a:pt x="5138" y="63"/>
                      <a:pt x="2607" y="63"/>
                    </a:cubicBezTo>
                    <a:cubicBezTo>
                      <a:pt x="77" y="63"/>
                      <a:pt x="77" y="2340"/>
                      <a:pt x="77" y="4618"/>
                    </a:cubicBezTo>
                    <a:lnTo>
                      <a:pt x="77" y="122033"/>
                    </a:lnTo>
                    <a:cubicBezTo>
                      <a:pt x="77" y="124311"/>
                      <a:pt x="77" y="126588"/>
                      <a:pt x="2607" y="126588"/>
                    </a:cubicBezTo>
                    <a:cubicBezTo>
                      <a:pt x="5138" y="126588"/>
                      <a:pt x="5138" y="124311"/>
                      <a:pt x="5138" y="122033"/>
                    </a:cubicBezTo>
                    <a:lnTo>
                      <a:pt x="5138" y="4618"/>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4" name="任意形状 1279">
                <a:extLst>
                  <a:ext uri="{FF2B5EF4-FFF2-40B4-BE49-F238E27FC236}">
                    <a16:creationId xmlns:a16="http://schemas.microsoft.com/office/drawing/2014/main" id="{7288077D-6D17-D860-7500-294077E858E9}"/>
                  </a:ext>
                </a:extLst>
              </p:cNvPr>
              <p:cNvSpPr/>
              <p:nvPr>
                <p:custDataLst>
                  <p:tags r:id="rId4"/>
                </p:custDataLst>
              </p:nvPr>
            </p:nvSpPr>
            <p:spPr>
              <a:xfrm>
                <a:off x="10593745" y="2768147"/>
                <a:ext cx="89931" cy="86037"/>
              </a:xfrm>
              <a:custGeom>
                <a:avLst/>
                <a:gdLst>
                  <a:gd name="connsiteX0" fmla="*/ 33609 w 89931"/>
                  <a:gd name="connsiteY0" fmla="*/ 44979 h 86037"/>
                  <a:gd name="connsiteX1" fmla="*/ 45882 w 89931"/>
                  <a:gd name="connsiteY1" fmla="*/ 44979 h 86037"/>
                  <a:gd name="connsiteX2" fmla="*/ 56383 w 89931"/>
                  <a:gd name="connsiteY2" fmla="*/ 50673 h 86037"/>
                  <a:gd name="connsiteX3" fmla="*/ 55498 w 89931"/>
                  <a:gd name="connsiteY3" fmla="*/ 56873 h 86037"/>
                  <a:gd name="connsiteX4" fmla="*/ 55118 w 89931"/>
                  <a:gd name="connsiteY4" fmla="*/ 58265 h 86037"/>
                  <a:gd name="connsiteX5" fmla="*/ 56636 w 89931"/>
                  <a:gd name="connsiteY5" fmla="*/ 59783 h 86037"/>
                  <a:gd name="connsiteX6" fmla="*/ 58534 w 89931"/>
                  <a:gd name="connsiteY6" fmla="*/ 57126 h 86037"/>
                  <a:gd name="connsiteX7" fmla="*/ 65493 w 89931"/>
                  <a:gd name="connsiteY7" fmla="*/ 29670 h 86037"/>
                  <a:gd name="connsiteX8" fmla="*/ 65873 w 89931"/>
                  <a:gd name="connsiteY8" fmla="*/ 27645 h 86037"/>
                  <a:gd name="connsiteX9" fmla="*/ 64354 w 89931"/>
                  <a:gd name="connsiteY9" fmla="*/ 26254 h 86037"/>
                  <a:gd name="connsiteX10" fmla="*/ 62457 w 89931"/>
                  <a:gd name="connsiteY10" fmla="*/ 28911 h 86037"/>
                  <a:gd name="connsiteX11" fmla="*/ 46135 w 89931"/>
                  <a:gd name="connsiteY11" fmla="*/ 41057 h 86037"/>
                  <a:gd name="connsiteX12" fmla="*/ 34621 w 89931"/>
                  <a:gd name="connsiteY12" fmla="*/ 41057 h 86037"/>
                  <a:gd name="connsiteX13" fmla="*/ 42719 w 89931"/>
                  <a:gd name="connsiteY13" fmla="*/ 8920 h 86037"/>
                  <a:gd name="connsiteX14" fmla="*/ 49551 w 89931"/>
                  <a:gd name="connsiteY14" fmla="*/ 3985 h 86037"/>
                  <a:gd name="connsiteX15" fmla="*/ 66252 w 89931"/>
                  <a:gd name="connsiteY15" fmla="*/ 3985 h 86037"/>
                  <a:gd name="connsiteX16" fmla="*/ 84725 w 89931"/>
                  <a:gd name="connsiteY16" fmla="*/ 17903 h 86037"/>
                  <a:gd name="connsiteX17" fmla="*/ 84345 w 89931"/>
                  <a:gd name="connsiteY17" fmla="*/ 24735 h 86037"/>
                  <a:gd name="connsiteX18" fmla="*/ 84092 w 89931"/>
                  <a:gd name="connsiteY18" fmla="*/ 27013 h 86037"/>
                  <a:gd name="connsiteX19" fmla="*/ 85611 w 89931"/>
                  <a:gd name="connsiteY19" fmla="*/ 28531 h 86037"/>
                  <a:gd name="connsiteX20" fmla="*/ 87382 w 89931"/>
                  <a:gd name="connsiteY20" fmla="*/ 25368 h 86037"/>
                  <a:gd name="connsiteX21" fmla="*/ 89913 w 89931"/>
                  <a:gd name="connsiteY21" fmla="*/ 3479 h 86037"/>
                  <a:gd name="connsiteX22" fmla="*/ 86496 w 89931"/>
                  <a:gd name="connsiteY22" fmla="*/ 63 h 86037"/>
                  <a:gd name="connsiteX23" fmla="*/ 24499 w 89931"/>
                  <a:gd name="connsiteY23" fmla="*/ 63 h 86037"/>
                  <a:gd name="connsiteX24" fmla="*/ 20703 w 89931"/>
                  <a:gd name="connsiteY24" fmla="*/ 2593 h 86037"/>
                  <a:gd name="connsiteX25" fmla="*/ 24246 w 89931"/>
                  <a:gd name="connsiteY25" fmla="*/ 3985 h 86037"/>
                  <a:gd name="connsiteX26" fmla="*/ 32470 w 89931"/>
                  <a:gd name="connsiteY26" fmla="*/ 6263 h 86037"/>
                  <a:gd name="connsiteX27" fmla="*/ 31837 w 89931"/>
                  <a:gd name="connsiteY27" fmla="*/ 9299 h 86037"/>
                  <a:gd name="connsiteX28" fmla="*/ 15136 w 89931"/>
                  <a:gd name="connsiteY28" fmla="*/ 76231 h 86037"/>
                  <a:gd name="connsiteX29" fmla="*/ 3622 w 89931"/>
                  <a:gd name="connsiteY29" fmla="*/ 82178 h 86037"/>
                  <a:gd name="connsiteX30" fmla="*/ 79 w 89931"/>
                  <a:gd name="connsiteY30" fmla="*/ 84582 h 86037"/>
                  <a:gd name="connsiteX31" fmla="*/ 1977 w 89931"/>
                  <a:gd name="connsiteY31" fmla="*/ 86100 h 86037"/>
                  <a:gd name="connsiteX32" fmla="*/ 18679 w 89931"/>
                  <a:gd name="connsiteY32" fmla="*/ 85721 h 86037"/>
                  <a:gd name="connsiteX33" fmla="*/ 37531 w 89931"/>
                  <a:gd name="connsiteY33" fmla="*/ 86100 h 86037"/>
                  <a:gd name="connsiteX34" fmla="*/ 40188 w 89931"/>
                  <a:gd name="connsiteY34" fmla="*/ 83696 h 86037"/>
                  <a:gd name="connsiteX35" fmla="*/ 39429 w 89931"/>
                  <a:gd name="connsiteY35" fmla="*/ 82304 h 86037"/>
                  <a:gd name="connsiteX36" fmla="*/ 35886 w 89931"/>
                  <a:gd name="connsiteY36" fmla="*/ 82178 h 86037"/>
                  <a:gd name="connsiteX37" fmla="*/ 29307 w 89931"/>
                  <a:gd name="connsiteY37" fmla="*/ 81925 h 86037"/>
                  <a:gd name="connsiteX38" fmla="*/ 25258 w 89931"/>
                  <a:gd name="connsiteY38" fmla="*/ 79394 h 86037"/>
                  <a:gd name="connsiteX39" fmla="*/ 25764 w 89931"/>
                  <a:gd name="connsiteY39" fmla="*/ 76484 h 86037"/>
                  <a:gd name="connsiteX40" fmla="*/ 33609 w 89931"/>
                  <a:gd name="connsiteY40" fmla="*/ 44979 h 8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31" h="86037">
                    <a:moveTo>
                      <a:pt x="33609" y="44979"/>
                    </a:moveTo>
                    <a:lnTo>
                      <a:pt x="45882" y="44979"/>
                    </a:lnTo>
                    <a:cubicBezTo>
                      <a:pt x="55371" y="44979"/>
                      <a:pt x="56383" y="47004"/>
                      <a:pt x="56383" y="50673"/>
                    </a:cubicBezTo>
                    <a:cubicBezTo>
                      <a:pt x="56383" y="51559"/>
                      <a:pt x="56383" y="53077"/>
                      <a:pt x="55498" y="56873"/>
                    </a:cubicBezTo>
                    <a:cubicBezTo>
                      <a:pt x="55245" y="57505"/>
                      <a:pt x="55118" y="58011"/>
                      <a:pt x="55118" y="58265"/>
                    </a:cubicBezTo>
                    <a:cubicBezTo>
                      <a:pt x="55118" y="59277"/>
                      <a:pt x="55877" y="59783"/>
                      <a:pt x="56636" y="59783"/>
                    </a:cubicBezTo>
                    <a:cubicBezTo>
                      <a:pt x="57902" y="59783"/>
                      <a:pt x="57902" y="59403"/>
                      <a:pt x="58534" y="57126"/>
                    </a:cubicBezTo>
                    <a:lnTo>
                      <a:pt x="65493" y="29670"/>
                    </a:lnTo>
                    <a:cubicBezTo>
                      <a:pt x="65873" y="28278"/>
                      <a:pt x="65873" y="28025"/>
                      <a:pt x="65873" y="27645"/>
                    </a:cubicBezTo>
                    <a:cubicBezTo>
                      <a:pt x="65873" y="27392"/>
                      <a:pt x="65620" y="26254"/>
                      <a:pt x="64354" y="26254"/>
                    </a:cubicBezTo>
                    <a:cubicBezTo>
                      <a:pt x="63089" y="26254"/>
                      <a:pt x="62963" y="26886"/>
                      <a:pt x="62457" y="28911"/>
                    </a:cubicBezTo>
                    <a:cubicBezTo>
                      <a:pt x="59800" y="38780"/>
                      <a:pt x="56889" y="41057"/>
                      <a:pt x="46135" y="41057"/>
                    </a:cubicBezTo>
                    <a:lnTo>
                      <a:pt x="34621" y="41057"/>
                    </a:lnTo>
                    <a:lnTo>
                      <a:pt x="42719" y="8920"/>
                    </a:lnTo>
                    <a:cubicBezTo>
                      <a:pt x="43857" y="4491"/>
                      <a:pt x="43984" y="3985"/>
                      <a:pt x="49551" y="3985"/>
                    </a:cubicBezTo>
                    <a:lnTo>
                      <a:pt x="66252" y="3985"/>
                    </a:lnTo>
                    <a:cubicBezTo>
                      <a:pt x="81815" y="3985"/>
                      <a:pt x="84725" y="8160"/>
                      <a:pt x="84725" y="17903"/>
                    </a:cubicBezTo>
                    <a:cubicBezTo>
                      <a:pt x="84725" y="20813"/>
                      <a:pt x="84725" y="21319"/>
                      <a:pt x="84345" y="24735"/>
                    </a:cubicBezTo>
                    <a:cubicBezTo>
                      <a:pt x="84092" y="26380"/>
                      <a:pt x="84092" y="26633"/>
                      <a:pt x="84092" y="27013"/>
                    </a:cubicBezTo>
                    <a:cubicBezTo>
                      <a:pt x="84092" y="27645"/>
                      <a:pt x="84472" y="28531"/>
                      <a:pt x="85611" y="28531"/>
                    </a:cubicBezTo>
                    <a:cubicBezTo>
                      <a:pt x="87003" y="28531"/>
                      <a:pt x="87129" y="27772"/>
                      <a:pt x="87382" y="25368"/>
                    </a:cubicBezTo>
                    <a:lnTo>
                      <a:pt x="89913" y="3479"/>
                    </a:lnTo>
                    <a:cubicBezTo>
                      <a:pt x="90292" y="63"/>
                      <a:pt x="89660" y="63"/>
                      <a:pt x="86496" y="63"/>
                    </a:cubicBezTo>
                    <a:lnTo>
                      <a:pt x="24499" y="63"/>
                    </a:lnTo>
                    <a:cubicBezTo>
                      <a:pt x="21968" y="63"/>
                      <a:pt x="20703" y="63"/>
                      <a:pt x="20703" y="2593"/>
                    </a:cubicBezTo>
                    <a:cubicBezTo>
                      <a:pt x="20703" y="3985"/>
                      <a:pt x="21842" y="3985"/>
                      <a:pt x="24246" y="3985"/>
                    </a:cubicBezTo>
                    <a:cubicBezTo>
                      <a:pt x="28927" y="3985"/>
                      <a:pt x="32470" y="3985"/>
                      <a:pt x="32470" y="6263"/>
                    </a:cubicBezTo>
                    <a:cubicBezTo>
                      <a:pt x="32470" y="6769"/>
                      <a:pt x="32470" y="7022"/>
                      <a:pt x="31837" y="9299"/>
                    </a:cubicBezTo>
                    <a:lnTo>
                      <a:pt x="15136" y="76231"/>
                    </a:lnTo>
                    <a:cubicBezTo>
                      <a:pt x="13871" y="81166"/>
                      <a:pt x="13618" y="82178"/>
                      <a:pt x="3622" y="82178"/>
                    </a:cubicBezTo>
                    <a:cubicBezTo>
                      <a:pt x="1471" y="82178"/>
                      <a:pt x="79" y="82178"/>
                      <a:pt x="79" y="84582"/>
                    </a:cubicBezTo>
                    <a:cubicBezTo>
                      <a:pt x="79" y="86100"/>
                      <a:pt x="1598" y="86100"/>
                      <a:pt x="1977" y="86100"/>
                    </a:cubicBezTo>
                    <a:cubicBezTo>
                      <a:pt x="5647" y="86100"/>
                      <a:pt x="15009" y="85721"/>
                      <a:pt x="18679" y="85721"/>
                    </a:cubicBezTo>
                    <a:cubicBezTo>
                      <a:pt x="22854" y="85721"/>
                      <a:pt x="33356" y="86100"/>
                      <a:pt x="37531" y="86100"/>
                    </a:cubicBezTo>
                    <a:cubicBezTo>
                      <a:pt x="38670" y="86100"/>
                      <a:pt x="40188" y="86100"/>
                      <a:pt x="40188" y="83696"/>
                    </a:cubicBezTo>
                    <a:cubicBezTo>
                      <a:pt x="40188" y="82684"/>
                      <a:pt x="39429" y="82431"/>
                      <a:pt x="39429" y="82304"/>
                    </a:cubicBezTo>
                    <a:cubicBezTo>
                      <a:pt x="39049" y="82178"/>
                      <a:pt x="38796" y="82178"/>
                      <a:pt x="35886" y="82178"/>
                    </a:cubicBezTo>
                    <a:cubicBezTo>
                      <a:pt x="33103" y="82178"/>
                      <a:pt x="32470" y="82178"/>
                      <a:pt x="29307" y="81925"/>
                    </a:cubicBezTo>
                    <a:cubicBezTo>
                      <a:pt x="25638" y="81545"/>
                      <a:pt x="25258" y="81039"/>
                      <a:pt x="25258" y="79394"/>
                    </a:cubicBezTo>
                    <a:cubicBezTo>
                      <a:pt x="25258" y="79141"/>
                      <a:pt x="25258" y="78382"/>
                      <a:pt x="25764" y="76484"/>
                    </a:cubicBezTo>
                    <a:lnTo>
                      <a:pt x="33609" y="44979"/>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5" name="任意形状 1280">
                <a:extLst>
                  <a:ext uri="{FF2B5EF4-FFF2-40B4-BE49-F238E27FC236}">
                    <a16:creationId xmlns:a16="http://schemas.microsoft.com/office/drawing/2014/main" id="{6F597524-7B45-9B3D-4C1C-0C91E3DF0C66}"/>
                  </a:ext>
                </a:extLst>
              </p:cNvPr>
              <p:cNvSpPr/>
              <p:nvPr>
                <p:custDataLst>
                  <p:tags r:id="rId5"/>
                </p:custDataLst>
              </p:nvPr>
            </p:nvSpPr>
            <p:spPr>
              <a:xfrm>
                <a:off x="10691593" y="2752914"/>
                <a:ext cx="29935" cy="56240"/>
              </a:xfrm>
              <a:custGeom>
                <a:avLst/>
                <a:gdLst>
                  <a:gd name="connsiteX0" fmla="*/ 18155 w 29935"/>
                  <a:gd name="connsiteY0" fmla="*/ 20430 h 56240"/>
                  <a:gd name="connsiteX1" fmla="*/ 27189 w 29935"/>
                  <a:gd name="connsiteY1" fmla="*/ 20430 h 56240"/>
                  <a:gd name="connsiteX2" fmla="*/ 30023 w 29935"/>
                  <a:gd name="connsiteY2" fmla="*/ 18481 h 56240"/>
                  <a:gd name="connsiteX3" fmla="*/ 27366 w 29935"/>
                  <a:gd name="connsiteY3" fmla="*/ 17241 h 56240"/>
                  <a:gd name="connsiteX4" fmla="*/ 18952 w 29935"/>
                  <a:gd name="connsiteY4" fmla="*/ 17241 h 56240"/>
                  <a:gd name="connsiteX5" fmla="*/ 22229 w 29935"/>
                  <a:gd name="connsiteY5" fmla="*/ 4133 h 56240"/>
                  <a:gd name="connsiteX6" fmla="*/ 22495 w 29935"/>
                  <a:gd name="connsiteY6" fmla="*/ 2893 h 56240"/>
                  <a:gd name="connsiteX7" fmla="*/ 19484 w 29935"/>
                  <a:gd name="connsiteY7" fmla="*/ 59 h 56240"/>
                  <a:gd name="connsiteX8" fmla="*/ 15321 w 29935"/>
                  <a:gd name="connsiteY8" fmla="*/ 3868 h 56240"/>
                  <a:gd name="connsiteX9" fmla="*/ 11955 w 29935"/>
                  <a:gd name="connsiteY9" fmla="*/ 17241 h 56240"/>
                  <a:gd name="connsiteX10" fmla="*/ 2921 w 29935"/>
                  <a:gd name="connsiteY10" fmla="*/ 17241 h 56240"/>
                  <a:gd name="connsiteX11" fmla="*/ 87 w 29935"/>
                  <a:gd name="connsiteY11" fmla="*/ 19190 h 56240"/>
                  <a:gd name="connsiteX12" fmla="*/ 2744 w 29935"/>
                  <a:gd name="connsiteY12" fmla="*/ 20430 h 56240"/>
                  <a:gd name="connsiteX13" fmla="*/ 11158 w 29935"/>
                  <a:gd name="connsiteY13" fmla="*/ 20430 h 56240"/>
                  <a:gd name="connsiteX14" fmla="*/ 5933 w 29935"/>
                  <a:gd name="connsiteY14" fmla="*/ 41332 h 56240"/>
                  <a:gd name="connsiteX15" fmla="*/ 4604 w 29935"/>
                  <a:gd name="connsiteY15" fmla="*/ 47886 h 56240"/>
                  <a:gd name="connsiteX16" fmla="*/ 14081 w 29935"/>
                  <a:gd name="connsiteY16" fmla="*/ 56300 h 56240"/>
                  <a:gd name="connsiteX17" fmla="*/ 29492 w 29935"/>
                  <a:gd name="connsiteY17" fmla="*/ 42749 h 56240"/>
                  <a:gd name="connsiteX18" fmla="*/ 28075 w 29935"/>
                  <a:gd name="connsiteY18" fmla="*/ 41597 h 56240"/>
                  <a:gd name="connsiteX19" fmla="*/ 26215 w 29935"/>
                  <a:gd name="connsiteY19" fmla="*/ 43280 h 56240"/>
                  <a:gd name="connsiteX20" fmla="*/ 14347 w 29935"/>
                  <a:gd name="connsiteY20" fmla="*/ 53820 h 56240"/>
                  <a:gd name="connsiteX21" fmla="*/ 11247 w 29935"/>
                  <a:gd name="connsiteY21" fmla="*/ 49480 h 56240"/>
                  <a:gd name="connsiteX22" fmla="*/ 11778 w 29935"/>
                  <a:gd name="connsiteY22" fmla="*/ 45849 h 56240"/>
                  <a:gd name="connsiteX23" fmla="*/ 18155 w 29935"/>
                  <a:gd name="connsiteY23" fmla="*/ 20430 h 5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935" h="56240">
                    <a:moveTo>
                      <a:pt x="18155" y="20430"/>
                    </a:moveTo>
                    <a:lnTo>
                      <a:pt x="27189" y="20430"/>
                    </a:lnTo>
                    <a:cubicBezTo>
                      <a:pt x="28872" y="20430"/>
                      <a:pt x="30023" y="20430"/>
                      <a:pt x="30023" y="18481"/>
                    </a:cubicBezTo>
                    <a:cubicBezTo>
                      <a:pt x="30023" y="17241"/>
                      <a:pt x="28872" y="17241"/>
                      <a:pt x="27366" y="17241"/>
                    </a:cubicBezTo>
                    <a:lnTo>
                      <a:pt x="18952" y="17241"/>
                    </a:lnTo>
                    <a:lnTo>
                      <a:pt x="22229" y="4133"/>
                    </a:lnTo>
                    <a:cubicBezTo>
                      <a:pt x="22318" y="3690"/>
                      <a:pt x="22495" y="3248"/>
                      <a:pt x="22495" y="2893"/>
                    </a:cubicBezTo>
                    <a:cubicBezTo>
                      <a:pt x="22495" y="1299"/>
                      <a:pt x="21255" y="59"/>
                      <a:pt x="19484" y="59"/>
                    </a:cubicBezTo>
                    <a:cubicBezTo>
                      <a:pt x="17269" y="59"/>
                      <a:pt x="15941" y="1565"/>
                      <a:pt x="15321" y="3868"/>
                    </a:cubicBezTo>
                    <a:cubicBezTo>
                      <a:pt x="14701" y="6082"/>
                      <a:pt x="15852" y="1831"/>
                      <a:pt x="11955" y="17241"/>
                    </a:cubicBezTo>
                    <a:lnTo>
                      <a:pt x="2921" y="17241"/>
                    </a:lnTo>
                    <a:cubicBezTo>
                      <a:pt x="1239" y="17241"/>
                      <a:pt x="87" y="17241"/>
                      <a:pt x="87" y="19190"/>
                    </a:cubicBezTo>
                    <a:cubicBezTo>
                      <a:pt x="87" y="20430"/>
                      <a:pt x="1150" y="20430"/>
                      <a:pt x="2744" y="20430"/>
                    </a:cubicBezTo>
                    <a:lnTo>
                      <a:pt x="11158" y="20430"/>
                    </a:lnTo>
                    <a:lnTo>
                      <a:pt x="5933" y="41332"/>
                    </a:lnTo>
                    <a:cubicBezTo>
                      <a:pt x="5401" y="43546"/>
                      <a:pt x="4604" y="46734"/>
                      <a:pt x="4604" y="47886"/>
                    </a:cubicBezTo>
                    <a:cubicBezTo>
                      <a:pt x="4604" y="53111"/>
                      <a:pt x="9033" y="56300"/>
                      <a:pt x="14081" y="56300"/>
                    </a:cubicBezTo>
                    <a:cubicBezTo>
                      <a:pt x="23912" y="56300"/>
                      <a:pt x="29492" y="43900"/>
                      <a:pt x="29492" y="42749"/>
                    </a:cubicBezTo>
                    <a:cubicBezTo>
                      <a:pt x="29492" y="41597"/>
                      <a:pt x="28340" y="41597"/>
                      <a:pt x="28075" y="41597"/>
                    </a:cubicBezTo>
                    <a:cubicBezTo>
                      <a:pt x="27012" y="41597"/>
                      <a:pt x="26923" y="41775"/>
                      <a:pt x="26215" y="43280"/>
                    </a:cubicBezTo>
                    <a:cubicBezTo>
                      <a:pt x="23735" y="48860"/>
                      <a:pt x="19218" y="53820"/>
                      <a:pt x="14347" y="53820"/>
                    </a:cubicBezTo>
                    <a:cubicBezTo>
                      <a:pt x="12487" y="53820"/>
                      <a:pt x="11247" y="52668"/>
                      <a:pt x="11247" y="49480"/>
                    </a:cubicBezTo>
                    <a:cubicBezTo>
                      <a:pt x="11247" y="48594"/>
                      <a:pt x="11601" y="46734"/>
                      <a:pt x="11778" y="45849"/>
                    </a:cubicBezTo>
                    <a:lnTo>
                      <a:pt x="18155" y="20430"/>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6" name="任意形状 1281">
                <a:extLst>
                  <a:ext uri="{FF2B5EF4-FFF2-40B4-BE49-F238E27FC236}">
                    <a16:creationId xmlns:a16="http://schemas.microsoft.com/office/drawing/2014/main" id="{8A20BFAE-8143-FDAA-AEEA-B8DF1690E698}"/>
                  </a:ext>
                </a:extLst>
              </p:cNvPr>
              <p:cNvSpPr/>
              <p:nvPr>
                <p:custDataLst>
                  <p:tags r:id="rId6"/>
                </p:custDataLst>
              </p:nvPr>
            </p:nvSpPr>
            <p:spPr>
              <a:xfrm>
                <a:off x="10771039" y="2820022"/>
                <a:ext cx="77307" cy="5061"/>
              </a:xfrm>
              <a:custGeom>
                <a:avLst/>
                <a:gdLst>
                  <a:gd name="connsiteX0" fmla="*/ 72972 w 77307"/>
                  <a:gd name="connsiteY0" fmla="*/ 5124 h 5061"/>
                  <a:gd name="connsiteX1" fmla="*/ 77400 w 77307"/>
                  <a:gd name="connsiteY1" fmla="*/ 2593 h 5061"/>
                  <a:gd name="connsiteX2" fmla="*/ 72972 w 77307"/>
                  <a:gd name="connsiteY2" fmla="*/ 63 h 5061"/>
                  <a:gd name="connsiteX3" fmla="*/ 4521 w 77307"/>
                  <a:gd name="connsiteY3" fmla="*/ 63 h 5061"/>
                  <a:gd name="connsiteX4" fmla="*/ 93 w 77307"/>
                  <a:gd name="connsiteY4" fmla="*/ 2593 h 5061"/>
                  <a:gd name="connsiteX5" fmla="*/ 4521 w 77307"/>
                  <a:gd name="connsiteY5" fmla="*/ 5124 h 5061"/>
                  <a:gd name="connsiteX6" fmla="*/ 72972 w 77307"/>
                  <a:gd name="connsiteY6" fmla="*/ 5124 h 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07" h="5061">
                    <a:moveTo>
                      <a:pt x="72972" y="5124"/>
                    </a:moveTo>
                    <a:cubicBezTo>
                      <a:pt x="75123" y="5124"/>
                      <a:pt x="77400" y="5124"/>
                      <a:pt x="77400" y="2593"/>
                    </a:cubicBezTo>
                    <a:cubicBezTo>
                      <a:pt x="77400" y="63"/>
                      <a:pt x="75123" y="63"/>
                      <a:pt x="72972" y="63"/>
                    </a:cubicBezTo>
                    <a:lnTo>
                      <a:pt x="4521" y="63"/>
                    </a:lnTo>
                    <a:cubicBezTo>
                      <a:pt x="2370" y="63"/>
                      <a:pt x="93" y="63"/>
                      <a:pt x="93" y="2593"/>
                    </a:cubicBezTo>
                    <a:cubicBezTo>
                      <a:pt x="93" y="5124"/>
                      <a:pt x="2370" y="5124"/>
                      <a:pt x="4521" y="5124"/>
                    </a:cubicBezTo>
                    <a:lnTo>
                      <a:pt x="72972" y="5124"/>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7" name="任意形状 1282">
                <a:extLst>
                  <a:ext uri="{FF2B5EF4-FFF2-40B4-BE49-F238E27FC236}">
                    <a16:creationId xmlns:a16="http://schemas.microsoft.com/office/drawing/2014/main" id="{B9896699-9D10-1BD7-015A-479C51B70FDF}"/>
                  </a:ext>
                </a:extLst>
              </p:cNvPr>
              <p:cNvSpPr/>
              <p:nvPr>
                <p:custDataLst>
                  <p:tags r:id="rId7"/>
                </p:custDataLst>
              </p:nvPr>
            </p:nvSpPr>
            <p:spPr>
              <a:xfrm>
                <a:off x="10930120" y="2734393"/>
                <a:ext cx="33782" cy="19484"/>
              </a:xfrm>
              <a:custGeom>
                <a:avLst/>
                <a:gdLst>
                  <a:gd name="connsiteX0" fmla="*/ 17060 w 33782"/>
                  <a:gd name="connsiteY0" fmla="*/ 60 h 19484"/>
                  <a:gd name="connsiteX1" fmla="*/ 105 w 33782"/>
                  <a:gd name="connsiteY1" fmla="*/ 17268 h 19484"/>
                  <a:gd name="connsiteX2" fmla="*/ 2383 w 33782"/>
                  <a:gd name="connsiteY2" fmla="*/ 19545 h 19484"/>
                  <a:gd name="connsiteX3" fmla="*/ 17060 w 33782"/>
                  <a:gd name="connsiteY3" fmla="*/ 6640 h 19484"/>
                  <a:gd name="connsiteX4" fmla="*/ 31610 w 33782"/>
                  <a:gd name="connsiteY4" fmla="*/ 19545 h 19484"/>
                  <a:gd name="connsiteX5" fmla="*/ 33888 w 33782"/>
                  <a:gd name="connsiteY5" fmla="*/ 17268 h 19484"/>
                  <a:gd name="connsiteX6" fmla="*/ 17060 w 33782"/>
                  <a:gd name="connsiteY6" fmla="*/ 60 h 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82" h="19484">
                    <a:moveTo>
                      <a:pt x="17060" y="60"/>
                    </a:moveTo>
                    <a:lnTo>
                      <a:pt x="105" y="17268"/>
                    </a:lnTo>
                    <a:lnTo>
                      <a:pt x="2383" y="19545"/>
                    </a:lnTo>
                    <a:lnTo>
                      <a:pt x="17060" y="6640"/>
                    </a:lnTo>
                    <a:lnTo>
                      <a:pt x="31610" y="19545"/>
                    </a:lnTo>
                    <a:lnTo>
                      <a:pt x="33888" y="17268"/>
                    </a:lnTo>
                    <a:lnTo>
                      <a:pt x="17060" y="60"/>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8" name="任意形状 1283">
                <a:extLst>
                  <a:ext uri="{FF2B5EF4-FFF2-40B4-BE49-F238E27FC236}">
                    <a16:creationId xmlns:a16="http://schemas.microsoft.com/office/drawing/2014/main" id="{772DB2FC-33D2-B8EE-E1F2-187C41076744}"/>
                  </a:ext>
                </a:extLst>
              </p:cNvPr>
              <p:cNvSpPr/>
              <p:nvPr>
                <p:custDataLst>
                  <p:tags r:id="rId8"/>
                </p:custDataLst>
              </p:nvPr>
            </p:nvSpPr>
            <p:spPr>
              <a:xfrm>
                <a:off x="10891870" y="2768147"/>
                <a:ext cx="89931" cy="86037"/>
              </a:xfrm>
              <a:custGeom>
                <a:avLst/>
                <a:gdLst>
                  <a:gd name="connsiteX0" fmla="*/ 33632 w 89931"/>
                  <a:gd name="connsiteY0" fmla="*/ 44979 h 86037"/>
                  <a:gd name="connsiteX1" fmla="*/ 45905 w 89931"/>
                  <a:gd name="connsiteY1" fmla="*/ 44979 h 86037"/>
                  <a:gd name="connsiteX2" fmla="*/ 56407 w 89931"/>
                  <a:gd name="connsiteY2" fmla="*/ 50673 h 86037"/>
                  <a:gd name="connsiteX3" fmla="*/ 55521 w 89931"/>
                  <a:gd name="connsiteY3" fmla="*/ 56873 h 86037"/>
                  <a:gd name="connsiteX4" fmla="*/ 55142 w 89931"/>
                  <a:gd name="connsiteY4" fmla="*/ 58265 h 86037"/>
                  <a:gd name="connsiteX5" fmla="*/ 56660 w 89931"/>
                  <a:gd name="connsiteY5" fmla="*/ 59783 h 86037"/>
                  <a:gd name="connsiteX6" fmla="*/ 58558 w 89931"/>
                  <a:gd name="connsiteY6" fmla="*/ 57126 h 86037"/>
                  <a:gd name="connsiteX7" fmla="*/ 65517 w 89931"/>
                  <a:gd name="connsiteY7" fmla="*/ 29670 h 86037"/>
                  <a:gd name="connsiteX8" fmla="*/ 65896 w 89931"/>
                  <a:gd name="connsiteY8" fmla="*/ 27645 h 86037"/>
                  <a:gd name="connsiteX9" fmla="*/ 64378 w 89931"/>
                  <a:gd name="connsiteY9" fmla="*/ 26254 h 86037"/>
                  <a:gd name="connsiteX10" fmla="*/ 62480 w 89931"/>
                  <a:gd name="connsiteY10" fmla="*/ 28911 h 86037"/>
                  <a:gd name="connsiteX11" fmla="*/ 46158 w 89931"/>
                  <a:gd name="connsiteY11" fmla="*/ 41057 h 86037"/>
                  <a:gd name="connsiteX12" fmla="*/ 34644 w 89931"/>
                  <a:gd name="connsiteY12" fmla="*/ 41057 h 86037"/>
                  <a:gd name="connsiteX13" fmla="*/ 42742 w 89931"/>
                  <a:gd name="connsiteY13" fmla="*/ 8920 h 86037"/>
                  <a:gd name="connsiteX14" fmla="*/ 49574 w 89931"/>
                  <a:gd name="connsiteY14" fmla="*/ 3985 h 86037"/>
                  <a:gd name="connsiteX15" fmla="*/ 66276 w 89931"/>
                  <a:gd name="connsiteY15" fmla="*/ 3985 h 86037"/>
                  <a:gd name="connsiteX16" fmla="*/ 84749 w 89931"/>
                  <a:gd name="connsiteY16" fmla="*/ 17903 h 86037"/>
                  <a:gd name="connsiteX17" fmla="*/ 84369 w 89931"/>
                  <a:gd name="connsiteY17" fmla="*/ 24735 h 86037"/>
                  <a:gd name="connsiteX18" fmla="*/ 84116 w 89931"/>
                  <a:gd name="connsiteY18" fmla="*/ 27013 h 86037"/>
                  <a:gd name="connsiteX19" fmla="*/ 85634 w 89931"/>
                  <a:gd name="connsiteY19" fmla="*/ 28531 h 86037"/>
                  <a:gd name="connsiteX20" fmla="*/ 87406 w 89931"/>
                  <a:gd name="connsiteY20" fmla="*/ 25368 h 86037"/>
                  <a:gd name="connsiteX21" fmla="*/ 89936 w 89931"/>
                  <a:gd name="connsiteY21" fmla="*/ 3479 h 86037"/>
                  <a:gd name="connsiteX22" fmla="*/ 86520 w 89931"/>
                  <a:gd name="connsiteY22" fmla="*/ 63 h 86037"/>
                  <a:gd name="connsiteX23" fmla="*/ 24522 w 89931"/>
                  <a:gd name="connsiteY23" fmla="*/ 63 h 86037"/>
                  <a:gd name="connsiteX24" fmla="*/ 20727 w 89931"/>
                  <a:gd name="connsiteY24" fmla="*/ 2593 h 86037"/>
                  <a:gd name="connsiteX25" fmla="*/ 24269 w 89931"/>
                  <a:gd name="connsiteY25" fmla="*/ 3985 h 86037"/>
                  <a:gd name="connsiteX26" fmla="*/ 32493 w 89931"/>
                  <a:gd name="connsiteY26" fmla="*/ 6263 h 86037"/>
                  <a:gd name="connsiteX27" fmla="*/ 31861 w 89931"/>
                  <a:gd name="connsiteY27" fmla="*/ 9299 h 86037"/>
                  <a:gd name="connsiteX28" fmla="*/ 15159 w 89931"/>
                  <a:gd name="connsiteY28" fmla="*/ 76231 h 86037"/>
                  <a:gd name="connsiteX29" fmla="*/ 3646 w 89931"/>
                  <a:gd name="connsiteY29" fmla="*/ 82178 h 86037"/>
                  <a:gd name="connsiteX30" fmla="*/ 103 w 89931"/>
                  <a:gd name="connsiteY30" fmla="*/ 84582 h 86037"/>
                  <a:gd name="connsiteX31" fmla="*/ 2001 w 89931"/>
                  <a:gd name="connsiteY31" fmla="*/ 86100 h 86037"/>
                  <a:gd name="connsiteX32" fmla="*/ 18702 w 89931"/>
                  <a:gd name="connsiteY32" fmla="*/ 85721 h 86037"/>
                  <a:gd name="connsiteX33" fmla="*/ 37555 w 89931"/>
                  <a:gd name="connsiteY33" fmla="*/ 86100 h 86037"/>
                  <a:gd name="connsiteX34" fmla="*/ 40212 w 89931"/>
                  <a:gd name="connsiteY34" fmla="*/ 83696 h 86037"/>
                  <a:gd name="connsiteX35" fmla="*/ 39452 w 89931"/>
                  <a:gd name="connsiteY35" fmla="*/ 82304 h 86037"/>
                  <a:gd name="connsiteX36" fmla="*/ 35910 w 89931"/>
                  <a:gd name="connsiteY36" fmla="*/ 82178 h 86037"/>
                  <a:gd name="connsiteX37" fmla="*/ 29330 w 89931"/>
                  <a:gd name="connsiteY37" fmla="*/ 81925 h 86037"/>
                  <a:gd name="connsiteX38" fmla="*/ 25282 w 89931"/>
                  <a:gd name="connsiteY38" fmla="*/ 79394 h 86037"/>
                  <a:gd name="connsiteX39" fmla="*/ 25788 w 89931"/>
                  <a:gd name="connsiteY39" fmla="*/ 76484 h 86037"/>
                  <a:gd name="connsiteX40" fmla="*/ 33632 w 89931"/>
                  <a:gd name="connsiteY40" fmla="*/ 44979 h 8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31" h="86037">
                    <a:moveTo>
                      <a:pt x="33632" y="44979"/>
                    </a:moveTo>
                    <a:lnTo>
                      <a:pt x="45905" y="44979"/>
                    </a:lnTo>
                    <a:cubicBezTo>
                      <a:pt x="55395" y="44979"/>
                      <a:pt x="56407" y="47004"/>
                      <a:pt x="56407" y="50673"/>
                    </a:cubicBezTo>
                    <a:cubicBezTo>
                      <a:pt x="56407" y="51559"/>
                      <a:pt x="56407" y="53077"/>
                      <a:pt x="55521" y="56873"/>
                    </a:cubicBezTo>
                    <a:cubicBezTo>
                      <a:pt x="55268" y="57505"/>
                      <a:pt x="55142" y="58011"/>
                      <a:pt x="55142" y="58265"/>
                    </a:cubicBezTo>
                    <a:cubicBezTo>
                      <a:pt x="55142" y="59277"/>
                      <a:pt x="55901" y="59783"/>
                      <a:pt x="56660" y="59783"/>
                    </a:cubicBezTo>
                    <a:cubicBezTo>
                      <a:pt x="57925" y="59783"/>
                      <a:pt x="57925" y="59403"/>
                      <a:pt x="58558" y="57126"/>
                    </a:cubicBezTo>
                    <a:lnTo>
                      <a:pt x="65517" y="29670"/>
                    </a:lnTo>
                    <a:cubicBezTo>
                      <a:pt x="65896" y="28278"/>
                      <a:pt x="65896" y="28025"/>
                      <a:pt x="65896" y="27645"/>
                    </a:cubicBezTo>
                    <a:cubicBezTo>
                      <a:pt x="65896" y="27392"/>
                      <a:pt x="65643" y="26254"/>
                      <a:pt x="64378" y="26254"/>
                    </a:cubicBezTo>
                    <a:cubicBezTo>
                      <a:pt x="63113" y="26254"/>
                      <a:pt x="62986" y="26886"/>
                      <a:pt x="62480" y="28911"/>
                    </a:cubicBezTo>
                    <a:cubicBezTo>
                      <a:pt x="59823" y="38780"/>
                      <a:pt x="56913" y="41057"/>
                      <a:pt x="46158" y="41057"/>
                    </a:cubicBezTo>
                    <a:lnTo>
                      <a:pt x="34644" y="41057"/>
                    </a:lnTo>
                    <a:lnTo>
                      <a:pt x="42742" y="8920"/>
                    </a:lnTo>
                    <a:cubicBezTo>
                      <a:pt x="43881" y="4491"/>
                      <a:pt x="44007" y="3985"/>
                      <a:pt x="49574" y="3985"/>
                    </a:cubicBezTo>
                    <a:lnTo>
                      <a:pt x="66276" y="3985"/>
                    </a:lnTo>
                    <a:cubicBezTo>
                      <a:pt x="81838" y="3985"/>
                      <a:pt x="84749" y="8160"/>
                      <a:pt x="84749" y="17903"/>
                    </a:cubicBezTo>
                    <a:cubicBezTo>
                      <a:pt x="84749" y="20813"/>
                      <a:pt x="84749" y="21319"/>
                      <a:pt x="84369" y="24735"/>
                    </a:cubicBezTo>
                    <a:cubicBezTo>
                      <a:pt x="84116" y="26380"/>
                      <a:pt x="84116" y="26633"/>
                      <a:pt x="84116" y="27013"/>
                    </a:cubicBezTo>
                    <a:cubicBezTo>
                      <a:pt x="84116" y="27645"/>
                      <a:pt x="84495" y="28531"/>
                      <a:pt x="85634" y="28531"/>
                    </a:cubicBezTo>
                    <a:cubicBezTo>
                      <a:pt x="87026" y="28531"/>
                      <a:pt x="87153" y="27772"/>
                      <a:pt x="87406" y="25368"/>
                    </a:cubicBezTo>
                    <a:lnTo>
                      <a:pt x="89936" y="3479"/>
                    </a:lnTo>
                    <a:cubicBezTo>
                      <a:pt x="90316" y="63"/>
                      <a:pt x="89683" y="63"/>
                      <a:pt x="86520" y="63"/>
                    </a:cubicBezTo>
                    <a:lnTo>
                      <a:pt x="24522" y="63"/>
                    </a:lnTo>
                    <a:cubicBezTo>
                      <a:pt x="21992" y="63"/>
                      <a:pt x="20727" y="63"/>
                      <a:pt x="20727" y="2593"/>
                    </a:cubicBezTo>
                    <a:cubicBezTo>
                      <a:pt x="20727" y="3985"/>
                      <a:pt x="21865" y="3985"/>
                      <a:pt x="24269" y="3985"/>
                    </a:cubicBezTo>
                    <a:cubicBezTo>
                      <a:pt x="28951" y="3985"/>
                      <a:pt x="32493" y="3985"/>
                      <a:pt x="32493" y="6263"/>
                    </a:cubicBezTo>
                    <a:cubicBezTo>
                      <a:pt x="32493" y="6769"/>
                      <a:pt x="32493" y="7022"/>
                      <a:pt x="31861" y="9299"/>
                    </a:cubicBezTo>
                    <a:lnTo>
                      <a:pt x="15159" y="76231"/>
                    </a:lnTo>
                    <a:cubicBezTo>
                      <a:pt x="13894" y="81166"/>
                      <a:pt x="13641" y="82178"/>
                      <a:pt x="3646" y="82178"/>
                    </a:cubicBezTo>
                    <a:cubicBezTo>
                      <a:pt x="1495" y="82178"/>
                      <a:pt x="103" y="82178"/>
                      <a:pt x="103" y="84582"/>
                    </a:cubicBezTo>
                    <a:cubicBezTo>
                      <a:pt x="103" y="86100"/>
                      <a:pt x="1621" y="86100"/>
                      <a:pt x="2001" y="86100"/>
                    </a:cubicBezTo>
                    <a:cubicBezTo>
                      <a:pt x="5670" y="86100"/>
                      <a:pt x="15033" y="85721"/>
                      <a:pt x="18702" y="85721"/>
                    </a:cubicBezTo>
                    <a:cubicBezTo>
                      <a:pt x="22878" y="85721"/>
                      <a:pt x="33379" y="86100"/>
                      <a:pt x="37555" y="86100"/>
                    </a:cubicBezTo>
                    <a:cubicBezTo>
                      <a:pt x="38693" y="86100"/>
                      <a:pt x="40212" y="86100"/>
                      <a:pt x="40212" y="83696"/>
                    </a:cubicBezTo>
                    <a:cubicBezTo>
                      <a:pt x="40212" y="82684"/>
                      <a:pt x="39452" y="82431"/>
                      <a:pt x="39452" y="82304"/>
                    </a:cubicBezTo>
                    <a:cubicBezTo>
                      <a:pt x="39073" y="82178"/>
                      <a:pt x="38820" y="82178"/>
                      <a:pt x="35910" y="82178"/>
                    </a:cubicBezTo>
                    <a:cubicBezTo>
                      <a:pt x="33126" y="82178"/>
                      <a:pt x="32493" y="82178"/>
                      <a:pt x="29330" y="81925"/>
                    </a:cubicBezTo>
                    <a:cubicBezTo>
                      <a:pt x="25661" y="81545"/>
                      <a:pt x="25282" y="81039"/>
                      <a:pt x="25282" y="79394"/>
                    </a:cubicBezTo>
                    <a:cubicBezTo>
                      <a:pt x="25282" y="79141"/>
                      <a:pt x="25282" y="78382"/>
                      <a:pt x="25788" y="76484"/>
                    </a:cubicBezTo>
                    <a:lnTo>
                      <a:pt x="33632" y="44979"/>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39" name="任意形状 1284">
                <a:extLst>
                  <a:ext uri="{FF2B5EF4-FFF2-40B4-BE49-F238E27FC236}">
                    <a16:creationId xmlns:a16="http://schemas.microsoft.com/office/drawing/2014/main" id="{5A2BFFF5-D59D-4E66-D269-B0309710DCEB}"/>
                  </a:ext>
                </a:extLst>
              </p:cNvPr>
              <p:cNvSpPr/>
              <p:nvPr>
                <p:custDataLst>
                  <p:tags r:id="rId9"/>
                </p:custDataLst>
              </p:nvPr>
            </p:nvSpPr>
            <p:spPr>
              <a:xfrm>
                <a:off x="10989718" y="2752914"/>
                <a:ext cx="29935" cy="56240"/>
              </a:xfrm>
              <a:custGeom>
                <a:avLst/>
                <a:gdLst>
                  <a:gd name="connsiteX0" fmla="*/ 18179 w 29935"/>
                  <a:gd name="connsiteY0" fmla="*/ 20430 h 56240"/>
                  <a:gd name="connsiteX1" fmla="*/ 27213 w 29935"/>
                  <a:gd name="connsiteY1" fmla="*/ 20430 h 56240"/>
                  <a:gd name="connsiteX2" fmla="*/ 30047 w 29935"/>
                  <a:gd name="connsiteY2" fmla="*/ 18481 h 56240"/>
                  <a:gd name="connsiteX3" fmla="*/ 27390 w 29935"/>
                  <a:gd name="connsiteY3" fmla="*/ 17241 h 56240"/>
                  <a:gd name="connsiteX4" fmla="*/ 18976 w 29935"/>
                  <a:gd name="connsiteY4" fmla="*/ 17241 h 56240"/>
                  <a:gd name="connsiteX5" fmla="*/ 22253 w 29935"/>
                  <a:gd name="connsiteY5" fmla="*/ 4133 h 56240"/>
                  <a:gd name="connsiteX6" fmla="*/ 22518 w 29935"/>
                  <a:gd name="connsiteY6" fmla="*/ 2893 h 56240"/>
                  <a:gd name="connsiteX7" fmla="*/ 19507 w 29935"/>
                  <a:gd name="connsiteY7" fmla="*/ 59 h 56240"/>
                  <a:gd name="connsiteX8" fmla="*/ 15344 w 29935"/>
                  <a:gd name="connsiteY8" fmla="*/ 3868 h 56240"/>
                  <a:gd name="connsiteX9" fmla="*/ 11979 w 29935"/>
                  <a:gd name="connsiteY9" fmla="*/ 17241 h 56240"/>
                  <a:gd name="connsiteX10" fmla="*/ 2945 w 29935"/>
                  <a:gd name="connsiteY10" fmla="*/ 17241 h 56240"/>
                  <a:gd name="connsiteX11" fmla="*/ 111 w 29935"/>
                  <a:gd name="connsiteY11" fmla="*/ 19190 h 56240"/>
                  <a:gd name="connsiteX12" fmla="*/ 2768 w 29935"/>
                  <a:gd name="connsiteY12" fmla="*/ 20430 h 56240"/>
                  <a:gd name="connsiteX13" fmla="*/ 11182 w 29935"/>
                  <a:gd name="connsiteY13" fmla="*/ 20430 h 56240"/>
                  <a:gd name="connsiteX14" fmla="*/ 5956 w 29935"/>
                  <a:gd name="connsiteY14" fmla="*/ 41332 h 56240"/>
                  <a:gd name="connsiteX15" fmla="*/ 4628 w 29935"/>
                  <a:gd name="connsiteY15" fmla="*/ 47886 h 56240"/>
                  <a:gd name="connsiteX16" fmla="*/ 14104 w 29935"/>
                  <a:gd name="connsiteY16" fmla="*/ 56300 h 56240"/>
                  <a:gd name="connsiteX17" fmla="*/ 29515 w 29935"/>
                  <a:gd name="connsiteY17" fmla="*/ 42749 h 56240"/>
                  <a:gd name="connsiteX18" fmla="*/ 28098 w 29935"/>
                  <a:gd name="connsiteY18" fmla="*/ 41597 h 56240"/>
                  <a:gd name="connsiteX19" fmla="*/ 26238 w 29935"/>
                  <a:gd name="connsiteY19" fmla="*/ 43280 h 56240"/>
                  <a:gd name="connsiteX20" fmla="*/ 14370 w 29935"/>
                  <a:gd name="connsiteY20" fmla="*/ 53820 h 56240"/>
                  <a:gd name="connsiteX21" fmla="*/ 11270 w 29935"/>
                  <a:gd name="connsiteY21" fmla="*/ 49480 h 56240"/>
                  <a:gd name="connsiteX22" fmla="*/ 11802 w 29935"/>
                  <a:gd name="connsiteY22" fmla="*/ 45849 h 56240"/>
                  <a:gd name="connsiteX23" fmla="*/ 18179 w 29935"/>
                  <a:gd name="connsiteY23" fmla="*/ 20430 h 5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935" h="56240">
                    <a:moveTo>
                      <a:pt x="18179" y="20430"/>
                    </a:moveTo>
                    <a:lnTo>
                      <a:pt x="27213" y="20430"/>
                    </a:lnTo>
                    <a:cubicBezTo>
                      <a:pt x="28895" y="20430"/>
                      <a:pt x="30047" y="20430"/>
                      <a:pt x="30047" y="18481"/>
                    </a:cubicBezTo>
                    <a:cubicBezTo>
                      <a:pt x="30047" y="17241"/>
                      <a:pt x="28895" y="17241"/>
                      <a:pt x="27390" y="17241"/>
                    </a:cubicBezTo>
                    <a:lnTo>
                      <a:pt x="18976" y="17241"/>
                    </a:lnTo>
                    <a:lnTo>
                      <a:pt x="22253" y="4133"/>
                    </a:lnTo>
                    <a:cubicBezTo>
                      <a:pt x="22341" y="3690"/>
                      <a:pt x="22518" y="3248"/>
                      <a:pt x="22518" y="2893"/>
                    </a:cubicBezTo>
                    <a:cubicBezTo>
                      <a:pt x="22518" y="1299"/>
                      <a:pt x="21278" y="59"/>
                      <a:pt x="19507" y="59"/>
                    </a:cubicBezTo>
                    <a:cubicBezTo>
                      <a:pt x="17293" y="59"/>
                      <a:pt x="15964" y="1565"/>
                      <a:pt x="15344" y="3868"/>
                    </a:cubicBezTo>
                    <a:cubicBezTo>
                      <a:pt x="14724" y="6082"/>
                      <a:pt x="15876" y="1831"/>
                      <a:pt x="11979" y="17241"/>
                    </a:cubicBezTo>
                    <a:lnTo>
                      <a:pt x="2945" y="17241"/>
                    </a:lnTo>
                    <a:cubicBezTo>
                      <a:pt x="1262" y="17241"/>
                      <a:pt x="111" y="17241"/>
                      <a:pt x="111" y="19190"/>
                    </a:cubicBezTo>
                    <a:cubicBezTo>
                      <a:pt x="111" y="20430"/>
                      <a:pt x="1174" y="20430"/>
                      <a:pt x="2768" y="20430"/>
                    </a:cubicBezTo>
                    <a:lnTo>
                      <a:pt x="11182" y="20430"/>
                    </a:lnTo>
                    <a:lnTo>
                      <a:pt x="5956" y="41332"/>
                    </a:lnTo>
                    <a:cubicBezTo>
                      <a:pt x="5425" y="43546"/>
                      <a:pt x="4628" y="46734"/>
                      <a:pt x="4628" y="47886"/>
                    </a:cubicBezTo>
                    <a:cubicBezTo>
                      <a:pt x="4628" y="53111"/>
                      <a:pt x="9056" y="56300"/>
                      <a:pt x="14104" y="56300"/>
                    </a:cubicBezTo>
                    <a:cubicBezTo>
                      <a:pt x="23936" y="56300"/>
                      <a:pt x="29515" y="43900"/>
                      <a:pt x="29515" y="42749"/>
                    </a:cubicBezTo>
                    <a:cubicBezTo>
                      <a:pt x="29515" y="41597"/>
                      <a:pt x="28364" y="41597"/>
                      <a:pt x="28098" y="41597"/>
                    </a:cubicBezTo>
                    <a:cubicBezTo>
                      <a:pt x="27035" y="41597"/>
                      <a:pt x="26947" y="41775"/>
                      <a:pt x="26238" y="43280"/>
                    </a:cubicBezTo>
                    <a:cubicBezTo>
                      <a:pt x="23758" y="48860"/>
                      <a:pt x="19241" y="53820"/>
                      <a:pt x="14370" y="53820"/>
                    </a:cubicBezTo>
                    <a:cubicBezTo>
                      <a:pt x="12510" y="53820"/>
                      <a:pt x="11270" y="52668"/>
                      <a:pt x="11270" y="49480"/>
                    </a:cubicBezTo>
                    <a:cubicBezTo>
                      <a:pt x="11270" y="48594"/>
                      <a:pt x="11625" y="46734"/>
                      <a:pt x="11802" y="45849"/>
                    </a:cubicBezTo>
                    <a:lnTo>
                      <a:pt x="18179" y="20430"/>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0" name="任意形状 1285">
                <a:extLst>
                  <a:ext uri="{FF2B5EF4-FFF2-40B4-BE49-F238E27FC236}">
                    <a16:creationId xmlns:a16="http://schemas.microsoft.com/office/drawing/2014/main" id="{739B2280-0EAD-7683-F899-8EB0BD29CAFD}"/>
                  </a:ext>
                </a:extLst>
              </p:cNvPr>
              <p:cNvSpPr/>
              <p:nvPr>
                <p:custDataLst>
                  <p:tags r:id="rId10"/>
                </p:custDataLst>
              </p:nvPr>
            </p:nvSpPr>
            <p:spPr>
              <a:xfrm>
                <a:off x="11045603" y="2759290"/>
                <a:ext cx="5061" cy="126525"/>
              </a:xfrm>
              <a:custGeom>
                <a:avLst/>
                <a:gdLst>
                  <a:gd name="connsiteX0" fmla="*/ 5175 w 5061"/>
                  <a:gd name="connsiteY0" fmla="*/ 4618 h 126525"/>
                  <a:gd name="connsiteX1" fmla="*/ 2645 w 5061"/>
                  <a:gd name="connsiteY1" fmla="*/ 63 h 126525"/>
                  <a:gd name="connsiteX2" fmla="*/ 114 w 5061"/>
                  <a:gd name="connsiteY2" fmla="*/ 4618 h 126525"/>
                  <a:gd name="connsiteX3" fmla="*/ 114 w 5061"/>
                  <a:gd name="connsiteY3" fmla="*/ 122033 h 126525"/>
                  <a:gd name="connsiteX4" fmla="*/ 2645 w 5061"/>
                  <a:gd name="connsiteY4" fmla="*/ 126588 h 126525"/>
                  <a:gd name="connsiteX5" fmla="*/ 5175 w 5061"/>
                  <a:gd name="connsiteY5" fmla="*/ 122033 h 126525"/>
                  <a:gd name="connsiteX6" fmla="*/ 5175 w 5061"/>
                  <a:gd name="connsiteY6" fmla="*/ 4618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1" h="126525">
                    <a:moveTo>
                      <a:pt x="5175" y="4618"/>
                    </a:moveTo>
                    <a:cubicBezTo>
                      <a:pt x="5175" y="2340"/>
                      <a:pt x="5175" y="63"/>
                      <a:pt x="2645" y="63"/>
                    </a:cubicBezTo>
                    <a:cubicBezTo>
                      <a:pt x="114" y="63"/>
                      <a:pt x="114" y="2340"/>
                      <a:pt x="114" y="4618"/>
                    </a:cubicBezTo>
                    <a:lnTo>
                      <a:pt x="114" y="122033"/>
                    </a:lnTo>
                    <a:cubicBezTo>
                      <a:pt x="114" y="124311"/>
                      <a:pt x="114" y="126588"/>
                      <a:pt x="2645" y="126588"/>
                    </a:cubicBezTo>
                    <a:cubicBezTo>
                      <a:pt x="5175" y="126588"/>
                      <a:pt x="5175" y="124311"/>
                      <a:pt x="5175" y="122033"/>
                    </a:cubicBezTo>
                    <a:lnTo>
                      <a:pt x="5175" y="4618"/>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1" name="任意形状 1286">
                <a:extLst>
                  <a:ext uri="{FF2B5EF4-FFF2-40B4-BE49-F238E27FC236}">
                    <a16:creationId xmlns:a16="http://schemas.microsoft.com/office/drawing/2014/main" id="{5F9B3B95-3F89-9D0A-B3E4-BB4977C6F01A}"/>
                  </a:ext>
                </a:extLst>
              </p:cNvPr>
              <p:cNvSpPr/>
              <p:nvPr>
                <p:custDataLst>
                  <p:tags r:id="rId11"/>
                </p:custDataLst>
              </p:nvPr>
            </p:nvSpPr>
            <p:spPr>
              <a:xfrm>
                <a:off x="11076573" y="2840773"/>
                <a:ext cx="14803" cy="37831"/>
              </a:xfrm>
              <a:custGeom>
                <a:avLst/>
                <a:gdLst>
                  <a:gd name="connsiteX0" fmla="*/ 14921 w 14803"/>
                  <a:gd name="connsiteY0" fmla="*/ 13348 h 37831"/>
                  <a:gd name="connsiteX1" fmla="*/ 6823 w 14803"/>
                  <a:gd name="connsiteY1" fmla="*/ 63 h 37831"/>
                  <a:gd name="connsiteX2" fmla="*/ 117 w 14803"/>
                  <a:gd name="connsiteY2" fmla="*/ 6769 h 37831"/>
                  <a:gd name="connsiteX3" fmla="*/ 6823 w 14803"/>
                  <a:gd name="connsiteY3" fmla="*/ 13474 h 37831"/>
                  <a:gd name="connsiteX4" fmla="*/ 11251 w 14803"/>
                  <a:gd name="connsiteY4" fmla="*/ 11830 h 37831"/>
                  <a:gd name="connsiteX5" fmla="*/ 11884 w 14803"/>
                  <a:gd name="connsiteY5" fmla="*/ 11450 h 37831"/>
                  <a:gd name="connsiteX6" fmla="*/ 12137 w 14803"/>
                  <a:gd name="connsiteY6" fmla="*/ 13348 h 37831"/>
                  <a:gd name="connsiteX7" fmla="*/ 3533 w 14803"/>
                  <a:gd name="connsiteY7" fmla="*/ 34478 h 37831"/>
                  <a:gd name="connsiteX8" fmla="*/ 2141 w 14803"/>
                  <a:gd name="connsiteY8" fmla="*/ 36502 h 37831"/>
                  <a:gd name="connsiteX9" fmla="*/ 3407 w 14803"/>
                  <a:gd name="connsiteY9" fmla="*/ 37894 h 37831"/>
                  <a:gd name="connsiteX10" fmla="*/ 14921 w 14803"/>
                  <a:gd name="connsiteY10" fmla="*/ 13348 h 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03" h="37831">
                    <a:moveTo>
                      <a:pt x="14921" y="13348"/>
                    </a:moveTo>
                    <a:cubicBezTo>
                      <a:pt x="14921" y="4997"/>
                      <a:pt x="11757" y="63"/>
                      <a:pt x="6823" y="63"/>
                    </a:cubicBezTo>
                    <a:cubicBezTo>
                      <a:pt x="2648" y="63"/>
                      <a:pt x="117" y="3226"/>
                      <a:pt x="117" y="6769"/>
                    </a:cubicBezTo>
                    <a:cubicBezTo>
                      <a:pt x="117" y="10185"/>
                      <a:pt x="2648" y="13474"/>
                      <a:pt x="6823" y="13474"/>
                    </a:cubicBezTo>
                    <a:cubicBezTo>
                      <a:pt x="8341" y="13474"/>
                      <a:pt x="9986" y="12968"/>
                      <a:pt x="11251" y="11830"/>
                    </a:cubicBezTo>
                    <a:cubicBezTo>
                      <a:pt x="11631" y="11577"/>
                      <a:pt x="11757" y="11450"/>
                      <a:pt x="11884" y="11450"/>
                    </a:cubicBezTo>
                    <a:cubicBezTo>
                      <a:pt x="12010" y="11450"/>
                      <a:pt x="12137" y="11577"/>
                      <a:pt x="12137" y="13348"/>
                    </a:cubicBezTo>
                    <a:cubicBezTo>
                      <a:pt x="12137" y="22711"/>
                      <a:pt x="7709" y="30302"/>
                      <a:pt x="3533" y="34478"/>
                    </a:cubicBezTo>
                    <a:cubicBezTo>
                      <a:pt x="2141" y="35869"/>
                      <a:pt x="2141" y="36123"/>
                      <a:pt x="2141" y="36502"/>
                    </a:cubicBezTo>
                    <a:cubicBezTo>
                      <a:pt x="2141" y="37388"/>
                      <a:pt x="2774" y="37894"/>
                      <a:pt x="3407" y="37894"/>
                    </a:cubicBezTo>
                    <a:cubicBezTo>
                      <a:pt x="4798" y="37894"/>
                      <a:pt x="14921" y="28151"/>
                      <a:pt x="14921" y="13348"/>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2" name="任意形状 1287">
                <a:extLst>
                  <a:ext uri="{FF2B5EF4-FFF2-40B4-BE49-F238E27FC236}">
                    <a16:creationId xmlns:a16="http://schemas.microsoft.com/office/drawing/2014/main" id="{87F86F5C-E5C0-6207-B0F9-C05353F03BB8}"/>
                  </a:ext>
                </a:extLst>
              </p:cNvPr>
              <p:cNvSpPr/>
              <p:nvPr>
                <p:custDataLst>
                  <p:tags r:id="rId12"/>
                </p:custDataLst>
              </p:nvPr>
            </p:nvSpPr>
            <p:spPr>
              <a:xfrm>
                <a:off x="11124835" y="2774979"/>
                <a:ext cx="38843" cy="80596"/>
              </a:xfrm>
              <a:custGeom>
                <a:avLst/>
                <a:gdLst>
                  <a:gd name="connsiteX0" fmla="*/ 23276 w 38843"/>
                  <a:gd name="connsiteY0" fmla="*/ 28658 h 80596"/>
                  <a:gd name="connsiteX1" fmla="*/ 35169 w 38843"/>
                  <a:gd name="connsiteY1" fmla="*/ 28658 h 80596"/>
                  <a:gd name="connsiteX2" fmla="*/ 38965 w 38843"/>
                  <a:gd name="connsiteY2" fmla="*/ 26127 h 80596"/>
                  <a:gd name="connsiteX3" fmla="*/ 35422 w 38843"/>
                  <a:gd name="connsiteY3" fmla="*/ 24735 h 80596"/>
                  <a:gd name="connsiteX4" fmla="*/ 24288 w 38843"/>
                  <a:gd name="connsiteY4" fmla="*/ 24735 h 80596"/>
                  <a:gd name="connsiteX5" fmla="*/ 29475 w 38843"/>
                  <a:gd name="connsiteY5" fmla="*/ 3479 h 80596"/>
                  <a:gd name="connsiteX6" fmla="*/ 25806 w 38843"/>
                  <a:gd name="connsiteY6" fmla="*/ 63 h 80596"/>
                  <a:gd name="connsiteX7" fmla="*/ 20745 w 38843"/>
                  <a:gd name="connsiteY7" fmla="*/ 4618 h 80596"/>
                  <a:gd name="connsiteX8" fmla="*/ 15811 w 38843"/>
                  <a:gd name="connsiteY8" fmla="*/ 24735 h 80596"/>
                  <a:gd name="connsiteX9" fmla="*/ 3917 w 38843"/>
                  <a:gd name="connsiteY9" fmla="*/ 24735 h 80596"/>
                  <a:gd name="connsiteX10" fmla="*/ 121 w 38843"/>
                  <a:gd name="connsiteY10" fmla="*/ 27139 h 80596"/>
                  <a:gd name="connsiteX11" fmla="*/ 3664 w 38843"/>
                  <a:gd name="connsiteY11" fmla="*/ 28658 h 80596"/>
                  <a:gd name="connsiteX12" fmla="*/ 14798 w 38843"/>
                  <a:gd name="connsiteY12" fmla="*/ 28658 h 80596"/>
                  <a:gd name="connsiteX13" fmla="*/ 5182 w 38843"/>
                  <a:gd name="connsiteY13" fmla="*/ 69019 h 80596"/>
                  <a:gd name="connsiteX14" fmla="*/ 16823 w 38843"/>
                  <a:gd name="connsiteY14" fmla="*/ 80660 h 80596"/>
                  <a:gd name="connsiteX15" fmla="*/ 36940 w 38843"/>
                  <a:gd name="connsiteY15" fmla="*/ 61175 h 80596"/>
                  <a:gd name="connsiteX16" fmla="*/ 35422 w 38843"/>
                  <a:gd name="connsiteY16" fmla="*/ 59909 h 80596"/>
                  <a:gd name="connsiteX17" fmla="*/ 33524 w 38843"/>
                  <a:gd name="connsiteY17" fmla="*/ 61681 h 80596"/>
                  <a:gd name="connsiteX18" fmla="*/ 17076 w 38843"/>
                  <a:gd name="connsiteY18" fmla="*/ 77876 h 80596"/>
                  <a:gd name="connsiteX19" fmla="*/ 13154 w 38843"/>
                  <a:gd name="connsiteY19" fmla="*/ 72056 h 80596"/>
                  <a:gd name="connsiteX20" fmla="*/ 13913 w 38843"/>
                  <a:gd name="connsiteY20" fmla="*/ 65983 h 80596"/>
                  <a:gd name="connsiteX21" fmla="*/ 23276 w 38843"/>
                  <a:gd name="connsiteY21" fmla="*/ 28658 h 8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843" h="80596">
                    <a:moveTo>
                      <a:pt x="23276" y="28658"/>
                    </a:moveTo>
                    <a:lnTo>
                      <a:pt x="35169" y="28658"/>
                    </a:lnTo>
                    <a:cubicBezTo>
                      <a:pt x="37700" y="28658"/>
                      <a:pt x="38965" y="28658"/>
                      <a:pt x="38965" y="26127"/>
                    </a:cubicBezTo>
                    <a:cubicBezTo>
                      <a:pt x="38965" y="24735"/>
                      <a:pt x="37700" y="24735"/>
                      <a:pt x="35422" y="24735"/>
                    </a:cubicBezTo>
                    <a:lnTo>
                      <a:pt x="24288" y="24735"/>
                    </a:lnTo>
                    <a:cubicBezTo>
                      <a:pt x="28843" y="6769"/>
                      <a:pt x="29475" y="4238"/>
                      <a:pt x="29475" y="3479"/>
                    </a:cubicBezTo>
                    <a:cubicBezTo>
                      <a:pt x="29475" y="1328"/>
                      <a:pt x="27957" y="63"/>
                      <a:pt x="25806" y="63"/>
                    </a:cubicBezTo>
                    <a:cubicBezTo>
                      <a:pt x="25427" y="63"/>
                      <a:pt x="21884" y="189"/>
                      <a:pt x="20745" y="4618"/>
                    </a:cubicBezTo>
                    <a:lnTo>
                      <a:pt x="15811" y="24735"/>
                    </a:lnTo>
                    <a:lnTo>
                      <a:pt x="3917" y="24735"/>
                    </a:lnTo>
                    <a:cubicBezTo>
                      <a:pt x="1387" y="24735"/>
                      <a:pt x="121" y="24735"/>
                      <a:pt x="121" y="27139"/>
                    </a:cubicBezTo>
                    <a:cubicBezTo>
                      <a:pt x="121" y="28658"/>
                      <a:pt x="1134" y="28658"/>
                      <a:pt x="3664" y="28658"/>
                    </a:cubicBezTo>
                    <a:lnTo>
                      <a:pt x="14798" y="28658"/>
                    </a:lnTo>
                    <a:cubicBezTo>
                      <a:pt x="5689" y="64591"/>
                      <a:pt x="5182" y="66742"/>
                      <a:pt x="5182" y="69019"/>
                    </a:cubicBezTo>
                    <a:cubicBezTo>
                      <a:pt x="5182" y="75852"/>
                      <a:pt x="9990" y="80660"/>
                      <a:pt x="16823" y="80660"/>
                    </a:cubicBezTo>
                    <a:cubicBezTo>
                      <a:pt x="29728" y="80660"/>
                      <a:pt x="36940" y="62187"/>
                      <a:pt x="36940" y="61175"/>
                    </a:cubicBezTo>
                    <a:cubicBezTo>
                      <a:pt x="36940" y="59909"/>
                      <a:pt x="35928" y="59909"/>
                      <a:pt x="35422" y="59909"/>
                    </a:cubicBezTo>
                    <a:cubicBezTo>
                      <a:pt x="34283" y="59909"/>
                      <a:pt x="34157" y="60289"/>
                      <a:pt x="33524" y="61681"/>
                    </a:cubicBezTo>
                    <a:cubicBezTo>
                      <a:pt x="28084" y="74839"/>
                      <a:pt x="21378" y="77876"/>
                      <a:pt x="17076" y="77876"/>
                    </a:cubicBezTo>
                    <a:cubicBezTo>
                      <a:pt x="14419" y="77876"/>
                      <a:pt x="13154" y="76231"/>
                      <a:pt x="13154" y="72056"/>
                    </a:cubicBezTo>
                    <a:cubicBezTo>
                      <a:pt x="13154" y="69019"/>
                      <a:pt x="13407" y="68134"/>
                      <a:pt x="13913" y="65983"/>
                    </a:cubicBezTo>
                    <a:lnTo>
                      <a:pt x="23276" y="28658"/>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3" name="任意形状 1288">
                <a:extLst>
                  <a:ext uri="{FF2B5EF4-FFF2-40B4-BE49-F238E27FC236}">
                    <a16:creationId xmlns:a16="http://schemas.microsoft.com/office/drawing/2014/main" id="{E864B305-9EA5-1565-C6A9-ADF00BBCF35D}"/>
                  </a:ext>
                </a:extLst>
              </p:cNvPr>
              <p:cNvSpPr/>
              <p:nvPr>
                <p:custDataLst>
                  <p:tags r:id="rId13"/>
                </p:custDataLst>
              </p:nvPr>
            </p:nvSpPr>
            <p:spPr>
              <a:xfrm>
                <a:off x="11209846" y="2807749"/>
                <a:ext cx="84139" cy="29606"/>
              </a:xfrm>
              <a:custGeom>
                <a:avLst/>
                <a:gdLst>
                  <a:gd name="connsiteX0" fmla="*/ 79965 w 84139"/>
                  <a:gd name="connsiteY0" fmla="*/ 5124 h 29606"/>
                  <a:gd name="connsiteX1" fmla="*/ 84267 w 84139"/>
                  <a:gd name="connsiteY1" fmla="*/ 2593 h 29606"/>
                  <a:gd name="connsiteX2" fmla="*/ 80092 w 84139"/>
                  <a:gd name="connsiteY2" fmla="*/ 63 h 29606"/>
                  <a:gd name="connsiteX3" fmla="*/ 4303 w 84139"/>
                  <a:gd name="connsiteY3" fmla="*/ 63 h 29606"/>
                  <a:gd name="connsiteX4" fmla="*/ 128 w 84139"/>
                  <a:gd name="connsiteY4" fmla="*/ 2593 h 29606"/>
                  <a:gd name="connsiteX5" fmla="*/ 4430 w 84139"/>
                  <a:gd name="connsiteY5" fmla="*/ 5124 h 29606"/>
                  <a:gd name="connsiteX6" fmla="*/ 79965 w 84139"/>
                  <a:gd name="connsiteY6" fmla="*/ 5124 h 29606"/>
                  <a:gd name="connsiteX7" fmla="*/ 80092 w 84139"/>
                  <a:gd name="connsiteY7" fmla="*/ 29670 h 29606"/>
                  <a:gd name="connsiteX8" fmla="*/ 84267 w 84139"/>
                  <a:gd name="connsiteY8" fmla="*/ 27139 h 29606"/>
                  <a:gd name="connsiteX9" fmla="*/ 79965 w 84139"/>
                  <a:gd name="connsiteY9" fmla="*/ 24609 h 29606"/>
                  <a:gd name="connsiteX10" fmla="*/ 4430 w 84139"/>
                  <a:gd name="connsiteY10" fmla="*/ 24609 h 29606"/>
                  <a:gd name="connsiteX11" fmla="*/ 128 w 84139"/>
                  <a:gd name="connsiteY11" fmla="*/ 27139 h 29606"/>
                  <a:gd name="connsiteX12" fmla="*/ 4303 w 84139"/>
                  <a:gd name="connsiteY12" fmla="*/ 29670 h 29606"/>
                  <a:gd name="connsiteX13" fmla="*/ 80092 w 84139"/>
                  <a:gd name="connsiteY13" fmla="*/ 29670 h 2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39" h="29606">
                    <a:moveTo>
                      <a:pt x="79965" y="5124"/>
                    </a:moveTo>
                    <a:cubicBezTo>
                      <a:pt x="81863" y="5124"/>
                      <a:pt x="84267" y="5124"/>
                      <a:pt x="84267" y="2593"/>
                    </a:cubicBezTo>
                    <a:cubicBezTo>
                      <a:pt x="84267" y="63"/>
                      <a:pt x="81863" y="63"/>
                      <a:pt x="80092" y="63"/>
                    </a:cubicBezTo>
                    <a:lnTo>
                      <a:pt x="4303" y="63"/>
                    </a:lnTo>
                    <a:cubicBezTo>
                      <a:pt x="2532" y="63"/>
                      <a:pt x="128" y="63"/>
                      <a:pt x="128" y="2593"/>
                    </a:cubicBezTo>
                    <a:cubicBezTo>
                      <a:pt x="128" y="5124"/>
                      <a:pt x="2532" y="5124"/>
                      <a:pt x="4430" y="5124"/>
                    </a:cubicBezTo>
                    <a:lnTo>
                      <a:pt x="79965" y="5124"/>
                    </a:lnTo>
                    <a:close/>
                    <a:moveTo>
                      <a:pt x="80092" y="29670"/>
                    </a:moveTo>
                    <a:cubicBezTo>
                      <a:pt x="81863" y="29670"/>
                      <a:pt x="84267" y="29670"/>
                      <a:pt x="84267" y="27139"/>
                    </a:cubicBezTo>
                    <a:cubicBezTo>
                      <a:pt x="84267" y="24609"/>
                      <a:pt x="81863" y="24609"/>
                      <a:pt x="79965" y="24609"/>
                    </a:cubicBezTo>
                    <a:lnTo>
                      <a:pt x="4430" y="24609"/>
                    </a:lnTo>
                    <a:cubicBezTo>
                      <a:pt x="2532" y="24609"/>
                      <a:pt x="128" y="24609"/>
                      <a:pt x="128" y="27139"/>
                    </a:cubicBezTo>
                    <a:cubicBezTo>
                      <a:pt x="128" y="29670"/>
                      <a:pt x="2532" y="29670"/>
                      <a:pt x="4303" y="29670"/>
                    </a:cubicBezTo>
                    <a:lnTo>
                      <a:pt x="80092" y="29670"/>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4" name="任意形状 1289">
                <a:extLst>
                  <a:ext uri="{FF2B5EF4-FFF2-40B4-BE49-F238E27FC236}">
                    <a16:creationId xmlns:a16="http://schemas.microsoft.com/office/drawing/2014/main" id="{CF204CF4-9EE3-ADBD-CDC5-1481B2807012}"/>
                  </a:ext>
                </a:extLst>
              </p:cNvPr>
              <p:cNvSpPr/>
              <p:nvPr>
                <p:custDataLst>
                  <p:tags r:id="rId14"/>
                </p:custDataLst>
              </p:nvPr>
            </p:nvSpPr>
            <p:spPr>
              <a:xfrm>
                <a:off x="11339984" y="2798260"/>
                <a:ext cx="68576" cy="57316"/>
              </a:xfrm>
              <a:custGeom>
                <a:avLst/>
                <a:gdLst>
                  <a:gd name="connsiteX0" fmla="*/ 7603 w 68576"/>
                  <a:gd name="connsiteY0" fmla="*/ 48522 h 57316"/>
                  <a:gd name="connsiteX1" fmla="*/ 6465 w 68576"/>
                  <a:gd name="connsiteY1" fmla="*/ 53963 h 57316"/>
                  <a:gd name="connsiteX2" fmla="*/ 10134 w 68576"/>
                  <a:gd name="connsiteY2" fmla="*/ 57379 h 57316"/>
                  <a:gd name="connsiteX3" fmla="*/ 14815 w 68576"/>
                  <a:gd name="connsiteY3" fmla="*/ 53836 h 57316"/>
                  <a:gd name="connsiteX4" fmla="*/ 17219 w 68576"/>
                  <a:gd name="connsiteY4" fmla="*/ 44473 h 57316"/>
                  <a:gd name="connsiteX5" fmla="*/ 20003 w 68576"/>
                  <a:gd name="connsiteY5" fmla="*/ 33086 h 57316"/>
                  <a:gd name="connsiteX6" fmla="*/ 22154 w 68576"/>
                  <a:gd name="connsiteY6" fmla="*/ 24609 h 57316"/>
                  <a:gd name="connsiteX7" fmla="*/ 23799 w 68576"/>
                  <a:gd name="connsiteY7" fmla="*/ 18282 h 57316"/>
                  <a:gd name="connsiteX8" fmla="*/ 44422 w 68576"/>
                  <a:gd name="connsiteY8" fmla="*/ 2846 h 57316"/>
                  <a:gd name="connsiteX9" fmla="*/ 51255 w 68576"/>
                  <a:gd name="connsiteY9" fmla="*/ 11703 h 57316"/>
                  <a:gd name="connsiteX10" fmla="*/ 43030 w 68576"/>
                  <a:gd name="connsiteY10" fmla="*/ 41184 h 57316"/>
                  <a:gd name="connsiteX11" fmla="*/ 41765 w 68576"/>
                  <a:gd name="connsiteY11" fmla="*/ 47004 h 57316"/>
                  <a:gd name="connsiteX12" fmla="*/ 52140 w 68576"/>
                  <a:gd name="connsiteY12" fmla="*/ 57379 h 57316"/>
                  <a:gd name="connsiteX13" fmla="*/ 68715 w 68576"/>
                  <a:gd name="connsiteY13" fmla="*/ 37894 h 57316"/>
                  <a:gd name="connsiteX14" fmla="*/ 67197 w 68576"/>
                  <a:gd name="connsiteY14" fmla="*/ 36629 h 57316"/>
                  <a:gd name="connsiteX15" fmla="*/ 65299 w 68576"/>
                  <a:gd name="connsiteY15" fmla="*/ 38906 h 57316"/>
                  <a:gd name="connsiteX16" fmla="*/ 52393 w 68576"/>
                  <a:gd name="connsiteY16" fmla="*/ 54595 h 57316"/>
                  <a:gd name="connsiteX17" fmla="*/ 49357 w 68576"/>
                  <a:gd name="connsiteY17" fmla="*/ 50420 h 57316"/>
                  <a:gd name="connsiteX18" fmla="*/ 51634 w 68576"/>
                  <a:gd name="connsiteY18" fmla="*/ 41437 h 57316"/>
                  <a:gd name="connsiteX19" fmla="*/ 59352 w 68576"/>
                  <a:gd name="connsiteY19" fmla="*/ 13601 h 57316"/>
                  <a:gd name="connsiteX20" fmla="*/ 44802 w 68576"/>
                  <a:gd name="connsiteY20" fmla="*/ 63 h 57316"/>
                  <a:gd name="connsiteX21" fmla="*/ 25064 w 68576"/>
                  <a:gd name="connsiteY21" fmla="*/ 11070 h 57316"/>
                  <a:gd name="connsiteX22" fmla="*/ 13424 w 68576"/>
                  <a:gd name="connsiteY22" fmla="*/ 63 h 57316"/>
                  <a:gd name="connsiteX23" fmla="*/ 3934 w 68576"/>
                  <a:gd name="connsiteY23" fmla="*/ 7275 h 57316"/>
                  <a:gd name="connsiteX24" fmla="*/ 138 w 68576"/>
                  <a:gd name="connsiteY24" fmla="*/ 19548 h 57316"/>
                  <a:gd name="connsiteX25" fmla="*/ 1657 w 68576"/>
                  <a:gd name="connsiteY25" fmla="*/ 20813 h 57316"/>
                  <a:gd name="connsiteX26" fmla="*/ 3808 w 68576"/>
                  <a:gd name="connsiteY26" fmla="*/ 17903 h 57316"/>
                  <a:gd name="connsiteX27" fmla="*/ 13044 w 68576"/>
                  <a:gd name="connsiteY27" fmla="*/ 2846 h 57316"/>
                  <a:gd name="connsiteX28" fmla="*/ 16966 w 68576"/>
                  <a:gd name="connsiteY28" fmla="*/ 8667 h 57316"/>
                  <a:gd name="connsiteX29" fmla="*/ 14942 w 68576"/>
                  <a:gd name="connsiteY29" fmla="*/ 19295 h 57316"/>
                  <a:gd name="connsiteX30" fmla="*/ 7603 w 68576"/>
                  <a:gd name="connsiteY30" fmla="*/ 48522 h 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576" h="57316">
                    <a:moveTo>
                      <a:pt x="7603" y="48522"/>
                    </a:moveTo>
                    <a:cubicBezTo>
                      <a:pt x="7224" y="50420"/>
                      <a:pt x="6465" y="53330"/>
                      <a:pt x="6465" y="53963"/>
                    </a:cubicBezTo>
                    <a:cubicBezTo>
                      <a:pt x="6465" y="56240"/>
                      <a:pt x="8236" y="57379"/>
                      <a:pt x="10134" y="57379"/>
                    </a:cubicBezTo>
                    <a:cubicBezTo>
                      <a:pt x="11652" y="57379"/>
                      <a:pt x="13930" y="56367"/>
                      <a:pt x="14815" y="53836"/>
                    </a:cubicBezTo>
                    <a:cubicBezTo>
                      <a:pt x="14942" y="53583"/>
                      <a:pt x="16460" y="47636"/>
                      <a:pt x="17219" y="44473"/>
                    </a:cubicBezTo>
                    <a:lnTo>
                      <a:pt x="20003" y="33086"/>
                    </a:lnTo>
                    <a:cubicBezTo>
                      <a:pt x="20762" y="30302"/>
                      <a:pt x="21521" y="27519"/>
                      <a:pt x="22154" y="24609"/>
                    </a:cubicBezTo>
                    <a:cubicBezTo>
                      <a:pt x="22660" y="22458"/>
                      <a:pt x="23672" y="18789"/>
                      <a:pt x="23799" y="18282"/>
                    </a:cubicBezTo>
                    <a:cubicBezTo>
                      <a:pt x="25696" y="14360"/>
                      <a:pt x="32402" y="2846"/>
                      <a:pt x="44422" y="2846"/>
                    </a:cubicBezTo>
                    <a:cubicBezTo>
                      <a:pt x="50116" y="2846"/>
                      <a:pt x="51255" y="7528"/>
                      <a:pt x="51255" y="11703"/>
                    </a:cubicBezTo>
                    <a:cubicBezTo>
                      <a:pt x="51255" y="19548"/>
                      <a:pt x="45055" y="35743"/>
                      <a:pt x="43030" y="41184"/>
                    </a:cubicBezTo>
                    <a:cubicBezTo>
                      <a:pt x="41892" y="44094"/>
                      <a:pt x="41765" y="45612"/>
                      <a:pt x="41765" y="47004"/>
                    </a:cubicBezTo>
                    <a:cubicBezTo>
                      <a:pt x="41765" y="52950"/>
                      <a:pt x="46194" y="57379"/>
                      <a:pt x="52140" y="57379"/>
                    </a:cubicBezTo>
                    <a:cubicBezTo>
                      <a:pt x="64034" y="57379"/>
                      <a:pt x="68715" y="38906"/>
                      <a:pt x="68715" y="37894"/>
                    </a:cubicBezTo>
                    <a:cubicBezTo>
                      <a:pt x="68715" y="36629"/>
                      <a:pt x="67576" y="36629"/>
                      <a:pt x="67197" y="36629"/>
                    </a:cubicBezTo>
                    <a:cubicBezTo>
                      <a:pt x="65932" y="36629"/>
                      <a:pt x="65932" y="37008"/>
                      <a:pt x="65299" y="38906"/>
                    </a:cubicBezTo>
                    <a:cubicBezTo>
                      <a:pt x="62768" y="47510"/>
                      <a:pt x="58593" y="54595"/>
                      <a:pt x="52393" y="54595"/>
                    </a:cubicBezTo>
                    <a:cubicBezTo>
                      <a:pt x="50242" y="54595"/>
                      <a:pt x="49357" y="53330"/>
                      <a:pt x="49357" y="50420"/>
                    </a:cubicBezTo>
                    <a:cubicBezTo>
                      <a:pt x="49357" y="47257"/>
                      <a:pt x="50495" y="44220"/>
                      <a:pt x="51634" y="41437"/>
                    </a:cubicBezTo>
                    <a:cubicBezTo>
                      <a:pt x="54038" y="34731"/>
                      <a:pt x="59352" y="20813"/>
                      <a:pt x="59352" y="13601"/>
                    </a:cubicBezTo>
                    <a:cubicBezTo>
                      <a:pt x="59352" y="5124"/>
                      <a:pt x="53912" y="63"/>
                      <a:pt x="44802" y="63"/>
                    </a:cubicBezTo>
                    <a:cubicBezTo>
                      <a:pt x="33415" y="63"/>
                      <a:pt x="27215" y="8160"/>
                      <a:pt x="25064" y="11070"/>
                    </a:cubicBezTo>
                    <a:cubicBezTo>
                      <a:pt x="24431" y="3985"/>
                      <a:pt x="19244" y="63"/>
                      <a:pt x="13424" y="63"/>
                    </a:cubicBezTo>
                    <a:cubicBezTo>
                      <a:pt x="7603" y="63"/>
                      <a:pt x="5199" y="4997"/>
                      <a:pt x="3934" y="7275"/>
                    </a:cubicBezTo>
                    <a:cubicBezTo>
                      <a:pt x="1910" y="11577"/>
                      <a:pt x="138" y="19042"/>
                      <a:pt x="138" y="19548"/>
                    </a:cubicBezTo>
                    <a:cubicBezTo>
                      <a:pt x="138" y="20813"/>
                      <a:pt x="1404" y="20813"/>
                      <a:pt x="1657" y="20813"/>
                    </a:cubicBezTo>
                    <a:cubicBezTo>
                      <a:pt x="2922" y="20813"/>
                      <a:pt x="3048" y="20686"/>
                      <a:pt x="3808" y="17903"/>
                    </a:cubicBezTo>
                    <a:cubicBezTo>
                      <a:pt x="5958" y="8920"/>
                      <a:pt x="8489" y="2846"/>
                      <a:pt x="13044" y="2846"/>
                    </a:cubicBezTo>
                    <a:cubicBezTo>
                      <a:pt x="15574" y="2846"/>
                      <a:pt x="16966" y="4491"/>
                      <a:pt x="16966" y="8667"/>
                    </a:cubicBezTo>
                    <a:cubicBezTo>
                      <a:pt x="16966" y="11324"/>
                      <a:pt x="16587" y="12715"/>
                      <a:pt x="14942" y="19295"/>
                    </a:cubicBezTo>
                    <a:lnTo>
                      <a:pt x="7603" y="48522"/>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5" name="任意形状 1290">
                <a:extLst>
                  <a:ext uri="{FF2B5EF4-FFF2-40B4-BE49-F238E27FC236}">
                    <a16:creationId xmlns:a16="http://schemas.microsoft.com/office/drawing/2014/main" id="{BBB5E21C-710B-A360-6094-8B438D98FD54}"/>
                  </a:ext>
                </a:extLst>
              </p:cNvPr>
              <p:cNvSpPr/>
              <p:nvPr>
                <p:custDataLst>
                  <p:tags r:id="rId15"/>
                </p:custDataLst>
              </p:nvPr>
            </p:nvSpPr>
            <p:spPr>
              <a:xfrm>
                <a:off x="11423141" y="2840773"/>
                <a:ext cx="14803" cy="37831"/>
              </a:xfrm>
              <a:custGeom>
                <a:avLst/>
                <a:gdLst>
                  <a:gd name="connsiteX0" fmla="*/ 14948 w 14803"/>
                  <a:gd name="connsiteY0" fmla="*/ 13348 h 37831"/>
                  <a:gd name="connsiteX1" fmla="*/ 6850 w 14803"/>
                  <a:gd name="connsiteY1" fmla="*/ 63 h 37831"/>
                  <a:gd name="connsiteX2" fmla="*/ 144 w 14803"/>
                  <a:gd name="connsiteY2" fmla="*/ 6769 h 37831"/>
                  <a:gd name="connsiteX3" fmla="*/ 6850 w 14803"/>
                  <a:gd name="connsiteY3" fmla="*/ 13474 h 37831"/>
                  <a:gd name="connsiteX4" fmla="*/ 11279 w 14803"/>
                  <a:gd name="connsiteY4" fmla="*/ 11830 h 37831"/>
                  <a:gd name="connsiteX5" fmla="*/ 11911 w 14803"/>
                  <a:gd name="connsiteY5" fmla="*/ 11450 h 37831"/>
                  <a:gd name="connsiteX6" fmla="*/ 12164 w 14803"/>
                  <a:gd name="connsiteY6" fmla="*/ 13348 h 37831"/>
                  <a:gd name="connsiteX7" fmla="*/ 3560 w 14803"/>
                  <a:gd name="connsiteY7" fmla="*/ 34478 h 37831"/>
                  <a:gd name="connsiteX8" fmla="*/ 2169 w 14803"/>
                  <a:gd name="connsiteY8" fmla="*/ 36502 h 37831"/>
                  <a:gd name="connsiteX9" fmla="*/ 3434 w 14803"/>
                  <a:gd name="connsiteY9" fmla="*/ 37894 h 37831"/>
                  <a:gd name="connsiteX10" fmla="*/ 14948 w 14803"/>
                  <a:gd name="connsiteY10" fmla="*/ 13348 h 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03" h="37831">
                    <a:moveTo>
                      <a:pt x="14948" y="13348"/>
                    </a:moveTo>
                    <a:cubicBezTo>
                      <a:pt x="14948" y="4997"/>
                      <a:pt x="11785" y="63"/>
                      <a:pt x="6850" y="63"/>
                    </a:cubicBezTo>
                    <a:cubicBezTo>
                      <a:pt x="2675" y="63"/>
                      <a:pt x="144" y="3226"/>
                      <a:pt x="144" y="6769"/>
                    </a:cubicBezTo>
                    <a:cubicBezTo>
                      <a:pt x="144" y="10185"/>
                      <a:pt x="2675" y="13474"/>
                      <a:pt x="6850" y="13474"/>
                    </a:cubicBezTo>
                    <a:cubicBezTo>
                      <a:pt x="8368" y="13474"/>
                      <a:pt x="10013" y="12968"/>
                      <a:pt x="11279" y="11830"/>
                    </a:cubicBezTo>
                    <a:cubicBezTo>
                      <a:pt x="11658" y="11577"/>
                      <a:pt x="11785" y="11450"/>
                      <a:pt x="11911" y="11450"/>
                    </a:cubicBezTo>
                    <a:cubicBezTo>
                      <a:pt x="12038" y="11450"/>
                      <a:pt x="12164" y="11577"/>
                      <a:pt x="12164" y="13348"/>
                    </a:cubicBezTo>
                    <a:cubicBezTo>
                      <a:pt x="12164" y="22711"/>
                      <a:pt x="7736" y="30302"/>
                      <a:pt x="3560" y="34478"/>
                    </a:cubicBezTo>
                    <a:cubicBezTo>
                      <a:pt x="2169" y="35869"/>
                      <a:pt x="2169" y="36123"/>
                      <a:pt x="2169" y="36502"/>
                    </a:cubicBezTo>
                    <a:cubicBezTo>
                      <a:pt x="2169" y="37388"/>
                      <a:pt x="2801" y="37894"/>
                      <a:pt x="3434" y="37894"/>
                    </a:cubicBezTo>
                    <a:cubicBezTo>
                      <a:pt x="4826" y="37894"/>
                      <a:pt x="14948" y="28151"/>
                      <a:pt x="14948" y="13348"/>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6" name="任意形状 1291">
                <a:extLst>
                  <a:ext uri="{FF2B5EF4-FFF2-40B4-BE49-F238E27FC236}">
                    <a16:creationId xmlns:a16="http://schemas.microsoft.com/office/drawing/2014/main" id="{AEF20ED3-AB77-EE53-E9A9-B514AEFE25EE}"/>
                  </a:ext>
                </a:extLst>
              </p:cNvPr>
              <p:cNvSpPr/>
              <p:nvPr>
                <p:custDataLst>
                  <p:tags r:id="rId16"/>
                </p:custDataLst>
              </p:nvPr>
            </p:nvSpPr>
            <p:spPr>
              <a:xfrm>
                <a:off x="11473554" y="2798260"/>
                <a:ext cx="57948" cy="57316"/>
              </a:xfrm>
              <a:custGeom>
                <a:avLst/>
                <a:gdLst>
                  <a:gd name="connsiteX0" fmla="*/ 42282 w 57948"/>
                  <a:gd name="connsiteY0" fmla="*/ 8160 h 57316"/>
                  <a:gd name="connsiteX1" fmla="*/ 30641 w 57948"/>
                  <a:gd name="connsiteY1" fmla="*/ 63 h 57316"/>
                  <a:gd name="connsiteX2" fmla="*/ 149 w 57948"/>
                  <a:gd name="connsiteY2" fmla="*/ 37135 h 57316"/>
                  <a:gd name="connsiteX3" fmla="*/ 16977 w 57948"/>
                  <a:gd name="connsiteY3" fmla="*/ 57379 h 57316"/>
                  <a:gd name="connsiteX4" fmla="*/ 33425 w 57948"/>
                  <a:gd name="connsiteY4" fmla="*/ 47889 h 57316"/>
                  <a:gd name="connsiteX5" fmla="*/ 44939 w 57948"/>
                  <a:gd name="connsiteY5" fmla="*/ 57379 h 57316"/>
                  <a:gd name="connsiteX6" fmla="*/ 54302 w 57948"/>
                  <a:gd name="connsiteY6" fmla="*/ 50420 h 57316"/>
                  <a:gd name="connsiteX7" fmla="*/ 58097 w 57948"/>
                  <a:gd name="connsiteY7" fmla="*/ 37894 h 57316"/>
                  <a:gd name="connsiteX8" fmla="*/ 56579 w 57948"/>
                  <a:gd name="connsiteY8" fmla="*/ 36629 h 57316"/>
                  <a:gd name="connsiteX9" fmla="*/ 54808 w 57948"/>
                  <a:gd name="connsiteY9" fmla="*/ 38906 h 57316"/>
                  <a:gd name="connsiteX10" fmla="*/ 45192 w 57948"/>
                  <a:gd name="connsiteY10" fmla="*/ 54595 h 57316"/>
                  <a:gd name="connsiteX11" fmla="*/ 41396 w 57948"/>
                  <a:gd name="connsiteY11" fmla="*/ 48775 h 57316"/>
                  <a:gd name="connsiteX12" fmla="*/ 43041 w 57948"/>
                  <a:gd name="connsiteY12" fmla="*/ 39412 h 57316"/>
                  <a:gd name="connsiteX13" fmla="*/ 45824 w 57948"/>
                  <a:gd name="connsiteY13" fmla="*/ 28025 h 57316"/>
                  <a:gd name="connsiteX14" fmla="*/ 50379 w 57948"/>
                  <a:gd name="connsiteY14" fmla="*/ 10311 h 57316"/>
                  <a:gd name="connsiteX15" fmla="*/ 51265 w 57948"/>
                  <a:gd name="connsiteY15" fmla="*/ 6009 h 57316"/>
                  <a:gd name="connsiteX16" fmla="*/ 47596 w 57948"/>
                  <a:gd name="connsiteY16" fmla="*/ 2593 h 57316"/>
                  <a:gd name="connsiteX17" fmla="*/ 42282 w 57948"/>
                  <a:gd name="connsiteY17" fmla="*/ 8160 h 57316"/>
                  <a:gd name="connsiteX18" fmla="*/ 34058 w 57948"/>
                  <a:gd name="connsiteY18" fmla="*/ 40931 h 57316"/>
                  <a:gd name="connsiteX19" fmla="*/ 31527 w 57948"/>
                  <a:gd name="connsiteY19" fmla="*/ 45612 h 57316"/>
                  <a:gd name="connsiteX20" fmla="*/ 17230 w 57948"/>
                  <a:gd name="connsiteY20" fmla="*/ 54595 h 57316"/>
                  <a:gd name="connsiteX21" fmla="*/ 9132 w 57948"/>
                  <a:gd name="connsiteY21" fmla="*/ 42702 h 57316"/>
                  <a:gd name="connsiteX22" fmla="*/ 16091 w 57948"/>
                  <a:gd name="connsiteY22" fmla="*/ 14993 h 57316"/>
                  <a:gd name="connsiteX23" fmla="*/ 30768 w 57948"/>
                  <a:gd name="connsiteY23" fmla="*/ 2846 h 57316"/>
                  <a:gd name="connsiteX24" fmla="*/ 40763 w 57948"/>
                  <a:gd name="connsiteY24" fmla="*/ 13981 h 57316"/>
                  <a:gd name="connsiteX25" fmla="*/ 40384 w 57948"/>
                  <a:gd name="connsiteY25" fmla="*/ 16132 h 57316"/>
                  <a:gd name="connsiteX26" fmla="*/ 34058 w 57948"/>
                  <a:gd name="connsiteY26" fmla="*/ 40931 h 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948" h="57316">
                    <a:moveTo>
                      <a:pt x="42282" y="8160"/>
                    </a:moveTo>
                    <a:cubicBezTo>
                      <a:pt x="40004" y="3479"/>
                      <a:pt x="36335" y="63"/>
                      <a:pt x="30641" y="63"/>
                    </a:cubicBezTo>
                    <a:cubicBezTo>
                      <a:pt x="15838" y="63"/>
                      <a:pt x="149" y="18662"/>
                      <a:pt x="149" y="37135"/>
                    </a:cubicBezTo>
                    <a:cubicBezTo>
                      <a:pt x="149" y="49028"/>
                      <a:pt x="7108" y="57379"/>
                      <a:pt x="16977" y="57379"/>
                    </a:cubicBezTo>
                    <a:cubicBezTo>
                      <a:pt x="19507" y="57379"/>
                      <a:pt x="25833" y="56873"/>
                      <a:pt x="33425" y="47889"/>
                    </a:cubicBezTo>
                    <a:cubicBezTo>
                      <a:pt x="34437" y="53203"/>
                      <a:pt x="38866" y="57379"/>
                      <a:pt x="44939" y="57379"/>
                    </a:cubicBezTo>
                    <a:cubicBezTo>
                      <a:pt x="49367" y="57379"/>
                      <a:pt x="52277" y="54469"/>
                      <a:pt x="54302" y="50420"/>
                    </a:cubicBezTo>
                    <a:cubicBezTo>
                      <a:pt x="56453" y="45865"/>
                      <a:pt x="58097" y="38147"/>
                      <a:pt x="58097" y="37894"/>
                    </a:cubicBezTo>
                    <a:cubicBezTo>
                      <a:pt x="58097" y="36629"/>
                      <a:pt x="56959" y="36629"/>
                      <a:pt x="56579" y="36629"/>
                    </a:cubicBezTo>
                    <a:cubicBezTo>
                      <a:pt x="55314" y="36629"/>
                      <a:pt x="55187" y="37135"/>
                      <a:pt x="54808" y="38906"/>
                    </a:cubicBezTo>
                    <a:cubicBezTo>
                      <a:pt x="52657" y="47130"/>
                      <a:pt x="50379" y="54595"/>
                      <a:pt x="45192" y="54595"/>
                    </a:cubicBezTo>
                    <a:cubicBezTo>
                      <a:pt x="41776" y="54595"/>
                      <a:pt x="41396" y="51306"/>
                      <a:pt x="41396" y="48775"/>
                    </a:cubicBezTo>
                    <a:cubicBezTo>
                      <a:pt x="41396" y="45992"/>
                      <a:pt x="41649" y="44979"/>
                      <a:pt x="43041" y="39412"/>
                    </a:cubicBezTo>
                    <a:cubicBezTo>
                      <a:pt x="44433" y="34098"/>
                      <a:pt x="44686" y="32833"/>
                      <a:pt x="45824" y="28025"/>
                    </a:cubicBezTo>
                    <a:lnTo>
                      <a:pt x="50379" y="10311"/>
                    </a:lnTo>
                    <a:cubicBezTo>
                      <a:pt x="51265" y="6769"/>
                      <a:pt x="51265" y="6516"/>
                      <a:pt x="51265" y="6009"/>
                    </a:cubicBezTo>
                    <a:cubicBezTo>
                      <a:pt x="51265" y="3859"/>
                      <a:pt x="49747" y="2593"/>
                      <a:pt x="47596" y="2593"/>
                    </a:cubicBezTo>
                    <a:cubicBezTo>
                      <a:pt x="44559" y="2593"/>
                      <a:pt x="42661" y="5377"/>
                      <a:pt x="42282" y="8160"/>
                    </a:cubicBezTo>
                    <a:close/>
                    <a:moveTo>
                      <a:pt x="34058" y="40931"/>
                    </a:moveTo>
                    <a:cubicBezTo>
                      <a:pt x="33425" y="43208"/>
                      <a:pt x="33425" y="43461"/>
                      <a:pt x="31527" y="45612"/>
                    </a:cubicBezTo>
                    <a:cubicBezTo>
                      <a:pt x="25960" y="52571"/>
                      <a:pt x="20772" y="54595"/>
                      <a:pt x="17230" y="54595"/>
                    </a:cubicBezTo>
                    <a:cubicBezTo>
                      <a:pt x="10903" y="54595"/>
                      <a:pt x="9132" y="47636"/>
                      <a:pt x="9132" y="42702"/>
                    </a:cubicBezTo>
                    <a:cubicBezTo>
                      <a:pt x="9132" y="36376"/>
                      <a:pt x="13181" y="20813"/>
                      <a:pt x="16091" y="14993"/>
                    </a:cubicBezTo>
                    <a:cubicBezTo>
                      <a:pt x="20013" y="7528"/>
                      <a:pt x="25707" y="2846"/>
                      <a:pt x="30768" y="2846"/>
                    </a:cubicBezTo>
                    <a:cubicBezTo>
                      <a:pt x="38992" y="2846"/>
                      <a:pt x="40763" y="13221"/>
                      <a:pt x="40763" y="13981"/>
                    </a:cubicBezTo>
                    <a:cubicBezTo>
                      <a:pt x="40763" y="14740"/>
                      <a:pt x="40510" y="15499"/>
                      <a:pt x="40384" y="16132"/>
                    </a:cubicBezTo>
                    <a:lnTo>
                      <a:pt x="34058" y="40931"/>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447" name="任意形状 1292">
                <a:extLst>
                  <a:ext uri="{FF2B5EF4-FFF2-40B4-BE49-F238E27FC236}">
                    <a16:creationId xmlns:a16="http://schemas.microsoft.com/office/drawing/2014/main" id="{DE0990B9-B5EC-BC36-B184-BACF1F4EFF4B}"/>
                  </a:ext>
                </a:extLst>
              </p:cNvPr>
              <p:cNvSpPr/>
              <p:nvPr>
                <p:custDataLst>
                  <p:tags r:id="rId17"/>
                </p:custDataLst>
              </p:nvPr>
            </p:nvSpPr>
            <p:spPr>
              <a:xfrm>
                <a:off x="11546254" y="2840773"/>
                <a:ext cx="13411" cy="13411"/>
              </a:xfrm>
              <a:custGeom>
                <a:avLst/>
                <a:gdLst>
                  <a:gd name="connsiteX0" fmla="*/ 13566 w 13411"/>
                  <a:gd name="connsiteY0" fmla="*/ 6769 h 13411"/>
                  <a:gd name="connsiteX1" fmla="*/ 6860 w 13411"/>
                  <a:gd name="connsiteY1" fmla="*/ 63 h 13411"/>
                  <a:gd name="connsiteX2" fmla="*/ 154 w 13411"/>
                  <a:gd name="connsiteY2" fmla="*/ 6769 h 13411"/>
                  <a:gd name="connsiteX3" fmla="*/ 6860 w 13411"/>
                  <a:gd name="connsiteY3" fmla="*/ 13474 h 13411"/>
                  <a:gd name="connsiteX4" fmla="*/ 13566 w 13411"/>
                  <a:gd name="connsiteY4" fmla="*/ 6769 h 13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 h="13411">
                    <a:moveTo>
                      <a:pt x="13566" y="6769"/>
                    </a:moveTo>
                    <a:cubicBezTo>
                      <a:pt x="13566" y="3099"/>
                      <a:pt x="10529" y="63"/>
                      <a:pt x="6860" y="63"/>
                    </a:cubicBezTo>
                    <a:cubicBezTo>
                      <a:pt x="3191" y="63"/>
                      <a:pt x="154" y="3099"/>
                      <a:pt x="154" y="6769"/>
                    </a:cubicBezTo>
                    <a:cubicBezTo>
                      <a:pt x="154" y="10438"/>
                      <a:pt x="3191" y="13474"/>
                      <a:pt x="6860" y="13474"/>
                    </a:cubicBezTo>
                    <a:cubicBezTo>
                      <a:pt x="10529" y="13474"/>
                      <a:pt x="13566" y="10438"/>
                      <a:pt x="13566" y="6769"/>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Tree>
    <p:extLst>
      <p:ext uri="{BB962C8B-B14F-4D97-AF65-F5344CB8AC3E}">
        <p14:creationId xmlns:p14="http://schemas.microsoft.com/office/powerpoint/2010/main" val="921337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911A6D-43D8-090E-DA56-2F7EDDCCF1EB}"/>
              </a:ext>
            </a:extLst>
          </p:cNvPr>
          <p:cNvSpPr>
            <a:spLocks noGrp="1"/>
          </p:cNvSpPr>
          <p:nvPr>
            <p:ph type="sldNum" sz="quarter" idx="11"/>
          </p:nvPr>
        </p:nvSpPr>
        <p:spPr/>
        <p:txBody>
          <a:bodyPr/>
          <a:lstStyle/>
          <a:p>
            <a:fld id="{71296DC4-A542-4FA6-93A4-D8837072381A}" type="slidenum">
              <a:rPr lang="zh-CN" altLang="en-US" smtClean="0"/>
              <a:pPr/>
              <a:t>12</a:t>
            </a:fld>
            <a:endParaRPr lang="zh-CN" altLang="en-US" dirty="0"/>
          </a:p>
        </p:txBody>
      </p:sp>
      <p:sp>
        <p:nvSpPr>
          <p:cNvPr id="3" name="Title 2">
            <a:extLst>
              <a:ext uri="{FF2B5EF4-FFF2-40B4-BE49-F238E27FC236}">
                <a16:creationId xmlns:a16="http://schemas.microsoft.com/office/drawing/2014/main" id="{5EC23F9E-7C1D-6428-52D8-BF84633FA1FD}"/>
              </a:ext>
            </a:extLst>
          </p:cNvPr>
          <p:cNvSpPr>
            <a:spLocks noGrp="1"/>
          </p:cNvSpPr>
          <p:nvPr>
            <p:ph type="title"/>
          </p:nvPr>
        </p:nvSpPr>
        <p:spPr/>
        <p:txBody>
          <a:bodyPr/>
          <a:lstStyle/>
          <a:p>
            <a:r>
              <a:rPr lang="en-US" dirty="0"/>
              <a:t>Experiments</a:t>
            </a:r>
            <a:endParaRPr lang="en-CN" dirty="0"/>
          </a:p>
        </p:txBody>
      </p:sp>
      <p:sp>
        <p:nvSpPr>
          <p:cNvPr id="34" name="Content Placeholder 33">
            <a:extLst>
              <a:ext uri="{FF2B5EF4-FFF2-40B4-BE49-F238E27FC236}">
                <a16:creationId xmlns:a16="http://schemas.microsoft.com/office/drawing/2014/main" id="{72E3F55D-9A39-1939-74C8-7CB6A2C566F0}"/>
              </a:ext>
            </a:extLst>
          </p:cNvPr>
          <p:cNvSpPr txBox="1">
            <a:spLocks noGrp="1" noChangeAspect="1"/>
          </p:cNvSpPr>
          <p:nvPr>
            <p:ph idx="1"/>
          </p:nvPr>
        </p:nvSpPr>
        <p:spPr>
          <a:xfrm>
            <a:off x="298450" y="836613"/>
            <a:ext cx="11702204" cy="461665"/>
          </a:xfrm>
          <a:prstGeom prst="rect">
            <a:avLst/>
          </a:prstGeom>
          <a:noFill/>
        </p:spPr>
        <p:txBody>
          <a:bodyPr wrap="square" rtlCol="0">
            <a:spAutoFit/>
          </a:bodyPr>
          <a:lstStyle/>
          <a:p>
            <a:pPr marL="0" indent="0" algn="just">
              <a:buNone/>
            </a:pPr>
            <a:r>
              <a:rPr lang="en-US" dirty="0">
                <a:effectLst/>
                <a:latin typeface="Microsoft YaHei" panose="020B0503020204020204" pitchFamily="34" charset="-122"/>
                <a:ea typeface="Microsoft YaHei" panose="020B0503020204020204" pitchFamily="34" charset="-122"/>
              </a:rPr>
              <a:t>Comparisons with State-of-the-Arts</a:t>
            </a:r>
            <a:endParaRPr lang="en-US"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11A213F8-FDBE-280B-DA2D-910DD66D34B1}"/>
              </a:ext>
            </a:extLst>
          </p:cNvPr>
          <p:cNvPicPr>
            <a:picLocks noChangeAspect="1"/>
          </p:cNvPicPr>
          <p:nvPr/>
        </p:nvPicPr>
        <p:blipFill>
          <a:blip r:embed="rId3"/>
          <a:stretch>
            <a:fillRect/>
          </a:stretch>
        </p:blipFill>
        <p:spPr>
          <a:xfrm>
            <a:off x="313543" y="1268760"/>
            <a:ext cx="11702204" cy="2165119"/>
          </a:xfrm>
          <a:prstGeom prst="rect">
            <a:avLst/>
          </a:prstGeom>
        </p:spPr>
      </p:pic>
      <p:sp>
        <p:nvSpPr>
          <p:cNvPr id="6" name="TextBox 5">
            <a:extLst>
              <a:ext uri="{FF2B5EF4-FFF2-40B4-BE49-F238E27FC236}">
                <a16:creationId xmlns:a16="http://schemas.microsoft.com/office/drawing/2014/main" id="{13E24A08-7C84-F299-27F8-47FC9418F2BE}"/>
              </a:ext>
            </a:extLst>
          </p:cNvPr>
          <p:cNvSpPr txBox="1"/>
          <p:nvPr/>
        </p:nvSpPr>
        <p:spPr>
          <a:xfrm>
            <a:off x="313542" y="3549560"/>
            <a:ext cx="5782458" cy="461665"/>
          </a:xfrm>
          <a:prstGeom prst="rect">
            <a:avLst/>
          </a:prstGeom>
          <a:noFill/>
        </p:spPr>
        <p:txBody>
          <a:bodyPr wrap="square">
            <a:spAutoFit/>
          </a:bodyPr>
          <a:lstStyle/>
          <a:p>
            <a:r>
              <a:rPr kumimoji="1" lang="en-US" dirty="0">
                <a:solidFill>
                  <a:srgbClr val="FF9900"/>
                </a:solidFill>
                <a:latin typeface="Microsoft YaHei" panose="020B0503020204020204" pitchFamily="34" charset="-122"/>
                <a:ea typeface="Microsoft YaHei" panose="020B0503020204020204" pitchFamily="34" charset="-122"/>
                <a:cs typeface="Verdana" panose="020B0604030504040204" pitchFamily="34" charset="0"/>
              </a:rPr>
              <a:t>Results on Complex</a:t>
            </a:r>
            <a:r>
              <a:rPr kumimoji="1" lang="zh-CN" altLang="en-US" dirty="0">
                <a:solidFill>
                  <a:srgbClr val="FF9900"/>
                </a:solidFill>
                <a:latin typeface="Microsoft YaHei" panose="020B0503020204020204" pitchFamily="34" charset="-122"/>
                <a:ea typeface="Microsoft YaHei" panose="020B0503020204020204" pitchFamily="34" charset="-122"/>
                <a:cs typeface="Verdana" panose="020B0604030504040204" pitchFamily="34" charset="0"/>
              </a:rPr>
              <a:t> </a:t>
            </a:r>
            <a:r>
              <a:rPr kumimoji="1" lang="en-US" dirty="0">
                <a:solidFill>
                  <a:srgbClr val="FF9900"/>
                </a:solidFill>
                <a:latin typeface="Microsoft YaHei" panose="020B0503020204020204" pitchFamily="34" charset="-122"/>
                <a:ea typeface="Microsoft YaHei" panose="020B0503020204020204" pitchFamily="34" charset="-122"/>
                <a:cs typeface="Verdana" panose="020B0604030504040204" pitchFamily="34" charset="0"/>
              </a:rPr>
              <a:t>Distribution</a:t>
            </a:r>
            <a:endParaRPr lang="en-US" dirty="0"/>
          </a:p>
        </p:txBody>
      </p:sp>
      <p:pic>
        <p:nvPicPr>
          <p:cNvPr id="272" name="Picture 271">
            <a:extLst>
              <a:ext uri="{FF2B5EF4-FFF2-40B4-BE49-F238E27FC236}">
                <a16:creationId xmlns:a16="http://schemas.microsoft.com/office/drawing/2014/main" id="{E1B5AE8E-0186-C5FB-400C-D77406ED43B7}"/>
              </a:ext>
            </a:extLst>
          </p:cNvPr>
          <p:cNvPicPr>
            <a:picLocks noChangeAspect="1"/>
          </p:cNvPicPr>
          <p:nvPr/>
        </p:nvPicPr>
        <p:blipFill>
          <a:blip r:embed="rId4"/>
          <a:stretch>
            <a:fillRect/>
          </a:stretch>
        </p:blipFill>
        <p:spPr>
          <a:xfrm>
            <a:off x="5425471" y="3934280"/>
            <a:ext cx="6460795" cy="2581860"/>
          </a:xfrm>
          <a:prstGeom prst="rect">
            <a:avLst/>
          </a:prstGeom>
        </p:spPr>
      </p:pic>
      <p:pic>
        <p:nvPicPr>
          <p:cNvPr id="273" name="Picture 272">
            <a:extLst>
              <a:ext uri="{FF2B5EF4-FFF2-40B4-BE49-F238E27FC236}">
                <a16:creationId xmlns:a16="http://schemas.microsoft.com/office/drawing/2014/main" id="{CA901CFD-4849-0B3C-50A5-D8044742E69D}"/>
              </a:ext>
            </a:extLst>
          </p:cNvPr>
          <p:cNvPicPr>
            <a:picLocks noChangeAspect="1"/>
          </p:cNvPicPr>
          <p:nvPr/>
        </p:nvPicPr>
        <p:blipFill>
          <a:blip r:embed="rId5"/>
          <a:stretch>
            <a:fillRect/>
          </a:stretch>
        </p:blipFill>
        <p:spPr>
          <a:xfrm>
            <a:off x="314573" y="3934280"/>
            <a:ext cx="4774346" cy="2539081"/>
          </a:xfrm>
          <a:prstGeom prst="rect">
            <a:avLst/>
          </a:prstGeom>
        </p:spPr>
      </p:pic>
      <p:sp>
        <p:nvSpPr>
          <p:cNvPr id="274" name="TextBox 273">
            <a:extLst>
              <a:ext uri="{FF2B5EF4-FFF2-40B4-BE49-F238E27FC236}">
                <a16:creationId xmlns:a16="http://schemas.microsoft.com/office/drawing/2014/main" id="{059DEFF2-A7FC-3F73-5A63-7AC16E81DF50}"/>
              </a:ext>
            </a:extLst>
          </p:cNvPr>
          <p:cNvSpPr txBox="1"/>
          <p:nvPr/>
        </p:nvSpPr>
        <p:spPr>
          <a:xfrm>
            <a:off x="6672064" y="3547124"/>
            <a:ext cx="4980338" cy="461665"/>
          </a:xfrm>
          <a:prstGeom prst="rect">
            <a:avLst/>
          </a:prstGeom>
          <a:noFill/>
        </p:spPr>
        <p:txBody>
          <a:bodyPr wrap="none" rtlCol="0">
            <a:spAutoFit/>
          </a:bodyPr>
          <a:lstStyle/>
          <a:p>
            <a:r>
              <a:rPr kumimoji="1" lang="en-US" altLang="zh-CN" dirty="0">
                <a:solidFill>
                  <a:srgbClr val="FF9900"/>
                </a:solidFill>
                <a:latin typeface="Microsoft YaHei" panose="020B0503020204020204" pitchFamily="34" charset="-122"/>
                <a:ea typeface="Microsoft YaHei" panose="020B0503020204020204" pitchFamily="34" charset="-122"/>
                <a:cs typeface="Verdana" panose="020B0604030504040204" pitchFamily="34" charset="0"/>
              </a:rPr>
              <a:t>R</a:t>
            </a:r>
            <a:r>
              <a:rPr kumimoji="1" lang="en-CN" dirty="0">
                <a:solidFill>
                  <a:srgbClr val="FF9900"/>
                </a:solidFill>
                <a:latin typeface="Microsoft YaHei" panose="020B0503020204020204" pitchFamily="34" charset="-122"/>
                <a:ea typeface="Microsoft YaHei" panose="020B0503020204020204" pitchFamily="34" charset="-122"/>
                <a:cs typeface="Verdana" panose="020B0604030504040204" pitchFamily="34" charset="0"/>
              </a:rPr>
              <a:t>esults with </a:t>
            </a:r>
            <a:r>
              <a:rPr kumimoji="1" lang="en-US" altLang="zh-CN" dirty="0">
                <a:solidFill>
                  <a:srgbClr val="FF9900"/>
                </a:solidFill>
                <a:latin typeface="Microsoft YaHei" panose="020B0503020204020204" pitchFamily="34" charset="-122"/>
                <a:ea typeface="Microsoft YaHei" panose="020B0503020204020204" pitchFamily="34" charset="-122"/>
                <a:cs typeface="Verdana" panose="020B0604030504040204" pitchFamily="34" charset="0"/>
              </a:rPr>
              <a:t>D</a:t>
            </a:r>
            <a:r>
              <a:rPr kumimoji="1" lang="en-CN" dirty="0">
                <a:solidFill>
                  <a:srgbClr val="FF9900"/>
                </a:solidFill>
                <a:latin typeface="Microsoft YaHei" panose="020B0503020204020204" pitchFamily="34" charset="-122"/>
                <a:ea typeface="Microsoft YaHei" panose="020B0503020204020204" pitchFamily="34" charset="-122"/>
                <a:cs typeface="Verdana" panose="020B0604030504040204" pitchFamily="34" charset="0"/>
              </a:rPr>
              <a:t>ifferent </a:t>
            </a:r>
            <a:r>
              <a:rPr kumimoji="1" lang="en-US" altLang="zh-CN" dirty="0">
                <a:solidFill>
                  <a:srgbClr val="FF9900"/>
                </a:solidFill>
                <a:latin typeface="Microsoft YaHei" panose="020B0503020204020204" pitchFamily="34" charset="-122"/>
                <a:ea typeface="Microsoft YaHei" panose="020B0503020204020204" pitchFamily="34" charset="-122"/>
                <a:cs typeface="Verdana" panose="020B0604030504040204" pitchFamily="34" charset="0"/>
              </a:rPr>
              <a:t>R</a:t>
            </a:r>
            <a:r>
              <a:rPr kumimoji="1" lang="en-CN" dirty="0">
                <a:solidFill>
                  <a:srgbClr val="FF9900"/>
                </a:solidFill>
                <a:latin typeface="Microsoft YaHei" panose="020B0503020204020204" pitchFamily="34" charset="-122"/>
                <a:ea typeface="Microsoft YaHei" panose="020B0503020204020204" pitchFamily="34" charset="-122"/>
                <a:cs typeface="Verdana" panose="020B0604030504040204" pitchFamily="34" charset="0"/>
              </a:rPr>
              <a:t>esolution</a:t>
            </a:r>
          </a:p>
        </p:txBody>
      </p:sp>
    </p:spTree>
    <p:extLst>
      <p:ext uri="{BB962C8B-B14F-4D97-AF65-F5344CB8AC3E}">
        <p14:creationId xmlns:p14="http://schemas.microsoft.com/office/powerpoint/2010/main" val="3392645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911A6D-43D8-090E-DA56-2F7EDDCCF1EB}"/>
              </a:ext>
            </a:extLst>
          </p:cNvPr>
          <p:cNvSpPr>
            <a:spLocks noGrp="1"/>
          </p:cNvSpPr>
          <p:nvPr>
            <p:ph type="sldNum" sz="quarter" idx="11"/>
          </p:nvPr>
        </p:nvSpPr>
        <p:spPr/>
        <p:txBody>
          <a:bodyPr/>
          <a:lstStyle/>
          <a:p>
            <a:fld id="{71296DC4-A542-4FA6-93A4-D8837072381A}" type="slidenum">
              <a:rPr lang="zh-CN" altLang="en-US" smtClean="0"/>
              <a:pPr/>
              <a:t>13</a:t>
            </a:fld>
            <a:endParaRPr lang="zh-CN" altLang="en-US" dirty="0"/>
          </a:p>
        </p:txBody>
      </p:sp>
      <p:sp>
        <p:nvSpPr>
          <p:cNvPr id="3" name="Title 2">
            <a:extLst>
              <a:ext uri="{FF2B5EF4-FFF2-40B4-BE49-F238E27FC236}">
                <a16:creationId xmlns:a16="http://schemas.microsoft.com/office/drawing/2014/main" id="{5EC23F9E-7C1D-6428-52D8-BF84633FA1FD}"/>
              </a:ext>
            </a:extLst>
          </p:cNvPr>
          <p:cNvSpPr>
            <a:spLocks noGrp="1"/>
          </p:cNvSpPr>
          <p:nvPr>
            <p:ph type="title"/>
          </p:nvPr>
        </p:nvSpPr>
        <p:spPr/>
        <p:txBody>
          <a:bodyPr/>
          <a:lstStyle/>
          <a:p>
            <a:r>
              <a:rPr lang="en-US" dirty="0"/>
              <a:t>Experiments</a:t>
            </a:r>
            <a:endParaRPr lang="en-CN" dirty="0"/>
          </a:p>
        </p:txBody>
      </p:sp>
      <p:sp>
        <p:nvSpPr>
          <p:cNvPr id="34" name="Content Placeholder 33">
            <a:extLst>
              <a:ext uri="{FF2B5EF4-FFF2-40B4-BE49-F238E27FC236}">
                <a16:creationId xmlns:a16="http://schemas.microsoft.com/office/drawing/2014/main" id="{72E3F55D-9A39-1939-74C8-7CB6A2C566F0}"/>
              </a:ext>
            </a:extLst>
          </p:cNvPr>
          <p:cNvSpPr txBox="1">
            <a:spLocks noGrp="1" noChangeAspect="1"/>
          </p:cNvSpPr>
          <p:nvPr>
            <p:ph idx="1"/>
          </p:nvPr>
        </p:nvSpPr>
        <p:spPr>
          <a:xfrm>
            <a:off x="298450" y="836613"/>
            <a:ext cx="11702204" cy="461665"/>
          </a:xfrm>
          <a:prstGeom prst="rect">
            <a:avLst/>
          </a:prstGeom>
          <a:noFill/>
        </p:spPr>
        <p:txBody>
          <a:bodyPr wrap="square" rtlCol="0">
            <a:spAutoFit/>
          </a:bodyPr>
          <a:lstStyle/>
          <a:p>
            <a:pPr marL="0" indent="0" algn="just">
              <a:buNone/>
            </a:pPr>
            <a:r>
              <a:rPr lang="en-US" altLang="zh-CN" dirty="0">
                <a:effectLst/>
                <a:latin typeface="Microsoft YaHei" panose="020B0503020204020204" pitchFamily="34" charset="-122"/>
                <a:ea typeface="Microsoft YaHei" panose="020B0503020204020204" pitchFamily="34" charset="-122"/>
              </a:rPr>
              <a:t>Qualitative </a:t>
            </a:r>
            <a:r>
              <a:rPr lang="en-US" dirty="0">
                <a:effectLst/>
                <a:latin typeface="Microsoft YaHei" panose="020B0503020204020204" pitchFamily="34" charset="-122"/>
                <a:ea typeface="Microsoft YaHei" panose="020B0503020204020204" pitchFamily="34" charset="-122"/>
              </a:rPr>
              <a:t>Comparisons with State-of-the-Arts </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042BB90-0643-076F-4735-001E5D1EAB8D}"/>
              </a:ext>
            </a:extLst>
          </p:cNvPr>
          <p:cNvPicPr>
            <a:picLocks noChangeAspect="1"/>
          </p:cNvPicPr>
          <p:nvPr/>
        </p:nvPicPr>
        <p:blipFill>
          <a:blip r:embed="rId3"/>
          <a:srcRect b="515"/>
          <a:stretch/>
        </p:blipFill>
        <p:spPr>
          <a:xfrm>
            <a:off x="1007418" y="1283560"/>
            <a:ext cx="11029242" cy="5205783"/>
          </a:xfrm>
          <a:prstGeom prst="rect">
            <a:avLst/>
          </a:prstGeom>
        </p:spPr>
      </p:pic>
      <p:sp>
        <p:nvSpPr>
          <p:cNvPr id="7" name="TextBox 6">
            <a:extLst>
              <a:ext uri="{FF2B5EF4-FFF2-40B4-BE49-F238E27FC236}">
                <a16:creationId xmlns:a16="http://schemas.microsoft.com/office/drawing/2014/main" id="{E5D518F4-29CF-F64A-BA56-9F780C019C70}"/>
              </a:ext>
            </a:extLst>
          </p:cNvPr>
          <p:cNvSpPr txBox="1"/>
          <p:nvPr/>
        </p:nvSpPr>
        <p:spPr>
          <a:xfrm>
            <a:off x="90643" y="2096852"/>
            <a:ext cx="938077" cy="369332"/>
          </a:xfrm>
          <a:prstGeom prst="rect">
            <a:avLst/>
          </a:prstGeom>
          <a:noFill/>
        </p:spPr>
        <p:txBody>
          <a:bodyPr wrap="none" rtlCol="0">
            <a:spAutoFit/>
          </a:bodyPr>
          <a:lstStyle/>
          <a:p>
            <a:pPr algn="ctr"/>
            <a:r>
              <a:rPr lang="en-CN" sz="1800" b="1" dirty="0">
                <a:latin typeface="Microsoft YaHei" panose="020B0503020204020204" pitchFamily="34" charset="-122"/>
                <a:ea typeface="Microsoft YaHei" panose="020B0503020204020204" pitchFamily="34" charset="-122"/>
              </a:rPr>
              <a:t>UniAD</a:t>
            </a:r>
          </a:p>
        </p:txBody>
      </p:sp>
      <p:sp>
        <p:nvSpPr>
          <p:cNvPr id="8" name="TextBox 7">
            <a:extLst>
              <a:ext uri="{FF2B5EF4-FFF2-40B4-BE49-F238E27FC236}">
                <a16:creationId xmlns:a16="http://schemas.microsoft.com/office/drawing/2014/main" id="{C078DFAA-6318-FF3F-6D96-1D68092C724B}"/>
              </a:ext>
            </a:extLst>
          </p:cNvPr>
          <p:cNvSpPr txBox="1"/>
          <p:nvPr/>
        </p:nvSpPr>
        <p:spPr>
          <a:xfrm>
            <a:off x="11324" y="2900309"/>
            <a:ext cx="1082348" cy="369332"/>
          </a:xfrm>
          <a:prstGeom prst="rect">
            <a:avLst/>
          </a:prstGeom>
          <a:noFill/>
        </p:spPr>
        <p:txBody>
          <a:bodyPr wrap="none" rtlCol="0">
            <a:spAutoFit/>
          </a:bodyPr>
          <a:lstStyle/>
          <a:p>
            <a:pPr algn="ctr"/>
            <a:r>
              <a:rPr lang="en-CN" sz="1800" b="1" dirty="0">
                <a:latin typeface="Microsoft YaHei" panose="020B0503020204020204" pitchFamily="34" charset="-122"/>
                <a:ea typeface="Microsoft YaHei" panose="020B0503020204020204" pitchFamily="34" charset="-122"/>
              </a:rPr>
              <a:t>OneNIP</a:t>
            </a:r>
            <a:endParaRPr lang="en-CN" sz="2000" b="1"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4D483BE6-C379-4667-5358-D7979A8EAED9}"/>
              </a:ext>
            </a:extLst>
          </p:cNvPr>
          <p:cNvSpPr txBox="1"/>
          <p:nvPr/>
        </p:nvSpPr>
        <p:spPr>
          <a:xfrm>
            <a:off x="-132692" y="3645024"/>
            <a:ext cx="1368152" cy="400110"/>
          </a:xfrm>
          <a:prstGeom prst="rect">
            <a:avLst/>
          </a:prstGeom>
          <a:noFill/>
        </p:spPr>
        <p:txBody>
          <a:bodyPr wrap="square" rtlCol="0">
            <a:spAutoFit/>
          </a:bodyPr>
          <a:lstStyle/>
          <a:p>
            <a:pPr algn="ctr"/>
            <a:r>
              <a:rPr lang="en-CN" sz="2000" b="1" dirty="0">
                <a:latin typeface="Microsoft YaHei" panose="020B0503020204020204" pitchFamily="34" charset="-122"/>
                <a:ea typeface="Microsoft YaHei" panose="020B0503020204020204" pitchFamily="34" charset="-122"/>
              </a:rPr>
              <a:t>GT</a:t>
            </a:r>
            <a:r>
              <a:rPr lang="en-US" sz="1800" b="1" dirty="0">
                <a:latin typeface="Microsoft YaHei" panose="020B0503020204020204" pitchFamily="34" charset="-122"/>
                <a:ea typeface="Microsoft YaHei" panose="020B0503020204020204" pitchFamily="34" charset="-122"/>
              </a:rPr>
              <a:t>Mask</a:t>
            </a:r>
            <a:endParaRPr lang="en-CN" sz="2000" b="1"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FDA1E8CC-FCF6-F7D2-2901-8BC0A2C009BD}"/>
              </a:ext>
            </a:extLst>
          </p:cNvPr>
          <p:cNvSpPr txBox="1"/>
          <p:nvPr/>
        </p:nvSpPr>
        <p:spPr>
          <a:xfrm>
            <a:off x="88164" y="4865094"/>
            <a:ext cx="938077" cy="369332"/>
          </a:xfrm>
          <a:prstGeom prst="rect">
            <a:avLst/>
          </a:prstGeom>
          <a:noFill/>
        </p:spPr>
        <p:txBody>
          <a:bodyPr wrap="none" rtlCol="0">
            <a:spAutoFit/>
          </a:bodyPr>
          <a:lstStyle/>
          <a:p>
            <a:pPr algn="ctr"/>
            <a:r>
              <a:rPr lang="en-CN" sz="1800" b="1" dirty="0">
                <a:latin typeface="Microsoft YaHei" panose="020B0503020204020204" pitchFamily="34" charset="-122"/>
                <a:ea typeface="Microsoft YaHei" panose="020B0503020204020204" pitchFamily="34" charset="-122"/>
              </a:rPr>
              <a:t>UniAD</a:t>
            </a:r>
          </a:p>
        </p:txBody>
      </p:sp>
      <p:sp>
        <p:nvSpPr>
          <p:cNvPr id="11" name="TextBox 10">
            <a:extLst>
              <a:ext uri="{FF2B5EF4-FFF2-40B4-BE49-F238E27FC236}">
                <a16:creationId xmlns:a16="http://schemas.microsoft.com/office/drawing/2014/main" id="{F9939263-26A4-512F-F8D2-F4C99FAE2FB1}"/>
              </a:ext>
            </a:extLst>
          </p:cNvPr>
          <p:cNvSpPr txBox="1"/>
          <p:nvPr/>
        </p:nvSpPr>
        <p:spPr>
          <a:xfrm>
            <a:off x="8845" y="5445224"/>
            <a:ext cx="1082348" cy="369332"/>
          </a:xfrm>
          <a:prstGeom prst="rect">
            <a:avLst/>
          </a:prstGeom>
          <a:noFill/>
        </p:spPr>
        <p:txBody>
          <a:bodyPr wrap="none" rtlCol="0">
            <a:spAutoFit/>
          </a:bodyPr>
          <a:lstStyle/>
          <a:p>
            <a:pPr algn="ctr"/>
            <a:r>
              <a:rPr lang="en-CN" sz="1800" b="1" dirty="0">
                <a:latin typeface="Microsoft YaHei" panose="020B0503020204020204" pitchFamily="34" charset="-122"/>
                <a:ea typeface="Microsoft YaHei" panose="020B0503020204020204" pitchFamily="34" charset="-122"/>
              </a:rPr>
              <a:t>OneNIP</a:t>
            </a:r>
            <a:endParaRPr lang="en-CN" sz="2000" b="1"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7BB0F403-B1A6-B684-FC0B-151F9E22E385}"/>
              </a:ext>
            </a:extLst>
          </p:cNvPr>
          <p:cNvSpPr txBox="1"/>
          <p:nvPr/>
        </p:nvSpPr>
        <p:spPr>
          <a:xfrm>
            <a:off x="-132692" y="5985284"/>
            <a:ext cx="1368152" cy="400110"/>
          </a:xfrm>
          <a:prstGeom prst="rect">
            <a:avLst/>
          </a:prstGeom>
          <a:noFill/>
        </p:spPr>
        <p:txBody>
          <a:bodyPr wrap="square" rtlCol="0">
            <a:spAutoFit/>
          </a:bodyPr>
          <a:lstStyle/>
          <a:p>
            <a:pPr algn="ctr"/>
            <a:r>
              <a:rPr lang="en-CN" sz="2000" b="1" dirty="0">
                <a:latin typeface="Microsoft YaHei" panose="020B0503020204020204" pitchFamily="34" charset="-122"/>
                <a:ea typeface="Microsoft YaHei" panose="020B0503020204020204" pitchFamily="34" charset="-122"/>
              </a:rPr>
              <a:t>GT</a:t>
            </a:r>
            <a:r>
              <a:rPr lang="en-US" sz="1800" b="1" dirty="0">
                <a:latin typeface="Microsoft YaHei" panose="020B0503020204020204" pitchFamily="34" charset="-122"/>
                <a:ea typeface="Microsoft YaHei" panose="020B0503020204020204" pitchFamily="34" charset="-122"/>
              </a:rPr>
              <a:t>Mask</a:t>
            </a:r>
            <a:endParaRPr lang="en-CN"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15998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911A6D-43D8-090E-DA56-2F7EDDCCF1EB}"/>
              </a:ext>
            </a:extLst>
          </p:cNvPr>
          <p:cNvSpPr>
            <a:spLocks noGrp="1"/>
          </p:cNvSpPr>
          <p:nvPr>
            <p:ph type="sldNum" sz="quarter" idx="11"/>
          </p:nvPr>
        </p:nvSpPr>
        <p:spPr/>
        <p:txBody>
          <a:bodyPr/>
          <a:lstStyle/>
          <a:p>
            <a:fld id="{71296DC4-A542-4FA6-93A4-D8837072381A}" type="slidenum">
              <a:rPr lang="zh-CN" altLang="en-US" smtClean="0"/>
              <a:pPr/>
              <a:t>14</a:t>
            </a:fld>
            <a:endParaRPr lang="zh-CN" altLang="en-US" dirty="0"/>
          </a:p>
        </p:txBody>
      </p:sp>
      <p:sp>
        <p:nvSpPr>
          <p:cNvPr id="3" name="Title 2">
            <a:extLst>
              <a:ext uri="{FF2B5EF4-FFF2-40B4-BE49-F238E27FC236}">
                <a16:creationId xmlns:a16="http://schemas.microsoft.com/office/drawing/2014/main" id="{5EC23F9E-7C1D-6428-52D8-BF84633FA1FD}"/>
              </a:ext>
            </a:extLst>
          </p:cNvPr>
          <p:cNvSpPr>
            <a:spLocks noGrp="1"/>
          </p:cNvSpPr>
          <p:nvPr>
            <p:ph type="title"/>
          </p:nvPr>
        </p:nvSpPr>
        <p:spPr/>
        <p:txBody>
          <a:bodyPr/>
          <a:lstStyle/>
          <a:p>
            <a:r>
              <a:rPr lang="en-US" dirty="0"/>
              <a:t>Experiments</a:t>
            </a:r>
            <a:endParaRPr lang="en-CN" dirty="0"/>
          </a:p>
        </p:txBody>
      </p:sp>
      <p:sp>
        <p:nvSpPr>
          <p:cNvPr id="34" name="Content Placeholder 33">
            <a:extLst>
              <a:ext uri="{FF2B5EF4-FFF2-40B4-BE49-F238E27FC236}">
                <a16:creationId xmlns:a16="http://schemas.microsoft.com/office/drawing/2014/main" id="{72E3F55D-9A39-1939-74C8-7CB6A2C566F0}"/>
              </a:ext>
            </a:extLst>
          </p:cNvPr>
          <p:cNvSpPr txBox="1">
            <a:spLocks noGrp="1" noChangeAspect="1"/>
          </p:cNvSpPr>
          <p:nvPr>
            <p:ph idx="1"/>
          </p:nvPr>
        </p:nvSpPr>
        <p:spPr>
          <a:xfrm>
            <a:off x="298450" y="836613"/>
            <a:ext cx="11702204" cy="461665"/>
          </a:xfrm>
          <a:prstGeom prst="rect">
            <a:avLst/>
          </a:prstGeom>
          <a:noFill/>
        </p:spPr>
        <p:txBody>
          <a:bodyPr wrap="square" rtlCol="0">
            <a:spAutoFit/>
          </a:bodyPr>
          <a:lstStyle/>
          <a:p>
            <a:pPr marL="0" indent="0" algn="just">
              <a:buNone/>
            </a:pPr>
            <a:r>
              <a:rPr lang="en-US" altLang="zh-CN" dirty="0">
                <a:latin typeface="Microsoft YaHei" panose="020B0503020204020204" pitchFamily="34" charset="-122"/>
                <a:ea typeface="Microsoft YaHei" panose="020B0503020204020204" pitchFamily="34" charset="-122"/>
              </a:rPr>
              <a:t>Ablation</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Studies</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F01CB54A-0EE6-CBB1-4DAF-DDD4767F02B0}"/>
              </a:ext>
            </a:extLst>
          </p:cNvPr>
          <p:cNvPicPr>
            <a:picLocks noChangeAspect="1"/>
          </p:cNvPicPr>
          <p:nvPr/>
        </p:nvPicPr>
        <p:blipFill>
          <a:blip r:embed="rId3"/>
          <a:stretch>
            <a:fillRect/>
          </a:stretch>
        </p:blipFill>
        <p:spPr>
          <a:xfrm>
            <a:off x="1826679" y="1238774"/>
            <a:ext cx="8697813" cy="5257044"/>
          </a:xfrm>
          <a:prstGeom prst="rect">
            <a:avLst/>
          </a:prstGeom>
        </p:spPr>
      </p:pic>
    </p:spTree>
    <p:extLst>
      <p:ext uri="{BB962C8B-B14F-4D97-AF65-F5344CB8AC3E}">
        <p14:creationId xmlns:p14="http://schemas.microsoft.com/office/powerpoint/2010/main" val="323586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71296DC4-A542-4FA6-93A4-D8837072381A}" type="slidenum">
              <a:rPr lang="zh-CN" altLang="en-US" smtClean="0"/>
              <a:pPr/>
              <a:t>15</a:t>
            </a:fld>
            <a:endParaRPr lang="zh-CN" altLang="en-US" dirty="0"/>
          </a:p>
        </p:txBody>
      </p:sp>
      <p:sp>
        <p:nvSpPr>
          <p:cNvPr id="3" name="标题 2"/>
          <p:cNvSpPr>
            <a:spLocks noGrp="1"/>
          </p:cNvSpPr>
          <p:nvPr>
            <p:ph type="title"/>
          </p:nvPr>
        </p:nvSpPr>
        <p:spPr/>
        <p:txBody>
          <a:bodyPr/>
          <a:lstStyle/>
          <a:p>
            <a:r>
              <a:rPr lang="en-US" altLang="zh-CN" dirty="0"/>
              <a:t>Conclusions</a:t>
            </a:r>
            <a:endParaRPr lang="zh-CN" altLang="en-US" dirty="0"/>
          </a:p>
        </p:txBody>
      </p:sp>
      <p:sp>
        <p:nvSpPr>
          <p:cNvPr id="4" name="内容占位符 3"/>
          <p:cNvSpPr>
            <a:spLocks noGrp="1"/>
          </p:cNvSpPr>
          <p:nvPr>
            <p:ph idx="1"/>
          </p:nvPr>
        </p:nvSpPr>
        <p:spPr>
          <a:xfrm>
            <a:off x="274178" y="1268760"/>
            <a:ext cx="11726478" cy="4968552"/>
          </a:xfrm>
        </p:spPr>
        <p:txBody>
          <a:bodyPr/>
          <a:lstStyle/>
          <a:p>
            <a:pPr marL="540000" algn="just">
              <a:buFont typeface="Wingdings" panose="05000000000000000000" pitchFamily="2" charset="2"/>
              <a:buChar char="p"/>
            </a:pPr>
            <a:r>
              <a:rPr lang="en-US" dirty="0">
                <a:latin typeface="Microsoft YaHei" panose="020B0503020204020204" pitchFamily="34" charset="-122"/>
                <a:ea typeface="Microsoft YaHei" panose="020B0503020204020204" pitchFamily="34" charset="-122"/>
              </a:rPr>
              <a:t>W</a:t>
            </a:r>
            <a:r>
              <a:rPr lang="en-US" dirty="0">
                <a:effectLst/>
                <a:latin typeface="Microsoft YaHei" panose="020B0503020204020204" pitchFamily="34" charset="-122"/>
                <a:ea typeface="Microsoft YaHei" panose="020B0503020204020204" pitchFamily="34" charset="-122"/>
              </a:rPr>
              <a:t>e propose a simple yet effective anomaly detection framework that learns to detect multi-class anomalies with one normal image prompt. </a:t>
            </a:r>
          </a:p>
          <a:p>
            <a:pPr marL="540000" algn="just">
              <a:buFont typeface="Wingdings" panose="05000000000000000000" pitchFamily="2" charset="2"/>
              <a:buChar char="p"/>
            </a:pPr>
            <a:endParaRPr lang="en-US" altLang="zh-CN" dirty="0">
              <a:latin typeface="Microsoft YaHei" panose="020B0503020204020204" pitchFamily="34" charset="-122"/>
              <a:ea typeface="Microsoft YaHei" panose="020B0503020204020204" pitchFamily="34" charset="-122"/>
            </a:endParaRPr>
          </a:p>
          <a:p>
            <a:pPr marL="540000" algn="just">
              <a:buFont typeface="Wingdings" panose="05000000000000000000" pitchFamily="2" charset="2"/>
              <a:buChar char="p"/>
            </a:pPr>
            <a:r>
              <a:rPr lang="en-US" dirty="0">
                <a:latin typeface="Microsoft YaHei" panose="020B0503020204020204" pitchFamily="34" charset="-122"/>
                <a:ea typeface="Microsoft YaHei" panose="020B0503020204020204" pitchFamily="34" charset="-122"/>
              </a:rPr>
              <a:t>W</a:t>
            </a:r>
            <a:r>
              <a:rPr lang="en-US" dirty="0">
                <a:effectLst/>
                <a:latin typeface="Microsoft YaHei" panose="020B0503020204020204" pitchFamily="34" charset="-122"/>
                <a:ea typeface="Microsoft YaHei" panose="020B0503020204020204" pitchFamily="34" charset="-122"/>
              </a:rPr>
              <a:t>e propose a bidirectional decoder to dynamically update the prompt and </a:t>
            </a:r>
            <a:r>
              <a:rPr lang="en-US" dirty="0">
                <a:latin typeface="Microsoft YaHei" panose="020B0503020204020204" pitchFamily="34" charset="-122"/>
                <a:ea typeface="Microsoft YaHei" panose="020B0503020204020204" pitchFamily="34" charset="-122"/>
              </a:rPr>
              <a:t>query</a:t>
            </a:r>
            <a:r>
              <a:rPr lang="en-US" dirty="0">
                <a:effectLst/>
                <a:latin typeface="Microsoft YaHei" panose="020B0503020204020204" pitchFamily="34" charset="-122"/>
                <a:ea typeface="Microsoft YaHei" panose="020B0503020204020204" pitchFamily="34" charset="-122"/>
              </a:rPr>
              <a:t> tokens and promote their interaction. </a:t>
            </a:r>
            <a:endParaRPr lang="en-US" dirty="0">
              <a:latin typeface="Microsoft YaHei" panose="020B0503020204020204" pitchFamily="34" charset="-122"/>
              <a:ea typeface="Microsoft YaHei" panose="020B0503020204020204" pitchFamily="34" charset="-122"/>
            </a:endParaRPr>
          </a:p>
          <a:p>
            <a:pPr marL="197100" indent="0" algn="just">
              <a:buNone/>
            </a:pPr>
            <a:endParaRPr lang="en-US" altLang="zh-CN" dirty="0">
              <a:latin typeface="Microsoft YaHei" panose="020B0503020204020204" pitchFamily="34" charset="-122"/>
              <a:ea typeface="Microsoft YaHei" panose="020B0503020204020204" pitchFamily="34" charset="-122"/>
            </a:endParaRPr>
          </a:p>
          <a:p>
            <a:pPr marL="540000" algn="just">
              <a:buFont typeface="Wingdings" panose="05000000000000000000" pitchFamily="2" charset="2"/>
              <a:buChar char="p"/>
            </a:pPr>
            <a:r>
              <a:rPr lang="en-US" dirty="0">
                <a:effectLst/>
                <a:latin typeface="Microsoft YaHei" panose="020B0503020204020204" pitchFamily="34" charset="-122"/>
                <a:ea typeface="Microsoft YaHei" panose="020B0503020204020204" pitchFamily="34" charset="-122"/>
              </a:rPr>
              <a:t>To enhance the prompt guidance, we introduce pseudo anomaly images and propose an unsupervised restoration stream. </a:t>
            </a:r>
            <a:endParaRPr lang="en-US" dirty="0">
              <a:latin typeface="Microsoft YaHei" panose="020B0503020204020204" pitchFamily="34" charset="-122"/>
              <a:ea typeface="Microsoft YaHei" panose="020B0503020204020204" pitchFamily="34" charset="-122"/>
            </a:endParaRPr>
          </a:p>
          <a:p>
            <a:pPr marL="540000" algn="just">
              <a:buFont typeface="Wingdings" panose="05000000000000000000" pitchFamily="2" charset="2"/>
              <a:buChar char="p"/>
            </a:pPr>
            <a:endParaRPr lang="en-US" altLang="zh-CN" dirty="0">
              <a:solidFill>
                <a:schemeClr val="bg1"/>
              </a:solidFill>
              <a:latin typeface="Microsoft YaHei" panose="020B0503020204020204" pitchFamily="34" charset="-122"/>
              <a:ea typeface="Microsoft YaHei" panose="020B0503020204020204" pitchFamily="34" charset="-122"/>
            </a:endParaRPr>
          </a:p>
          <a:p>
            <a:pPr marL="540000" algn="just">
              <a:buFont typeface="Wingdings" panose="05000000000000000000" pitchFamily="2" charset="2"/>
              <a:buChar char="p"/>
            </a:pPr>
            <a:r>
              <a:rPr lang="en-US" dirty="0">
                <a:latin typeface="Microsoft YaHei" panose="020B0503020204020204" pitchFamily="34" charset="-122"/>
                <a:ea typeface="Microsoft YaHei" panose="020B0503020204020204" pitchFamily="34" charset="-122"/>
              </a:rPr>
              <a:t>W</a:t>
            </a:r>
            <a:r>
              <a:rPr lang="en-US" dirty="0">
                <a:effectLst/>
                <a:latin typeface="Microsoft YaHei" panose="020B0503020204020204" pitchFamily="34" charset="-122"/>
                <a:ea typeface="Microsoft YaHei" panose="020B0503020204020204" pitchFamily="34" charset="-122"/>
              </a:rPr>
              <a:t>e propose a lightweight and pixel-level refiner, which greatly boosts anomaly segmentation performance. </a:t>
            </a:r>
            <a:endParaRPr lang="en-US" altLang="zh-CN" sz="2000" dirty="0"/>
          </a:p>
          <a:p>
            <a:pPr marL="0" indent="0">
              <a:buNone/>
            </a:pPr>
            <a:r>
              <a:rPr lang="en-US" altLang="zh-CN" sz="2000" dirty="0"/>
              <a:t>      </a:t>
            </a:r>
            <a:endParaRPr lang="en-US" altLang="zh-CN" sz="2400" dirty="0"/>
          </a:p>
          <a:p>
            <a:pPr marL="0" indent="0">
              <a:buNone/>
            </a:pPr>
            <a:endParaRPr lang="zh-CN" altLang="en-US" sz="2400" dirty="0"/>
          </a:p>
        </p:txBody>
      </p:sp>
    </p:spTree>
    <p:extLst>
      <p:ext uri="{BB962C8B-B14F-4D97-AF65-F5344CB8AC3E}">
        <p14:creationId xmlns:p14="http://schemas.microsoft.com/office/powerpoint/2010/main" val="255722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p:cNvSpPr>
          <p:nvPr>
            <p:ph type="title"/>
          </p:nvPr>
        </p:nvSpPr>
        <p:spPr>
          <a:xfrm>
            <a:off x="2999580" y="1880828"/>
            <a:ext cx="6192839" cy="730251"/>
          </a:xfrm>
        </p:spPr>
        <p:txBody>
          <a:bodyPr/>
          <a:lstStyle/>
          <a:p>
            <a:pPr algn="ctr"/>
            <a:r>
              <a:rPr lang="en-US" altLang="zh-CN" sz="6600" dirty="0"/>
              <a:t>Thanks</a:t>
            </a:r>
            <a:r>
              <a:rPr lang="zh-CN" altLang="en-US" sz="6600" dirty="0"/>
              <a:t>！</a:t>
            </a:r>
          </a:p>
        </p:txBody>
      </p:sp>
      <p:pic>
        <p:nvPicPr>
          <p:cNvPr id="3" name="Picture 2" descr="Qr code&#10;&#10;Description automatically generated">
            <a:extLst>
              <a:ext uri="{FF2B5EF4-FFF2-40B4-BE49-F238E27FC236}">
                <a16:creationId xmlns:a16="http://schemas.microsoft.com/office/drawing/2014/main" id="{0161AD19-46C8-3A69-D1CC-9BE8600639B6}"/>
              </a:ext>
            </a:extLst>
          </p:cNvPr>
          <p:cNvPicPr>
            <a:picLocks noChangeAspect="1"/>
          </p:cNvPicPr>
          <p:nvPr/>
        </p:nvPicPr>
        <p:blipFill>
          <a:blip r:embed="rId3"/>
          <a:srcRect l="10935" t="24567" r="10009" b="16892"/>
          <a:stretch/>
        </p:blipFill>
        <p:spPr>
          <a:xfrm>
            <a:off x="2495600" y="2914796"/>
            <a:ext cx="3269781" cy="3317818"/>
          </a:xfrm>
          <a:prstGeom prst="rect">
            <a:avLst/>
          </a:prstGeom>
        </p:spPr>
      </p:pic>
      <p:pic>
        <p:nvPicPr>
          <p:cNvPr id="4" name="Picture 3">
            <a:extLst>
              <a:ext uri="{FF2B5EF4-FFF2-40B4-BE49-F238E27FC236}">
                <a16:creationId xmlns:a16="http://schemas.microsoft.com/office/drawing/2014/main" id="{96500205-4293-1B56-C180-2917CB331916}"/>
              </a:ext>
            </a:extLst>
          </p:cNvPr>
          <p:cNvPicPr>
            <a:picLocks noChangeAspect="1"/>
          </p:cNvPicPr>
          <p:nvPr/>
        </p:nvPicPr>
        <p:blipFill>
          <a:blip r:embed="rId4"/>
          <a:stretch>
            <a:fillRect/>
          </a:stretch>
        </p:blipFill>
        <p:spPr>
          <a:xfrm>
            <a:off x="6564052" y="2888940"/>
            <a:ext cx="3269781" cy="3343674"/>
          </a:xfrm>
          <a:prstGeom prst="rect">
            <a:avLst/>
          </a:prstGeom>
        </p:spPr>
      </p:pic>
    </p:spTree>
    <p:extLst>
      <p:ext uri="{BB962C8B-B14F-4D97-AF65-F5344CB8AC3E}">
        <p14:creationId xmlns:p14="http://schemas.microsoft.com/office/powerpoint/2010/main" val="2766471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9602-D44B-AFB9-FEA6-73A3F19A71E3}"/>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0D8CB050-D775-57F0-9BE9-9AE70154FD3F}"/>
              </a:ext>
            </a:extLst>
          </p:cNvPr>
          <p:cNvSpPr>
            <a:spLocks noGrp="1"/>
          </p:cNvSpPr>
          <p:nvPr>
            <p:ph idx="1"/>
          </p:nvPr>
        </p:nvSpPr>
        <p:spPr/>
        <p:txBody>
          <a:bodyPr/>
          <a:lstStyle/>
          <a:p>
            <a:endParaRPr lang="en-CN"/>
          </a:p>
        </p:txBody>
      </p:sp>
      <p:sp>
        <p:nvSpPr>
          <p:cNvPr id="4" name="Slide Number Placeholder 3">
            <a:extLst>
              <a:ext uri="{FF2B5EF4-FFF2-40B4-BE49-F238E27FC236}">
                <a16:creationId xmlns:a16="http://schemas.microsoft.com/office/drawing/2014/main" id="{7E95FB9F-6BB1-01D7-FD73-12275920F3E4}"/>
              </a:ext>
            </a:extLst>
          </p:cNvPr>
          <p:cNvSpPr>
            <a:spLocks noGrp="1"/>
          </p:cNvSpPr>
          <p:nvPr>
            <p:ph type="sldNum" sz="quarter" idx="11"/>
          </p:nvPr>
        </p:nvSpPr>
        <p:spPr/>
        <p:txBody>
          <a:bodyPr/>
          <a:lstStyle/>
          <a:p>
            <a:fld id="{71296DC4-A542-4FA6-93A4-D8837072381A}" type="slidenum">
              <a:rPr lang="zh-CN" altLang="en-US" smtClean="0"/>
              <a:pPr/>
              <a:t>17</a:t>
            </a:fld>
            <a:endParaRPr lang="zh-CN" altLang="en-US" dirty="0"/>
          </a:p>
        </p:txBody>
      </p:sp>
    </p:spTree>
    <p:extLst>
      <p:ext uri="{BB962C8B-B14F-4D97-AF65-F5344CB8AC3E}">
        <p14:creationId xmlns:p14="http://schemas.microsoft.com/office/powerpoint/2010/main" val="181108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94D7D-1A13-EBED-6A54-DC91BE45F690}"/>
              </a:ext>
            </a:extLst>
          </p:cNvPr>
          <p:cNvSpPr>
            <a:spLocks noGrp="1"/>
          </p:cNvSpPr>
          <p:nvPr>
            <p:ph type="sldNum" sz="quarter" idx="11"/>
          </p:nvPr>
        </p:nvSpPr>
        <p:spPr/>
        <p:txBody>
          <a:bodyPr/>
          <a:lstStyle/>
          <a:p>
            <a:fld id="{71296DC4-A542-4FA6-93A4-D8837072381A}" type="slidenum">
              <a:rPr lang="zh-CN" altLang="en-US" smtClean="0"/>
              <a:pPr/>
              <a:t>2</a:t>
            </a:fld>
            <a:endParaRPr lang="zh-CN" altLang="en-US" dirty="0"/>
          </a:p>
        </p:txBody>
      </p:sp>
      <p:sp>
        <p:nvSpPr>
          <p:cNvPr id="3" name="Title 2">
            <a:extLst>
              <a:ext uri="{FF2B5EF4-FFF2-40B4-BE49-F238E27FC236}">
                <a16:creationId xmlns:a16="http://schemas.microsoft.com/office/drawing/2014/main" id="{C497D2BD-E6A0-C71A-40EF-D422ACA6FC5D}"/>
              </a:ext>
            </a:extLst>
          </p:cNvPr>
          <p:cNvSpPr>
            <a:spLocks noGrp="1"/>
          </p:cNvSpPr>
          <p:nvPr>
            <p:ph type="title"/>
          </p:nvPr>
        </p:nvSpPr>
        <p:spPr/>
        <p:txBody>
          <a:bodyPr/>
          <a:lstStyle/>
          <a:p>
            <a:r>
              <a:rPr lang="en-US" dirty="0"/>
              <a:t>Introduction</a:t>
            </a:r>
            <a:endParaRPr lang="en-CN" dirty="0"/>
          </a:p>
        </p:txBody>
      </p:sp>
      <p:sp>
        <p:nvSpPr>
          <p:cNvPr id="4" name="Content Placeholder 3">
            <a:extLst>
              <a:ext uri="{FF2B5EF4-FFF2-40B4-BE49-F238E27FC236}">
                <a16:creationId xmlns:a16="http://schemas.microsoft.com/office/drawing/2014/main" id="{3DADD4D6-5CB9-DCF6-318B-FFC8F2790E9D}"/>
              </a:ext>
            </a:extLst>
          </p:cNvPr>
          <p:cNvSpPr>
            <a:spLocks noGrp="1"/>
          </p:cNvSpPr>
          <p:nvPr>
            <p:ph idx="1"/>
          </p:nvPr>
        </p:nvSpPr>
        <p:spPr/>
        <p:txBody>
          <a:bodyPr/>
          <a:lstStyle/>
          <a:p>
            <a:pPr marL="0" indent="0">
              <a:buNone/>
            </a:pPr>
            <a:r>
              <a:rPr lang="en-CN" dirty="0"/>
              <a:t>Sepereated and Unified Anomlay Detection</a:t>
            </a:r>
          </a:p>
          <a:p>
            <a:pPr marL="0" indent="0">
              <a:buNone/>
            </a:pPr>
            <a:endParaRPr lang="en-CN" dirty="0"/>
          </a:p>
        </p:txBody>
      </p:sp>
      <p:grpSp>
        <p:nvGrpSpPr>
          <p:cNvPr id="5" name="Group 4">
            <a:extLst>
              <a:ext uri="{FF2B5EF4-FFF2-40B4-BE49-F238E27FC236}">
                <a16:creationId xmlns:a16="http://schemas.microsoft.com/office/drawing/2014/main" id="{8049E8A7-2DBF-A070-6737-E4C9A49D0EBA}"/>
              </a:ext>
            </a:extLst>
          </p:cNvPr>
          <p:cNvGrpSpPr>
            <a:grpSpLocks noChangeAspect="1"/>
          </p:cNvGrpSpPr>
          <p:nvPr/>
        </p:nvGrpSpPr>
        <p:grpSpPr>
          <a:xfrm>
            <a:off x="7026838" y="2456892"/>
            <a:ext cx="3920799" cy="3240000"/>
            <a:chOff x="7586936" y="5665139"/>
            <a:chExt cx="4779138" cy="3949298"/>
          </a:xfrm>
        </p:grpSpPr>
        <p:pic>
          <p:nvPicPr>
            <p:cNvPr id="6" name="Picture 5">
              <a:extLst>
                <a:ext uri="{FF2B5EF4-FFF2-40B4-BE49-F238E27FC236}">
                  <a16:creationId xmlns:a16="http://schemas.microsoft.com/office/drawing/2014/main" id="{806ADE5B-FEBD-3BF8-D7AC-0CF1B5EEBCA5}"/>
                </a:ext>
              </a:extLst>
            </p:cNvPr>
            <p:cNvPicPr preferRelativeResize="0">
              <a:picLocks/>
            </p:cNvPicPr>
            <p:nvPr/>
          </p:nvPicPr>
          <p:blipFill>
            <a:blip r:embed="rId3"/>
            <a:srcRect t="3370"/>
            <a:stretch/>
          </p:blipFill>
          <p:spPr>
            <a:xfrm>
              <a:off x="7586936" y="5668346"/>
              <a:ext cx="1080000" cy="106200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5CAB250-E834-1C85-A30C-C345380F8096}"/>
                </a:ext>
              </a:extLst>
            </p:cNvPr>
            <p:cNvPicPr preferRelativeResize="0">
              <a:picLocks noChangeAspect="1"/>
            </p:cNvPicPr>
            <p:nvPr/>
          </p:nvPicPr>
          <p:blipFill>
            <a:blip r:embed="rId4"/>
            <a:srcRect l="483" t="643" r="1107" b="579"/>
            <a:stretch/>
          </p:blipFill>
          <p:spPr>
            <a:xfrm>
              <a:off x="7586937" y="6924927"/>
              <a:ext cx="1080000" cy="1093237"/>
            </a:xfrm>
            <a:prstGeom prst="rect">
              <a:avLst/>
            </a:prstGeom>
            <a:ln w="3175" cap="sq">
              <a:solidFill>
                <a:schemeClr val="tx1"/>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BA7C50F-3B35-15E5-4290-03BE4CA5289A}"/>
                </a:ext>
              </a:extLst>
            </p:cNvPr>
            <p:cNvPicPr preferRelativeResize="0">
              <a:picLocks noChangeAspect="1"/>
            </p:cNvPicPr>
            <p:nvPr/>
          </p:nvPicPr>
          <p:blipFill>
            <a:blip r:embed="rId5"/>
            <a:srcRect l="-1" t="1" r="842" b="373"/>
            <a:stretch/>
          </p:blipFill>
          <p:spPr>
            <a:xfrm>
              <a:off x="7586936" y="8628354"/>
              <a:ext cx="1080000" cy="96196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9F225954-458C-6E2D-D567-8AE2E9E2F5D6}"/>
                </a:ext>
              </a:extLst>
            </p:cNvPr>
            <p:cNvPicPr preferRelativeResize="0">
              <a:picLocks/>
            </p:cNvPicPr>
            <p:nvPr/>
          </p:nvPicPr>
          <p:blipFill>
            <a:blip r:embed="rId6"/>
            <a:stretch>
              <a:fillRect/>
            </a:stretch>
          </p:blipFill>
          <p:spPr>
            <a:xfrm>
              <a:off x="11286074" y="8656837"/>
              <a:ext cx="1080000" cy="957600"/>
            </a:xfrm>
            <a:prstGeom prst="rect">
              <a:avLst/>
            </a:prstGeom>
          </p:spPr>
        </p:pic>
        <p:pic>
          <p:nvPicPr>
            <p:cNvPr id="10" name="Picture 9">
              <a:extLst>
                <a:ext uri="{FF2B5EF4-FFF2-40B4-BE49-F238E27FC236}">
                  <a16:creationId xmlns:a16="http://schemas.microsoft.com/office/drawing/2014/main" id="{6A224BAC-6D90-358D-0EFA-5B4338D3D5DA}"/>
                </a:ext>
              </a:extLst>
            </p:cNvPr>
            <p:cNvPicPr preferRelativeResize="0">
              <a:picLocks/>
            </p:cNvPicPr>
            <p:nvPr/>
          </p:nvPicPr>
          <p:blipFill>
            <a:blip r:embed="rId7"/>
            <a:stretch>
              <a:fillRect/>
            </a:stretch>
          </p:blipFill>
          <p:spPr>
            <a:xfrm>
              <a:off x="11286074" y="5665139"/>
              <a:ext cx="1080000" cy="1080000"/>
            </a:xfrm>
            <a:prstGeom prst="rect">
              <a:avLst/>
            </a:prstGeom>
          </p:spPr>
        </p:pic>
        <p:pic>
          <p:nvPicPr>
            <p:cNvPr id="11" name="Picture 10">
              <a:extLst>
                <a:ext uri="{FF2B5EF4-FFF2-40B4-BE49-F238E27FC236}">
                  <a16:creationId xmlns:a16="http://schemas.microsoft.com/office/drawing/2014/main" id="{7ABBBF20-3F8E-BACD-19D2-B2EE89184ECC}"/>
                </a:ext>
              </a:extLst>
            </p:cNvPr>
            <p:cNvPicPr>
              <a:picLocks/>
            </p:cNvPicPr>
            <p:nvPr/>
          </p:nvPicPr>
          <p:blipFill>
            <a:blip r:embed="rId8"/>
            <a:stretch>
              <a:fillRect/>
            </a:stretch>
          </p:blipFill>
          <p:spPr>
            <a:xfrm>
              <a:off x="11286074" y="6951332"/>
              <a:ext cx="1080000" cy="1090800"/>
            </a:xfrm>
            <a:prstGeom prst="rect">
              <a:avLst/>
            </a:prstGeom>
          </p:spPr>
        </p:pic>
        <p:sp>
          <p:nvSpPr>
            <p:cNvPr id="12" name="Rounded Rectangle 11">
              <a:extLst>
                <a:ext uri="{FF2B5EF4-FFF2-40B4-BE49-F238E27FC236}">
                  <a16:creationId xmlns:a16="http://schemas.microsoft.com/office/drawing/2014/main" id="{5C816595-407B-25E4-B262-A81D1BFEA889}"/>
                </a:ext>
              </a:extLst>
            </p:cNvPr>
            <p:cNvSpPr/>
            <p:nvPr/>
          </p:nvSpPr>
          <p:spPr>
            <a:xfrm>
              <a:off x="9285575" y="7295597"/>
              <a:ext cx="1184725" cy="540224"/>
            </a:xfrm>
            <a:prstGeom prst="round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a:t>
              </a:r>
              <a:r>
                <a:rPr lang="en-CN" sz="1600" dirty="0">
                  <a:solidFill>
                    <a:schemeClr val="tx1"/>
                  </a:solidFill>
                </a:rPr>
                <a:t>odel</a:t>
              </a:r>
            </a:p>
          </p:txBody>
        </p:sp>
        <p:cxnSp>
          <p:nvCxnSpPr>
            <p:cNvPr id="13" name="Straight Arrow Connector 12">
              <a:extLst>
                <a:ext uri="{FF2B5EF4-FFF2-40B4-BE49-F238E27FC236}">
                  <a16:creationId xmlns:a16="http://schemas.microsoft.com/office/drawing/2014/main" id="{42A6CBA2-5B85-E9D7-2A28-7428288E06DB}"/>
                </a:ext>
              </a:extLst>
            </p:cNvPr>
            <p:cNvCxnSpPr>
              <a:cxnSpLocks/>
            </p:cNvCxnSpPr>
            <p:nvPr/>
          </p:nvCxnSpPr>
          <p:spPr>
            <a:xfrm flipV="1">
              <a:off x="10525133" y="7508350"/>
              <a:ext cx="760659" cy="14185"/>
            </a:xfrm>
            <a:prstGeom prst="straightConnector1">
              <a:avLst/>
            </a:prstGeom>
            <a:ln w="349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DF0FA04E-C16A-B37A-023E-35F8E6A987FA}"/>
                </a:ext>
              </a:extLst>
            </p:cNvPr>
            <p:cNvCxnSpPr>
              <a:cxnSpLocks/>
            </p:cNvCxnSpPr>
            <p:nvPr/>
          </p:nvCxnSpPr>
          <p:spPr>
            <a:xfrm>
              <a:off x="8666936" y="6147885"/>
              <a:ext cx="618639" cy="1366363"/>
            </a:xfrm>
            <a:prstGeom prst="curvedConnector3">
              <a:avLst/>
            </a:prstGeom>
            <a:ln w="349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5C3F7441-7EE6-266F-A589-C3C7D5029257}"/>
                </a:ext>
              </a:extLst>
            </p:cNvPr>
            <p:cNvCxnSpPr>
              <a:cxnSpLocks/>
            </p:cNvCxnSpPr>
            <p:nvPr/>
          </p:nvCxnSpPr>
          <p:spPr>
            <a:xfrm flipV="1">
              <a:off x="8666936" y="7508350"/>
              <a:ext cx="618639" cy="1543627"/>
            </a:xfrm>
            <a:prstGeom prst="curvedConnector3">
              <a:avLst>
                <a:gd name="adj1" fmla="val 50000"/>
              </a:avLst>
            </a:prstGeom>
            <a:ln w="34925">
              <a:solidFill>
                <a:srgbClr val="74D27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17A74DF-8154-62D0-36C8-2009254C1F7D}"/>
                </a:ext>
              </a:extLst>
            </p:cNvPr>
            <p:cNvCxnSpPr/>
            <p:nvPr/>
          </p:nvCxnSpPr>
          <p:spPr>
            <a:xfrm flipV="1">
              <a:off x="8677414" y="7508350"/>
              <a:ext cx="600876" cy="2"/>
            </a:xfrm>
            <a:prstGeom prst="straightConnector1">
              <a:avLst/>
            </a:prstGeom>
            <a:ln w="349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4434E09-7FC5-28D6-B9A4-C61B438CA2EA}"/>
                </a:ext>
              </a:extLst>
            </p:cNvPr>
            <p:cNvCxnSpPr>
              <a:cxnSpLocks/>
            </p:cNvCxnSpPr>
            <p:nvPr/>
          </p:nvCxnSpPr>
          <p:spPr>
            <a:xfrm flipV="1">
              <a:off x="10470300" y="6147885"/>
              <a:ext cx="815774" cy="1360570"/>
            </a:xfrm>
            <a:prstGeom prst="curvedConnector3">
              <a:avLst>
                <a:gd name="adj1" fmla="val 50000"/>
              </a:avLst>
            </a:prstGeom>
            <a:ln w="349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45915D96-840F-57D1-1539-96B5FF66ACD2}"/>
                </a:ext>
              </a:extLst>
            </p:cNvPr>
            <p:cNvCxnSpPr>
              <a:cxnSpLocks/>
            </p:cNvCxnSpPr>
            <p:nvPr/>
          </p:nvCxnSpPr>
          <p:spPr>
            <a:xfrm>
              <a:off x="10470300" y="7508350"/>
              <a:ext cx="815774" cy="1569928"/>
            </a:xfrm>
            <a:prstGeom prst="curvedConnector3">
              <a:avLst>
                <a:gd name="adj1" fmla="val 50000"/>
              </a:avLst>
            </a:prstGeom>
            <a:ln w="34925">
              <a:solidFill>
                <a:srgbClr val="74D27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FBD7DA4-6826-F3D4-4AB8-A5CB526DD664}"/>
                    </a:ext>
                  </a:extLst>
                </p:cNvPr>
                <p:cNvSpPr txBox="1"/>
                <p:nvPr/>
              </p:nvSpPr>
              <p:spPr>
                <a:xfrm>
                  <a:off x="7868176" y="7903323"/>
                  <a:ext cx="486029"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N" sz="4000" i="1" smtClean="0">
                            <a:latin typeface="Cambria Math" panose="02040503050406030204" pitchFamily="18" charset="0"/>
                            <a:ea typeface="Cambria Math" panose="02040503050406030204" pitchFamily="18" charset="0"/>
                          </a:rPr>
                          <m:t>⋮</m:t>
                        </m:r>
                      </m:oMath>
                    </m:oMathPara>
                  </a14:m>
                  <a:endParaRPr lang="en-CN" sz="4000" dirty="0"/>
                </a:p>
              </p:txBody>
            </p:sp>
          </mc:Choice>
          <mc:Fallback xmlns="">
            <p:sp>
              <p:nvSpPr>
                <p:cNvPr id="19" name="TextBox 18">
                  <a:extLst>
                    <a:ext uri="{FF2B5EF4-FFF2-40B4-BE49-F238E27FC236}">
                      <a16:creationId xmlns:a16="http://schemas.microsoft.com/office/drawing/2014/main" id="{EFBD7DA4-6826-F3D4-4AB8-A5CB526DD664}"/>
                    </a:ext>
                  </a:extLst>
                </p:cNvPr>
                <p:cNvSpPr txBox="1">
                  <a:spLocks noRot="1" noChangeAspect="1" noMove="1" noResize="1" noEditPoints="1" noAdjustHandles="1" noChangeArrowheads="1" noChangeShapeType="1" noTextEdit="1"/>
                </p:cNvSpPr>
                <p:nvPr/>
              </p:nvSpPr>
              <p:spPr>
                <a:xfrm>
                  <a:off x="7868176" y="7903323"/>
                  <a:ext cx="486029" cy="707886"/>
                </a:xfrm>
                <a:prstGeom prst="rect">
                  <a:avLst/>
                </a:prstGeom>
                <a:blipFill>
                  <a:blip r:embed="rId9"/>
                  <a:stretch>
                    <a:fillRect l="-12500" r="-12500" b="-234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104EE9-0DB0-5F5A-271D-70B4F53E75AD}"/>
                    </a:ext>
                  </a:extLst>
                </p:cNvPr>
                <p:cNvSpPr txBox="1"/>
                <p:nvPr/>
              </p:nvSpPr>
              <p:spPr>
                <a:xfrm>
                  <a:off x="11622831" y="7903841"/>
                  <a:ext cx="486029"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N" sz="4000" i="1" smtClean="0">
                            <a:latin typeface="Cambria Math" panose="02040503050406030204" pitchFamily="18" charset="0"/>
                            <a:ea typeface="Cambria Math" panose="02040503050406030204" pitchFamily="18" charset="0"/>
                          </a:rPr>
                          <m:t>⋮</m:t>
                        </m:r>
                      </m:oMath>
                    </m:oMathPara>
                  </a14:m>
                  <a:endParaRPr lang="en-CN" sz="4000" dirty="0"/>
                </a:p>
              </p:txBody>
            </p:sp>
          </mc:Choice>
          <mc:Fallback xmlns="">
            <p:sp>
              <p:nvSpPr>
                <p:cNvPr id="20" name="TextBox 19">
                  <a:extLst>
                    <a:ext uri="{FF2B5EF4-FFF2-40B4-BE49-F238E27FC236}">
                      <a16:creationId xmlns:a16="http://schemas.microsoft.com/office/drawing/2014/main" id="{80104EE9-0DB0-5F5A-271D-70B4F53E75AD}"/>
                    </a:ext>
                  </a:extLst>
                </p:cNvPr>
                <p:cNvSpPr txBox="1">
                  <a:spLocks noRot="1" noChangeAspect="1" noMove="1" noResize="1" noEditPoints="1" noAdjustHandles="1" noChangeArrowheads="1" noChangeShapeType="1" noTextEdit="1"/>
                </p:cNvSpPr>
                <p:nvPr/>
              </p:nvSpPr>
              <p:spPr>
                <a:xfrm>
                  <a:off x="11622831" y="7903841"/>
                  <a:ext cx="486029" cy="707886"/>
                </a:xfrm>
                <a:prstGeom prst="rect">
                  <a:avLst/>
                </a:prstGeom>
                <a:blipFill>
                  <a:blip r:embed="rId9"/>
                  <a:stretch>
                    <a:fillRect l="-12500" r="-12500" b="-23404"/>
                  </a:stretch>
                </a:blipFill>
              </p:spPr>
              <p:txBody>
                <a:bodyPr/>
                <a:lstStyle/>
                <a:p>
                  <a:r>
                    <a:rPr lang="en-CN">
                      <a:noFill/>
                    </a:rPr>
                    <a:t> </a:t>
                  </a:r>
                </a:p>
              </p:txBody>
            </p:sp>
          </mc:Fallback>
        </mc:AlternateContent>
      </p:grpSp>
      <p:grpSp>
        <p:nvGrpSpPr>
          <p:cNvPr id="21" name="Group 20">
            <a:extLst>
              <a:ext uri="{FF2B5EF4-FFF2-40B4-BE49-F238E27FC236}">
                <a16:creationId xmlns:a16="http://schemas.microsoft.com/office/drawing/2014/main" id="{6E0D3EDB-7B42-AFD9-0CC6-640CC500AC2D}"/>
              </a:ext>
            </a:extLst>
          </p:cNvPr>
          <p:cNvGrpSpPr>
            <a:grpSpLocks noChangeAspect="1"/>
          </p:cNvGrpSpPr>
          <p:nvPr/>
        </p:nvGrpSpPr>
        <p:grpSpPr>
          <a:xfrm>
            <a:off x="1112874" y="2476948"/>
            <a:ext cx="3794840" cy="3240000"/>
            <a:chOff x="1639398" y="5685195"/>
            <a:chExt cx="4637072" cy="3959090"/>
          </a:xfrm>
        </p:grpSpPr>
        <p:sp>
          <p:nvSpPr>
            <p:cNvPr id="22" name="TextBox 21">
              <a:extLst>
                <a:ext uri="{FF2B5EF4-FFF2-40B4-BE49-F238E27FC236}">
                  <a16:creationId xmlns:a16="http://schemas.microsoft.com/office/drawing/2014/main" id="{2FD823F6-2FF8-E7CF-5ED8-A27C0921A6C5}"/>
                </a:ext>
              </a:extLst>
            </p:cNvPr>
            <p:cNvSpPr txBox="1"/>
            <p:nvPr/>
          </p:nvSpPr>
          <p:spPr>
            <a:xfrm>
              <a:off x="1639398" y="8418513"/>
              <a:ext cx="184731" cy="307777"/>
            </a:xfrm>
            <a:prstGeom prst="rect">
              <a:avLst/>
            </a:prstGeom>
            <a:noFill/>
          </p:spPr>
          <p:txBody>
            <a:bodyPr wrap="none" rtlCol="0">
              <a:spAutoFit/>
            </a:bodyPr>
            <a:lstStyle/>
            <a:p>
              <a:endParaRPr lang="en-CN" dirty="0"/>
            </a:p>
          </p:txBody>
        </p:sp>
        <p:pic>
          <p:nvPicPr>
            <p:cNvPr id="23" name="Picture 22">
              <a:extLst>
                <a:ext uri="{FF2B5EF4-FFF2-40B4-BE49-F238E27FC236}">
                  <a16:creationId xmlns:a16="http://schemas.microsoft.com/office/drawing/2014/main" id="{A01904E4-30CE-8BC1-4305-670A05453A1D}"/>
                </a:ext>
              </a:extLst>
            </p:cNvPr>
            <p:cNvPicPr>
              <a:picLocks noChangeAspect="1"/>
            </p:cNvPicPr>
            <p:nvPr/>
          </p:nvPicPr>
          <p:blipFill>
            <a:blip r:embed="rId3"/>
            <a:srcRect t="3370"/>
            <a:stretch/>
          </p:blipFill>
          <p:spPr>
            <a:xfrm>
              <a:off x="1707925" y="5685195"/>
              <a:ext cx="1080000" cy="106279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24" name="Picture 23">
              <a:extLst>
                <a:ext uri="{FF2B5EF4-FFF2-40B4-BE49-F238E27FC236}">
                  <a16:creationId xmlns:a16="http://schemas.microsoft.com/office/drawing/2014/main" id="{10E0F461-B6A1-835F-9AAD-E9F16731AA75}"/>
                </a:ext>
              </a:extLst>
            </p:cNvPr>
            <p:cNvPicPr preferRelativeResize="0">
              <a:picLocks noChangeAspect="1"/>
            </p:cNvPicPr>
            <p:nvPr/>
          </p:nvPicPr>
          <p:blipFill>
            <a:blip r:embed="rId4"/>
            <a:srcRect l="483" t="643" r="1107" b="579"/>
            <a:stretch/>
          </p:blipFill>
          <p:spPr>
            <a:xfrm>
              <a:off x="1707926" y="6927488"/>
              <a:ext cx="1080000" cy="1093237"/>
            </a:xfrm>
            <a:prstGeom prst="rect">
              <a:avLst/>
            </a:prstGeom>
            <a:ln w="3175" cap="sq">
              <a:solidFill>
                <a:schemeClr val="tx1"/>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5390AFDF-D61B-202F-AADB-C235FBE9B9CA}"/>
                </a:ext>
              </a:extLst>
            </p:cNvPr>
            <p:cNvPicPr preferRelativeResize="0">
              <a:picLocks noChangeAspect="1"/>
            </p:cNvPicPr>
            <p:nvPr/>
          </p:nvPicPr>
          <p:blipFill>
            <a:blip r:embed="rId5"/>
            <a:srcRect l="-1" t="1" r="842" b="373"/>
            <a:stretch/>
          </p:blipFill>
          <p:spPr>
            <a:xfrm>
              <a:off x="1707925" y="8659493"/>
              <a:ext cx="1080000" cy="9613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A30C740C-446D-37DD-04F5-146E95419565}"/>
                </a:ext>
              </a:extLst>
            </p:cNvPr>
            <p:cNvPicPr preferRelativeResize="0">
              <a:picLocks noChangeAspect="1"/>
            </p:cNvPicPr>
            <p:nvPr/>
          </p:nvPicPr>
          <p:blipFill>
            <a:blip r:embed="rId6"/>
            <a:stretch>
              <a:fillRect/>
            </a:stretch>
          </p:blipFill>
          <p:spPr>
            <a:xfrm>
              <a:off x="5196470" y="8686844"/>
              <a:ext cx="1080000" cy="957441"/>
            </a:xfrm>
            <a:prstGeom prst="rect">
              <a:avLst/>
            </a:prstGeom>
          </p:spPr>
        </p:pic>
        <p:pic>
          <p:nvPicPr>
            <p:cNvPr id="27" name="Picture 26">
              <a:extLst>
                <a:ext uri="{FF2B5EF4-FFF2-40B4-BE49-F238E27FC236}">
                  <a16:creationId xmlns:a16="http://schemas.microsoft.com/office/drawing/2014/main" id="{47815044-3545-E266-A5B7-14F4EB45548D}"/>
                </a:ext>
              </a:extLst>
            </p:cNvPr>
            <p:cNvPicPr preferRelativeResize="0">
              <a:picLocks noChangeAspect="1"/>
            </p:cNvPicPr>
            <p:nvPr/>
          </p:nvPicPr>
          <p:blipFill>
            <a:blip r:embed="rId7"/>
            <a:stretch>
              <a:fillRect/>
            </a:stretch>
          </p:blipFill>
          <p:spPr>
            <a:xfrm>
              <a:off x="5196470" y="5695147"/>
              <a:ext cx="1080000" cy="1079353"/>
            </a:xfrm>
            <a:prstGeom prst="rect">
              <a:avLst/>
            </a:prstGeom>
          </p:spPr>
        </p:pic>
        <p:pic>
          <p:nvPicPr>
            <p:cNvPr id="28" name="Picture 27">
              <a:extLst>
                <a:ext uri="{FF2B5EF4-FFF2-40B4-BE49-F238E27FC236}">
                  <a16:creationId xmlns:a16="http://schemas.microsoft.com/office/drawing/2014/main" id="{336239CE-4B22-FCFF-4947-CC5FFAEEF2EF}"/>
                </a:ext>
              </a:extLst>
            </p:cNvPr>
            <p:cNvPicPr preferRelativeResize="0">
              <a:picLocks noChangeAspect="1"/>
            </p:cNvPicPr>
            <p:nvPr/>
          </p:nvPicPr>
          <p:blipFill>
            <a:blip r:embed="rId8"/>
            <a:stretch>
              <a:fillRect/>
            </a:stretch>
          </p:blipFill>
          <p:spPr>
            <a:xfrm>
              <a:off x="5196470" y="6967050"/>
              <a:ext cx="1080000" cy="1092076"/>
            </a:xfrm>
            <a:prstGeom prst="rect">
              <a:avLst/>
            </a:prstGeom>
          </p:spPr>
        </p:pic>
        <p:sp>
          <p:nvSpPr>
            <p:cNvPr id="29" name="Rounded Rectangle 28">
              <a:extLst>
                <a:ext uri="{FF2B5EF4-FFF2-40B4-BE49-F238E27FC236}">
                  <a16:creationId xmlns:a16="http://schemas.microsoft.com/office/drawing/2014/main" id="{3F1C6771-5367-4187-71FF-7395967CEF99}"/>
                </a:ext>
              </a:extLst>
            </p:cNvPr>
            <p:cNvSpPr/>
            <p:nvPr/>
          </p:nvSpPr>
          <p:spPr>
            <a:xfrm>
              <a:off x="3406562" y="5926656"/>
              <a:ext cx="1184725" cy="540224"/>
            </a:xfrm>
            <a:prstGeom prst="round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a:t>
              </a:r>
              <a:r>
                <a:rPr lang="en-CN" sz="1600" dirty="0">
                  <a:solidFill>
                    <a:schemeClr val="tx1"/>
                  </a:solidFill>
                </a:rPr>
                <a:t>odel 1</a:t>
              </a:r>
            </a:p>
          </p:txBody>
        </p:sp>
        <p:cxnSp>
          <p:nvCxnSpPr>
            <p:cNvPr id="30" name="Straight Arrow Connector 29">
              <a:extLst>
                <a:ext uri="{FF2B5EF4-FFF2-40B4-BE49-F238E27FC236}">
                  <a16:creationId xmlns:a16="http://schemas.microsoft.com/office/drawing/2014/main" id="{E564DA25-116B-28BF-992E-BC4ED6E1B978}"/>
                </a:ext>
              </a:extLst>
            </p:cNvPr>
            <p:cNvCxnSpPr/>
            <p:nvPr/>
          </p:nvCxnSpPr>
          <p:spPr>
            <a:xfrm flipV="1">
              <a:off x="4591287" y="6212259"/>
              <a:ext cx="600876" cy="2"/>
            </a:xfrm>
            <a:prstGeom prst="straightConnector1">
              <a:avLst/>
            </a:prstGeom>
            <a:ln w="349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35A9BFCD-33CD-E1C4-FCF6-CAEA81D219B7}"/>
                </a:ext>
              </a:extLst>
            </p:cNvPr>
            <p:cNvSpPr/>
            <p:nvPr/>
          </p:nvSpPr>
          <p:spPr>
            <a:xfrm>
              <a:off x="3406562" y="7255297"/>
              <a:ext cx="1184725" cy="540224"/>
            </a:xfrm>
            <a:prstGeom prst="round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a:t>
              </a:r>
              <a:r>
                <a:rPr lang="en-CN" sz="1600" dirty="0">
                  <a:solidFill>
                    <a:schemeClr val="tx1"/>
                  </a:solidFill>
                </a:rPr>
                <a:t>odel 2</a:t>
              </a:r>
            </a:p>
          </p:txBody>
        </p:sp>
        <p:cxnSp>
          <p:nvCxnSpPr>
            <p:cNvPr id="32" name="Straight Arrow Connector 31">
              <a:extLst>
                <a:ext uri="{FF2B5EF4-FFF2-40B4-BE49-F238E27FC236}">
                  <a16:creationId xmlns:a16="http://schemas.microsoft.com/office/drawing/2014/main" id="{D616CF05-3D28-5678-FE36-B66CFD466994}"/>
                </a:ext>
              </a:extLst>
            </p:cNvPr>
            <p:cNvCxnSpPr>
              <a:endCxn id="31" idx="1"/>
            </p:cNvCxnSpPr>
            <p:nvPr/>
          </p:nvCxnSpPr>
          <p:spPr>
            <a:xfrm flipV="1">
              <a:off x="2805686" y="7525410"/>
              <a:ext cx="600876" cy="2"/>
            </a:xfrm>
            <a:prstGeom prst="straightConnector1">
              <a:avLst/>
            </a:prstGeom>
            <a:ln w="349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7BBB82-A6A6-097F-44EE-5726B8B10786}"/>
                </a:ext>
              </a:extLst>
            </p:cNvPr>
            <p:cNvCxnSpPr/>
            <p:nvPr/>
          </p:nvCxnSpPr>
          <p:spPr>
            <a:xfrm flipV="1">
              <a:off x="4591285" y="7530140"/>
              <a:ext cx="600876" cy="2"/>
            </a:xfrm>
            <a:prstGeom prst="straightConnector1">
              <a:avLst/>
            </a:prstGeom>
            <a:ln w="349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4A11EF46-1D34-BA1D-64E4-06673EA93B36}"/>
                </a:ext>
              </a:extLst>
            </p:cNvPr>
            <p:cNvSpPr/>
            <p:nvPr/>
          </p:nvSpPr>
          <p:spPr>
            <a:xfrm>
              <a:off x="3406562" y="8902989"/>
              <a:ext cx="1184725" cy="540224"/>
            </a:xfrm>
            <a:prstGeom prst="roundRect">
              <a:avLst/>
            </a:prstGeom>
            <a:solidFill>
              <a:schemeClr val="accent1">
                <a:lumMod val="20000"/>
                <a:lumOff val="80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m</a:t>
              </a:r>
              <a:r>
                <a:rPr lang="en-CN" sz="1600" dirty="0">
                  <a:solidFill>
                    <a:schemeClr val="tx1"/>
                  </a:solidFill>
                </a:rPr>
                <a:t>odel N</a:t>
              </a:r>
            </a:p>
          </p:txBody>
        </p:sp>
        <p:cxnSp>
          <p:nvCxnSpPr>
            <p:cNvPr id="35" name="Straight Arrow Connector 34">
              <a:extLst>
                <a:ext uri="{FF2B5EF4-FFF2-40B4-BE49-F238E27FC236}">
                  <a16:creationId xmlns:a16="http://schemas.microsoft.com/office/drawing/2014/main" id="{C1A4DF56-2E60-23D1-0DB3-19310EE50257}"/>
                </a:ext>
              </a:extLst>
            </p:cNvPr>
            <p:cNvCxnSpPr>
              <a:endCxn id="34" idx="1"/>
            </p:cNvCxnSpPr>
            <p:nvPr/>
          </p:nvCxnSpPr>
          <p:spPr>
            <a:xfrm flipV="1">
              <a:off x="2805686" y="9173102"/>
              <a:ext cx="600876" cy="2"/>
            </a:xfrm>
            <a:prstGeom prst="straightConnector1">
              <a:avLst/>
            </a:prstGeom>
            <a:ln w="349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0BB7BBC-0EF0-B04F-19BC-6B0C65BBE948}"/>
                </a:ext>
              </a:extLst>
            </p:cNvPr>
            <p:cNvCxnSpPr/>
            <p:nvPr/>
          </p:nvCxnSpPr>
          <p:spPr>
            <a:xfrm flipV="1">
              <a:off x="4591285" y="9177832"/>
              <a:ext cx="600876" cy="2"/>
            </a:xfrm>
            <a:prstGeom prst="straightConnector1">
              <a:avLst/>
            </a:prstGeom>
            <a:ln w="349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D473C14-8918-215C-3673-CF62DE10BFDA}"/>
                    </a:ext>
                  </a:extLst>
                </p:cNvPr>
                <p:cNvSpPr txBox="1"/>
                <p:nvPr/>
              </p:nvSpPr>
              <p:spPr>
                <a:xfrm>
                  <a:off x="1961000" y="7917650"/>
                  <a:ext cx="486030" cy="707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N" sz="4000" i="1" smtClean="0">
                            <a:latin typeface="Cambria Math" panose="02040503050406030204" pitchFamily="18" charset="0"/>
                            <a:ea typeface="Cambria Math" panose="02040503050406030204" pitchFamily="18" charset="0"/>
                          </a:rPr>
                          <m:t>⋮</m:t>
                        </m:r>
                      </m:oMath>
                    </m:oMathPara>
                  </a14:m>
                  <a:endParaRPr lang="en-CN" sz="4000" dirty="0"/>
                </a:p>
              </p:txBody>
            </p:sp>
          </mc:Choice>
          <mc:Fallback xmlns="">
            <p:sp>
              <p:nvSpPr>
                <p:cNvPr id="37" name="TextBox 36">
                  <a:extLst>
                    <a:ext uri="{FF2B5EF4-FFF2-40B4-BE49-F238E27FC236}">
                      <a16:creationId xmlns:a16="http://schemas.microsoft.com/office/drawing/2014/main" id="{AD473C14-8918-215C-3673-CF62DE10BFDA}"/>
                    </a:ext>
                  </a:extLst>
                </p:cNvPr>
                <p:cNvSpPr txBox="1">
                  <a:spLocks noRot="1" noChangeAspect="1" noMove="1" noResize="1" noEditPoints="1" noAdjustHandles="1" noChangeArrowheads="1" noChangeShapeType="1" noTextEdit="1"/>
                </p:cNvSpPr>
                <p:nvPr/>
              </p:nvSpPr>
              <p:spPr>
                <a:xfrm>
                  <a:off x="1961000" y="7917650"/>
                  <a:ext cx="486030" cy="707887"/>
                </a:xfrm>
                <a:prstGeom prst="rect">
                  <a:avLst/>
                </a:prstGeom>
                <a:blipFill>
                  <a:blip r:embed="rId10"/>
                  <a:stretch>
                    <a:fillRect l="-12500" r="-12500" b="-212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036F7AB-980B-0514-56A6-11BD57642412}"/>
                    </a:ext>
                  </a:extLst>
                </p:cNvPr>
                <p:cNvSpPr txBox="1"/>
                <p:nvPr/>
              </p:nvSpPr>
              <p:spPr>
                <a:xfrm>
                  <a:off x="3716128" y="7904421"/>
                  <a:ext cx="486030" cy="707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N" sz="4000" i="1" smtClean="0">
                            <a:latin typeface="Cambria Math" panose="02040503050406030204" pitchFamily="18" charset="0"/>
                            <a:ea typeface="Cambria Math" panose="02040503050406030204" pitchFamily="18" charset="0"/>
                          </a:rPr>
                          <m:t>⋮</m:t>
                        </m:r>
                      </m:oMath>
                    </m:oMathPara>
                  </a14:m>
                  <a:endParaRPr lang="en-CN" sz="4000" dirty="0"/>
                </a:p>
              </p:txBody>
            </p:sp>
          </mc:Choice>
          <mc:Fallback xmlns="">
            <p:sp>
              <p:nvSpPr>
                <p:cNvPr id="38" name="TextBox 37">
                  <a:extLst>
                    <a:ext uri="{FF2B5EF4-FFF2-40B4-BE49-F238E27FC236}">
                      <a16:creationId xmlns:a16="http://schemas.microsoft.com/office/drawing/2014/main" id="{B036F7AB-980B-0514-56A6-11BD57642412}"/>
                    </a:ext>
                  </a:extLst>
                </p:cNvPr>
                <p:cNvSpPr txBox="1">
                  <a:spLocks noRot="1" noChangeAspect="1" noMove="1" noResize="1" noEditPoints="1" noAdjustHandles="1" noChangeArrowheads="1" noChangeShapeType="1" noTextEdit="1"/>
                </p:cNvSpPr>
                <p:nvPr/>
              </p:nvSpPr>
              <p:spPr>
                <a:xfrm>
                  <a:off x="3716128" y="7904421"/>
                  <a:ext cx="486030" cy="707887"/>
                </a:xfrm>
                <a:prstGeom prst="rect">
                  <a:avLst/>
                </a:prstGeom>
                <a:blipFill>
                  <a:blip r:embed="rId9"/>
                  <a:stretch>
                    <a:fillRect l="-12500" r="-12500" b="-234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B7E6DF-0DD6-B932-0345-898AD6032482}"/>
                    </a:ext>
                  </a:extLst>
                </p:cNvPr>
                <p:cNvSpPr txBox="1"/>
                <p:nvPr/>
              </p:nvSpPr>
              <p:spPr>
                <a:xfrm>
                  <a:off x="5500666" y="7904421"/>
                  <a:ext cx="486030" cy="707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N" sz="4000" i="1" smtClean="0">
                            <a:latin typeface="Cambria Math" panose="02040503050406030204" pitchFamily="18" charset="0"/>
                            <a:ea typeface="Cambria Math" panose="02040503050406030204" pitchFamily="18" charset="0"/>
                          </a:rPr>
                          <m:t>⋮</m:t>
                        </m:r>
                      </m:oMath>
                    </m:oMathPara>
                  </a14:m>
                  <a:endParaRPr lang="en-CN" sz="4000" dirty="0"/>
                </a:p>
              </p:txBody>
            </p:sp>
          </mc:Choice>
          <mc:Fallback xmlns="">
            <p:sp>
              <p:nvSpPr>
                <p:cNvPr id="39" name="TextBox 38">
                  <a:extLst>
                    <a:ext uri="{FF2B5EF4-FFF2-40B4-BE49-F238E27FC236}">
                      <a16:creationId xmlns:a16="http://schemas.microsoft.com/office/drawing/2014/main" id="{95B7E6DF-0DD6-B932-0345-898AD6032482}"/>
                    </a:ext>
                  </a:extLst>
                </p:cNvPr>
                <p:cNvSpPr txBox="1">
                  <a:spLocks noRot="1" noChangeAspect="1" noMove="1" noResize="1" noEditPoints="1" noAdjustHandles="1" noChangeArrowheads="1" noChangeShapeType="1" noTextEdit="1"/>
                </p:cNvSpPr>
                <p:nvPr/>
              </p:nvSpPr>
              <p:spPr>
                <a:xfrm>
                  <a:off x="5500666" y="7904421"/>
                  <a:ext cx="486030" cy="707887"/>
                </a:xfrm>
                <a:prstGeom prst="rect">
                  <a:avLst/>
                </a:prstGeom>
                <a:blipFill>
                  <a:blip r:embed="rId9"/>
                  <a:stretch>
                    <a:fillRect l="-12500" r="-12500" b="-23404"/>
                  </a:stretch>
                </a:blipFill>
              </p:spPr>
              <p:txBody>
                <a:bodyPr/>
                <a:lstStyle/>
                <a:p>
                  <a:r>
                    <a:rPr lang="en-CN">
                      <a:noFill/>
                    </a:rPr>
                    <a:t> </a:t>
                  </a:r>
                </a:p>
              </p:txBody>
            </p:sp>
          </mc:Fallback>
        </mc:AlternateContent>
        <p:cxnSp>
          <p:nvCxnSpPr>
            <p:cNvPr id="40" name="Straight Arrow Connector 39">
              <a:extLst>
                <a:ext uri="{FF2B5EF4-FFF2-40B4-BE49-F238E27FC236}">
                  <a16:creationId xmlns:a16="http://schemas.microsoft.com/office/drawing/2014/main" id="{AFD60298-74F6-443A-8AB7-7C86688B9A9D}"/>
                </a:ext>
              </a:extLst>
            </p:cNvPr>
            <p:cNvCxnSpPr/>
            <p:nvPr/>
          </p:nvCxnSpPr>
          <p:spPr>
            <a:xfrm flipV="1">
              <a:off x="2787165" y="6218863"/>
              <a:ext cx="600876" cy="2"/>
            </a:xfrm>
            <a:prstGeom prst="straightConnector1">
              <a:avLst/>
            </a:prstGeom>
            <a:ln w="3492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61D5E048-8BD3-75D7-7903-81A0D626E6CC}"/>
              </a:ext>
            </a:extLst>
          </p:cNvPr>
          <p:cNvSpPr txBox="1"/>
          <p:nvPr/>
        </p:nvSpPr>
        <p:spPr>
          <a:xfrm>
            <a:off x="400086" y="5755844"/>
            <a:ext cx="5155854" cy="707886"/>
          </a:xfrm>
          <a:prstGeom prst="rect">
            <a:avLst/>
          </a:prstGeom>
          <a:noFill/>
        </p:spPr>
        <p:txBody>
          <a:bodyPr wrap="square" rtlCol="0">
            <a:spAutoFit/>
          </a:bodyPr>
          <a:lstStyle/>
          <a:p>
            <a:pPr algn="ctr"/>
            <a:r>
              <a:rPr kumimoji="1" lang="en-US" altLang="zh-CN" sz="2000" dirty="0">
                <a:latin typeface="微软雅黑" panose="020B0503020204020204" pitchFamily="34" charset="-122"/>
                <a:ea typeface="微软雅黑" panose="020B0503020204020204" pitchFamily="34" charset="-122"/>
                <a:cs typeface="Verdana" panose="020B0604030504040204" pitchFamily="34" charset="0"/>
              </a:rPr>
              <a:t>S</a:t>
            </a:r>
            <a:r>
              <a:rPr kumimoji="1" lang="en-US" sz="2000" dirty="0">
                <a:latin typeface="微软雅黑" panose="020B0503020204020204" pitchFamily="34" charset="-122"/>
                <a:ea typeface="微软雅黑" panose="020B0503020204020204" pitchFamily="34" charset="-122"/>
                <a:cs typeface="Verdana" panose="020B0604030504040204" pitchFamily="34" charset="0"/>
              </a:rPr>
              <a:t>eparated</a:t>
            </a:r>
            <a:r>
              <a:rPr kumimoji="1" lang="zh-CN" altLang="en-US" sz="2000" dirty="0">
                <a:latin typeface="微软雅黑" panose="020B0503020204020204" pitchFamily="34" charset="-122"/>
                <a:ea typeface="微软雅黑" panose="020B0503020204020204" pitchFamily="34" charset="-122"/>
                <a:cs typeface="Verdana" panose="020B0604030504040204" pitchFamily="34" charset="0"/>
              </a:rPr>
              <a:t> </a:t>
            </a:r>
            <a:r>
              <a:rPr kumimoji="1" lang="en-US" altLang="zh-CN" sz="2000" dirty="0">
                <a:latin typeface="微软雅黑" panose="020B0503020204020204" pitchFamily="34" charset="-122"/>
                <a:ea typeface="微软雅黑" panose="020B0503020204020204" pitchFamily="34" charset="-122"/>
                <a:cs typeface="Verdana" panose="020B0604030504040204" pitchFamily="34" charset="0"/>
              </a:rPr>
              <a:t>P</a:t>
            </a:r>
            <a:r>
              <a:rPr kumimoji="1" lang="en-US" sz="2000" dirty="0">
                <a:latin typeface="微软雅黑" panose="020B0503020204020204" pitchFamily="34" charset="-122"/>
                <a:ea typeface="微软雅黑" panose="020B0503020204020204" pitchFamily="34" charset="-122"/>
                <a:cs typeface="Verdana" panose="020B0604030504040204" pitchFamily="34" charset="0"/>
              </a:rPr>
              <a:t>aradigm</a:t>
            </a:r>
          </a:p>
          <a:p>
            <a:pPr algn="ctr"/>
            <a:r>
              <a:rPr kumimoji="1" lang="en-US" sz="2000" dirty="0">
                <a:latin typeface="微软雅黑" panose="020B0503020204020204" pitchFamily="34" charset="-122"/>
                <a:ea typeface="微软雅黑" panose="020B0503020204020204" pitchFamily="34" charset="-122"/>
                <a:cs typeface="Verdana" panose="020B0604030504040204" pitchFamily="34" charset="0"/>
              </a:rPr>
              <a:t>one model for one class</a:t>
            </a:r>
          </a:p>
        </p:txBody>
      </p:sp>
      <p:sp>
        <p:nvSpPr>
          <p:cNvPr id="42" name="TextBox 41">
            <a:extLst>
              <a:ext uri="{FF2B5EF4-FFF2-40B4-BE49-F238E27FC236}">
                <a16:creationId xmlns:a16="http://schemas.microsoft.com/office/drawing/2014/main" id="{5211E2F7-466F-E768-3577-A96533956D79}"/>
              </a:ext>
            </a:extLst>
          </p:cNvPr>
          <p:cNvSpPr txBox="1"/>
          <p:nvPr/>
        </p:nvSpPr>
        <p:spPr>
          <a:xfrm>
            <a:off x="6343009" y="5758575"/>
            <a:ext cx="5417619" cy="707886"/>
          </a:xfrm>
          <a:prstGeom prst="rect">
            <a:avLst/>
          </a:prstGeom>
          <a:noFill/>
        </p:spPr>
        <p:txBody>
          <a:bodyPr wrap="square" rtlCol="0">
            <a:spAutoFit/>
          </a:bodyPr>
          <a:lstStyle/>
          <a:p>
            <a:pPr algn="ctr"/>
            <a:r>
              <a:rPr kumimoji="1" lang="en-US" altLang="zh-CN" sz="2000" dirty="0">
                <a:latin typeface="微软雅黑" panose="020B0503020204020204" pitchFamily="34" charset="-122"/>
                <a:ea typeface="微软雅黑" panose="020B0503020204020204" pitchFamily="34" charset="-122"/>
                <a:cs typeface="Verdana" panose="020B0604030504040204" pitchFamily="34" charset="0"/>
              </a:rPr>
              <a:t>Unified</a:t>
            </a:r>
            <a:r>
              <a:rPr kumimoji="1" lang="zh-CN" altLang="en-US" sz="2000" dirty="0">
                <a:latin typeface="微软雅黑" panose="020B0503020204020204" pitchFamily="34" charset="-122"/>
                <a:ea typeface="微软雅黑" panose="020B0503020204020204" pitchFamily="34" charset="-122"/>
                <a:cs typeface="Verdana" panose="020B0604030504040204" pitchFamily="34" charset="0"/>
              </a:rPr>
              <a:t> </a:t>
            </a:r>
            <a:r>
              <a:rPr kumimoji="1" lang="en-US" altLang="zh-CN" sz="2000" dirty="0">
                <a:latin typeface="微软雅黑" panose="020B0503020204020204" pitchFamily="34" charset="-122"/>
                <a:ea typeface="微软雅黑" panose="020B0503020204020204" pitchFamily="34" charset="-122"/>
                <a:cs typeface="Verdana" panose="020B0604030504040204" pitchFamily="34" charset="0"/>
              </a:rPr>
              <a:t>P</a:t>
            </a:r>
            <a:r>
              <a:rPr kumimoji="1" lang="en-US" sz="2000" dirty="0">
                <a:latin typeface="微软雅黑" panose="020B0503020204020204" pitchFamily="34" charset="-122"/>
                <a:ea typeface="微软雅黑" panose="020B0503020204020204" pitchFamily="34" charset="-122"/>
                <a:cs typeface="Verdana" panose="020B0604030504040204" pitchFamily="34" charset="0"/>
              </a:rPr>
              <a:t>aradigm</a:t>
            </a:r>
          </a:p>
          <a:p>
            <a:pPr algn="ctr"/>
            <a:r>
              <a:rPr kumimoji="1" lang="en-US" sz="2000" dirty="0">
                <a:latin typeface="微软雅黑" panose="020B0503020204020204" pitchFamily="34" charset="-122"/>
                <a:ea typeface="微软雅黑" panose="020B0503020204020204" pitchFamily="34" charset="-122"/>
                <a:cs typeface="Verdana" panose="020B0604030504040204" pitchFamily="34" charset="0"/>
              </a:rPr>
              <a:t>one model for all classes</a:t>
            </a:r>
          </a:p>
        </p:txBody>
      </p:sp>
      <p:sp>
        <p:nvSpPr>
          <p:cNvPr id="44" name="TextBox 43">
            <a:extLst>
              <a:ext uri="{FF2B5EF4-FFF2-40B4-BE49-F238E27FC236}">
                <a16:creationId xmlns:a16="http://schemas.microsoft.com/office/drawing/2014/main" id="{A88E4F5A-AFDC-F081-F860-EE309E867CBA}"/>
              </a:ext>
            </a:extLst>
          </p:cNvPr>
          <p:cNvSpPr txBox="1"/>
          <p:nvPr/>
        </p:nvSpPr>
        <p:spPr>
          <a:xfrm>
            <a:off x="239788" y="1287201"/>
            <a:ext cx="11760868" cy="1015663"/>
          </a:xfrm>
          <a:prstGeom prst="rect">
            <a:avLst/>
          </a:prstGeom>
          <a:noFill/>
        </p:spPr>
        <p:txBody>
          <a:bodyPr wrap="square">
            <a:spAutoFit/>
          </a:bodyPr>
          <a:lstStyle/>
          <a:p>
            <a:pPr algn="just"/>
            <a:r>
              <a:rPr kumimoji="1" lang="en-US" sz="2000" dirty="0">
                <a:latin typeface="微软雅黑" panose="020B0503020204020204" pitchFamily="34" charset="-122"/>
                <a:ea typeface="微软雅黑" panose="020B0503020204020204" pitchFamily="34" charset="-122"/>
                <a:cs typeface="Verdana" panose="020B0604030504040204" pitchFamily="34" charset="0"/>
              </a:rPr>
              <a:t>The unified anomaly detection attempts to detect</a:t>
            </a:r>
            <a:r>
              <a:rPr kumimoji="1" lang="zh-CN" altLang="en-US" sz="2000" dirty="0">
                <a:latin typeface="微软雅黑" panose="020B0503020204020204" pitchFamily="34" charset="-122"/>
                <a:ea typeface="微软雅黑" panose="020B0503020204020204" pitchFamily="34" charset="-122"/>
                <a:cs typeface="Verdana" panose="020B0604030504040204" pitchFamily="34" charset="0"/>
              </a:rPr>
              <a:t> </a:t>
            </a:r>
            <a:r>
              <a:rPr kumimoji="1" lang="en-US" sz="2000" dirty="0">
                <a:latin typeface="微软雅黑" panose="020B0503020204020204" pitchFamily="34" charset="-122"/>
                <a:ea typeface="微软雅黑" panose="020B0503020204020204" pitchFamily="34" charset="-122"/>
                <a:cs typeface="Verdana" panose="020B0604030504040204" pitchFamily="34" charset="0"/>
              </a:rPr>
              <a:t>multi-class anomalies using a single model. Compared to the</a:t>
            </a:r>
            <a:r>
              <a:rPr kumimoji="1" lang="zh-CN" altLang="en-US" sz="2000" dirty="0">
                <a:latin typeface="微软雅黑" panose="020B0503020204020204" pitchFamily="34" charset="-122"/>
                <a:ea typeface="微软雅黑" panose="020B0503020204020204" pitchFamily="34" charset="-122"/>
                <a:cs typeface="Verdana" panose="020B0604030504040204" pitchFamily="34" charset="0"/>
              </a:rPr>
              <a:t> </a:t>
            </a:r>
            <a:r>
              <a:rPr kumimoji="1" lang="en-US" sz="2000" dirty="0">
                <a:latin typeface="微软雅黑" panose="020B0503020204020204" pitchFamily="34" charset="-122"/>
                <a:ea typeface="微软雅黑" panose="020B0503020204020204" pitchFamily="34" charset="-122"/>
                <a:cs typeface="Verdana" panose="020B0604030504040204" pitchFamily="34" charset="0"/>
              </a:rPr>
              <a:t>separated mode, the unified AD is more challenging as it</a:t>
            </a:r>
            <a:r>
              <a:rPr kumimoji="1" lang="zh-CN" altLang="en-US" sz="2000" dirty="0">
                <a:latin typeface="微软雅黑" panose="020B0503020204020204" pitchFamily="34" charset="-122"/>
                <a:ea typeface="微软雅黑" panose="020B0503020204020204" pitchFamily="34" charset="-122"/>
                <a:cs typeface="Verdana" panose="020B0604030504040204" pitchFamily="34" charset="0"/>
              </a:rPr>
              <a:t> </a:t>
            </a:r>
            <a:r>
              <a:rPr kumimoji="1" lang="en-US" sz="2000" dirty="0">
                <a:latin typeface="微软雅黑" panose="020B0503020204020204" pitchFamily="34" charset="-122"/>
                <a:ea typeface="微软雅黑" panose="020B0503020204020204" pitchFamily="34" charset="-122"/>
                <a:cs typeface="Verdana" panose="020B0604030504040204" pitchFamily="34" charset="0"/>
              </a:rPr>
              <a:t>requires handling more complex data distributions.</a:t>
            </a:r>
          </a:p>
        </p:txBody>
      </p:sp>
    </p:spTree>
    <p:extLst>
      <p:ext uri="{BB962C8B-B14F-4D97-AF65-F5344CB8AC3E}">
        <p14:creationId xmlns:p14="http://schemas.microsoft.com/office/powerpoint/2010/main" val="17592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911A6D-43D8-090E-DA56-2F7EDDCCF1EB}"/>
              </a:ext>
            </a:extLst>
          </p:cNvPr>
          <p:cNvSpPr>
            <a:spLocks noGrp="1"/>
          </p:cNvSpPr>
          <p:nvPr>
            <p:ph type="sldNum" sz="quarter" idx="11"/>
          </p:nvPr>
        </p:nvSpPr>
        <p:spPr/>
        <p:txBody>
          <a:bodyPr/>
          <a:lstStyle/>
          <a:p>
            <a:fld id="{71296DC4-A542-4FA6-93A4-D8837072381A}" type="slidenum">
              <a:rPr lang="zh-CN" altLang="en-US" smtClean="0"/>
              <a:pPr/>
              <a:t>3</a:t>
            </a:fld>
            <a:endParaRPr lang="zh-CN" altLang="en-US" dirty="0"/>
          </a:p>
        </p:txBody>
      </p:sp>
      <p:sp>
        <p:nvSpPr>
          <p:cNvPr id="3" name="Title 2">
            <a:extLst>
              <a:ext uri="{FF2B5EF4-FFF2-40B4-BE49-F238E27FC236}">
                <a16:creationId xmlns:a16="http://schemas.microsoft.com/office/drawing/2014/main" id="{5EC23F9E-7C1D-6428-52D8-BF84633FA1FD}"/>
              </a:ext>
            </a:extLst>
          </p:cNvPr>
          <p:cNvSpPr>
            <a:spLocks noGrp="1"/>
          </p:cNvSpPr>
          <p:nvPr>
            <p:ph type="title"/>
          </p:nvPr>
        </p:nvSpPr>
        <p:spPr/>
        <p:txBody>
          <a:bodyPr/>
          <a:lstStyle/>
          <a:p>
            <a:r>
              <a:rPr lang="en-US" dirty="0"/>
              <a:t>Introduction</a:t>
            </a:r>
            <a:endParaRPr lang="en-CN" dirty="0"/>
          </a:p>
        </p:txBody>
      </p:sp>
      <p:pic>
        <p:nvPicPr>
          <p:cNvPr id="6" name="Picture 5">
            <a:extLst>
              <a:ext uri="{FF2B5EF4-FFF2-40B4-BE49-F238E27FC236}">
                <a16:creationId xmlns:a16="http://schemas.microsoft.com/office/drawing/2014/main" id="{B179B41A-4427-E71E-51BB-C8050A0FABA1}"/>
              </a:ext>
            </a:extLst>
          </p:cNvPr>
          <p:cNvPicPr>
            <a:picLocks noChangeAspect="1"/>
          </p:cNvPicPr>
          <p:nvPr/>
        </p:nvPicPr>
        <p:blipFill>
          <a:blip r:embed="rId3"/>
          <a:stretch>
            <a:fillRect/>
          </a:stretch>
        </p:blipFill>
        <p:spPr>
          <a:xfrm>
            <a:off x="1703512" y="1628800"/>
            <a:ext cx="1397000" cy="1397000"/>
          </a:xfrm>
          <a:prstGeom prst="rect">
            <a:avLst/>
          </a:prstGeom>
        </p:spPr>
      </p:pic>
      <p:pic>
        <p:nvPicPr>
          <p:cNvPr id="8" name="Picture 7">
            <a:extLst>
              <a:ext uri="{FF2B5EF4-FFF2-40B4-BE49-F238E27FC236}">
                <a16:creationId xmlns:a16="http://schemas.microsoft.com/office/drawing/2014/main" id="{D8B8A3D1-D0C6-FAD0-4AF7-36EF94C6020E}"/>
              </a:ext>
            </a:extLst>
          </p:cNvPr>
          <p:cNvPicPr>
            <a:picLocks noChangeAspect="1"/>
          </p:cNvPicPr>
          <p:nvPr/>
        </p:nvPicPr>
        <p:blipFill>
          <a:blip r:embed="rId4"/>
          <a:srcRect b="1658"/>
          <a:stretch/>
        </p:blipFill>
        <p:spPr>
          <a:xfrm>
            <a:off x="1703512" y="3069987"/>
            <a:ext cx="1397000" cy="1354965"/>
          </a:xfrm>
          <a:prstGeom prst="rect">
            <a:avLst/>
          </a:prstGeom>
        </p:spPr>
      </p:pic>
      <p:pic>
        <p:nvPicPr>
          <p:cNvPr id="9" name="Picture 8">
            <a:extLst>
              <a:ext uri="{FF2B5EF4-FFF2-40B4-BE49-F238E27FC236}">
                <a16:creationId xmlns:a16="http://schemas.microsoft.com/office/drawing/2014/main" id="{DB594BAE-AD96-7D0E-1BC2-859C680019D1}"/>
              </a:ext>
            </a:extLst>
          </p:cNvPr>
          <p:cNvPicPr>
            <a:picLocks noChangeAspect="1"/>
          </p:cNvPicPr>
          <p:nvPr/>
        </p:nvPicPr>
        <p:blipFill>
          <a:blip r:embed="rId5"/>
          <a:stretch>
            <a:fillRect/>
          </a:stretch>
        </p:blipFill>
        <p:spPr>
          <a:xfrm>
            <a:off x="1703512" y="4483044"/>
            <a:ext cx="1371600" cy="1367216"/>
          </a:xfrm>
          <a:prstGeom prst="rect">
            <a:avLst/>
          </a:prstGeom>
        </p:spPr>
      </p:pic>
      <p:pic>
        <p:nvPicPr>
          <p:cNvPr id="14" name="Picture 13">
            <a:extLst>
              <a:ext uri="{FF2B5EF4-FFF2-40B4-BE49-F238E27FC236}">
                <a16:creationId xmlns:a16="http://schemas.microsoft.com/office/drawing/2014/main" id="{47C74E3E-C4FB-24E8-30A2-E9502872C588}"/>
              </a:ext>
            </a:extLst>
          </p:cNvPr>
          <p:cNvPicPr>
            <a:picLocks noChangeAspect="1"/>
          </p:cNvPicPr>
          <p:nvPr/>
        </p:nvPicPr>
        <p:blipFill>
          <a:blip r:embed="rId6"/>
          <a:stretch>
            <a:fillRect/>
          </a:stretch>
        </p:blipFill>
        <p:spPr>
          <a:xfrm>
            <a:off x="7644172" y="1628800"/>
            <a:ext cx="1409700" cy="1397000"/>
          </a:xfrm>
          <a:prstGeom prst="rect">
            <a:avLst/>
          </a:prstGeom>
        </p:spPr>
      </p:pic>
      <p:pic>
        <p:nvPicPr>
          <p:cNvPr id="15" name="Picture 14">
            <a:extLst>
              <a:ext uri="{FF2B5EF4-FFF2-40B4-BE49-F238E27FC236}">
                <a16:creationId xmlns:a16="http://schemas.microsoft.com/office/drawing/2014/main" id="{CCA57A4A-DA19-0A31-1AF3-5A0DAB006249}"/>
              </a:ext>
            </a:extLst>
          </p:cNvPr>
          <p:cNvPicPr>
            <a:picLocks noChangeAspect="1"/>
          </p:cNvPicPr>
          <p:nvPr/>
        </p:nvPicPr>
        <p:blipFill>
          <a:blip r:embed="rId7"/>
          <a:stretch>
            <a:fillRect/>
          </a:stretch>
        </p:blipFill>
        <p:spPr>
          <a:xfrm>
            <a:off x="7644172" y="3051865"/>
            <a:ext cx="1397000" cy="1397000"/>
          </a:xfrm>
          <a:prstGeom prst="rect">
            <a:avLst/>
          </a:prstGeom>
        </p:spPr>
      </p:pic>
      <p:pic>
        <p:nvPicPr>
          <p:cNvPr id="16" name="Picture 15">
            <a:extLst>
              <a:ext uri="{FF2B5EF4-FFF2-40B4-BE49-F238E27FC236}">
                <a16:creationId xmlns:a16="http://schemas.microsoft.com/office/drawing/2014/main" id="{E4494AEB-2066-42BB-F75B-8DB92B75F4DB}"/>
              </a:ext>
            </a:extLst>
          </p:cNvPr>
          <p:cNvPicPr>
            <a:picLocks noChangeAspect="1"/>
          </p:cNvPicPr>
          <p:nvPr/>
        </p:nvPicPr>
        <p:blipFill>
          <a:blip r:embed="rId8"/>
          <a:srcRect t="1" b="1282"/>
          <a:stretch/>
        </p:blipFill>
        <p:spPr>
          <a:xfrm>
            <a:off x="7644172" y="4486376"/>
            <a:ext cx="1398421" cy="1358901"/>
          </a:xfrm>
          <a:prstGeom prst="rect">
            <a:avLst/>
          </a:prstGeom>
        </p:spPr>
      </p:pic>
      <p:pic>
        <p:nvPicPr>
          <p:cNvPr id="17" name="Picture 16">
            <a:extLst>
              <a:ext uri="{FF2B5EF4-FFF2-40B4-BE49-F238E27FC236}">
                <a16:creationId xmlns:a16="http://schemas.microsoft.com/office/drawing/2014/main" id="{1145BDE2-EF7F-52D4-47F7-FD86D07B3BCA}"/>
              </a:ext>
            </a:extLst>
          </p:cNvPr>
          <p:cNvPicPr>
            <a:picLocks noChangeAspect="1"/>
          </p:cNvPicPr>
          <p:nvPr/>
        </p:nvPicPr>
        <p:blipFill>
          <a:blip r:embed="rId9"/>
          <a:stretch>
            <a:fillRect/>
          </a:stretch>
        </p:blipFill>
        <p:spPr>
          <a:xfrm>
            <a:off x="9055750" y="4493533"/>
            <a:ext cx="1398421" cy="1351744"/>
          </a:xfrm>
          <a:prstGeom prst="rect">
            <a:avLst/>
          </a:prstGeom>
        </p:spPr>
      </p:pic>
      <p:pic>
        <p:nvPicPr>
          <p:cNvPr id="18" name="Picture 17">
            <a:extLst>
              <a:ext uri="{FF2B5EF4-FFF2-40B4-BE49-F238E27FC236}">
                <a16:creationId xmlns:a16="http://schemas.microsoft.com/office/drawing/2014/main" id="{1C03D415-15A0-DD4E-9BF4-3CC1D6F01AF5}"/>
              </a:ext>
            </a:extLst>
          </p:cNvPr>
          <p:cNvPicPr>
            <a:picLocks noChangeAspect="1"/>
          </p:cNvPicPr>
          <p:nvPr/>
        </p:nvPicPr>
        <p:blipFill>
          <a:blip r:embed="rId10"/>
          <a:stretch>
            <a:fillRect/>
          </a:stretch>
        </p:blipFill>
        <p:spPr>
          <a:xfrm>
            <a:off x="9050193" y="3055235"/>
            <a:ext cx="1397000" cy="1384300"/>
          </a:xfrm>
          <a:prstGeom prst="rect">
            <a:avLst/>
          </a:prstGeom>
        </p:spPr>
      </p:pic>
      <p:pic>
        <p:nvPicPr>
          <p:cNvPr id="19" name="Picture 18">
            <a:extLst>
              <a:ext uri="{FF2B5EF4-FFF2-40B4-BE49-F238E27FC236}">
                <a16:creationId xmlns:a16="http://schemas.microsoft.com/office/drawing/2014/main" id="{89D60D53-AD83-EA0A-851F-26BACED0D696}"/>
              </a:ext>
            </a:extLst>
          </p:cNvPr>
          <p:cNvPicPr>
            <a:picLocks noChangeAspect="1"/>
          </p:cNvPicPr>
          <p:nvPr/>
        </p:nvPicPr>
        <p:blipFill>
          <a:blip r:embed="rId11"/>
          <a:stretch>
            <a:fillRect/>
          </a:stretch>
        </p:blipFill>
        <p:spPr>
          <a:xfrm>
            <a:off x="3123962" y="3080157"/>
            <a:ext cx="1384300" cy="1358900"/>
          </a:xfrm>
          <a:prstGeom prst="rect">
            <a:avLst/>
          </a:prstGeom>
        </p:spPr>
      </p:pic>
      <p:pic>
        <p:nvPicPr>
          <p:cNvPr id="21" name="Picture 20">
            <a:extLst>
              <a:ext uri="{FF2B5EF4-FFF2-40B4-BE49-F238E27FC236}">
                <a16:creationId xmlns:a16="http://schemas.microsoft.com/office/drawing/2014/main" id="{8D1C1434-3CD0-BC93-234A-91EF024410B3}"/>
              </a:ext>
            </a:extLst>
          </p:cNvPr>
          <p:cNvPicPr>
            <a:picLocks noChangeAspect="1"/>
          </p:cNvPicPr>
          <p:nvPr/>
        </p:nvPicPr>
        <p:blipFill>
          <a:blip r:embed="rId12"/>
          <a:stretch>
            <a:fillRect/>
          </a:stretch>
        </p:blipFill>
        <p:spPr>
          <a:xfrm>
            <a:off x="3117612" y="1631711"/>
            <a:ext cx="1397000" cy="1384300"/>
          </a:xfrm>
          <a:prstGeom prst="rect">
            <a:avLst/>
          </a:prstGeom>
        </p:spPr>
      </p:pic>
      <p:pic>
        <p:nvPicPr>
          <p:cNvPr id="22" name="Picture 21">
            <a:extLst>
              <a:ext uri="{FF2B5EF4-FFF2-40B4-BE49-F238E27FC236}">
                <a16:creationId xmlns:a16="http://schemas.microsoft.com/office/drawing/2014/main" id="{8B91DCD7-3C48-F78F-7EFA-2A4B80FDE2FA}"/>
              </a:ext>
            </a:extLst>
          </p:cNvPr>
          <p:cNvPicPr>
            <a:picLocks noChangeAspect="1"/>
          </p:cNvPicPr>
          <p:nvPr/>
        </p:nvPicPr>
        <p:blipFill>
          <a:blip r:embed="rId13"/>
          <a:stretch>
            <a:fillRect/>
          </a:stretch>
        </p:blipFill>
        <p:spPr>
          <a:xfrm>
            <a:off x="3107668" y="4498516"/>
            <a:ext cx="1397000" cy="1358900"/>
          </a:xfrm>
          <a:prstGeom prst="rect">
            <a:avLst/>
          </a:prstGeom>
        </p:spPr>
      </p:pic>
      <p:pic>
        <p:nvPicPr>
          <p:cNvPr id="23" name="Picture 22">
            <a:extLst>
              <a:ext uri="{FF2B5EF4-FFF2-40B4-BE49-F238E27FC236}">
                <a16:creationId xmlns:a16="http://schemas.microsoft.com/office/drawing/2014/main" id="{CBB83E08-E103-FB24-149F-6E6D10ECAA48}"/>
              </a:ext>
            </a:extLst>
          </p:cNvPr>
          <p:cNvPicPr>
            <a:picLocks noChangeAspect="1"/>
          </p:cNvPicPr>
          <p:nvPr/>
        </p:nvPicPr>
        <p:blipFill>
          <a:blip r:embed="rId14"/>
          <a:stretch>
            <a:fillRect/>
          </a:stretch>
        </p:blipFill>
        <p:spPr>
          <a:xfrm>
            <a:off x="9048328" y="1636342"/>
            <a:ext cx="1409700" cy="1397000"/>
          </a:xfrm>
          <a:prstGeom prst="rect">
            <a:avLst/>
          </a:prstGeom>
        </p:spPr>
      </p:pic>
      <p:sp>
        <p:nvSpPr>
          <p:cNvPr id="34" name="Content Placeholder 33">
            <a:extLst>
              <a:ext uri="{FF2B5EF4-FFF2-40B4-BE49-F238E27FC236}">
                <a16:creationId xmlns:a16="http://schemas.microsoft.com/office/drawing/2014/main" id="{72E3F55D-9A39-1939-74C8-7CB6A2C566F0}"/>
              </a:ext>
            </a:extLst>
          </p:cNvPr>
          <p:cNvSpPr txBox="1">
            <a:spLocks noGrp="1"/>
          </p:cNvSpPr>
          <p:nvPr>
            <p:ph idx="1"/>
          </p:nvPr>
        </p:nvSpPr>
        <p:spPr>
          <a:xfrm>
            <a:off x="298450" y="836613"/>
            <a:ext cx="5473514" cy="707886"/>
          </a:xfrm>
          <a:prstGeom prst="rect">
            <a:avLst/>
          </a:prstGeom>
          <a:noFill/>
          <a:ln>
            <a:noFill/>
          </a:ln>
        </p:spPr>
        <p:txBody>
          <a:bodyPr wrap="square" rtlCol="0">
            <a:spAutoFit/>
          </a:bodyPr>
          <a:lstStyle/>
          <a:p>
            <a:pPr algn="just">
              <a:buFont typeface="Wingdings" pitchFamily="2" charset="2"/>
              <a:buChar char="ü"/>
            </a:pPr>
            <a:r>
              <a:rPr lang="en-US" sz="2000" dirty="0">
                <a:solidFill>
                  <a:schemeClr val="tx1"/>
                </a:solidFill>
              </a:rPr>
              <a:t>The common anomalies can be detected using their own contextual information. </a:t>
            </a:r>
          </a:p>
        </p:txBody>
      </p:sp>
      <p:sp>
        <p:nvSpPr>
          <p:cNvPr id="36" name="TextBox 35">
            <a:extLst>
              <a:ext uri="{FF2B5EF4-FFF2-40B4-BE49-F238E27FC236}">
                <a16:creationId xmlns:a16="http://schemas.microsoft.com/office/drawing/2014/main" id="{D2FBC075-924A-482B-BE7C-5DC83D77C2A1}"/>
              </a:ext>
            </a:extLst>
          </p:cNvPr>
          <p:cNvSpPr txBox="1"/>
          <p:nvPr/>
        </p:nvSpPr>
        <p:spPr>
          <a:xfrm>
            <a:off x="6222182" y="848906"/>
            <a:ext cx="5586477" cy="707886"/>
          </a:xfrm>
          <a:prstGeom prst="rect">
            <a:avLst/>
          </a:prstGeom>
          <a:noFill/>
        </p:spPr>
        <p:txBody>
          <a:bodyPr wrap="square">
            <a:spAutoFit/>
          </a:bodyPr>
          <a:lstStyle/>
          <a:p>
            <a:pPr marL="342900" indent="-342900" algn="just">
              <a:buFont typeface="Wingdings" pitchFamily="2" charset="2"/>
              <a:buChar char="ü"/>
            </a:pPr>
            <a:r>
              <a:rPr lang="en-US" sz="2000" dirty="0">
                <a:latin typeface="Microsoft YaHei" panose="020B0503020204020204" pitchFamily="34" charset="-122"/>
                <a:ea typeface="Microsoft YaHei" panose="020B0503020204020204" pitchFamily="34" charset="-122"/>
              </a:rPr>
              <a:t>The camouflaged anomalies are</a:t>
            </a:r>
            <a:r>
              <a:rPr lang="zh-CN" altLang="en-US" sz="2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hard to detect using only query images.</a:t>
            </a:r>
          </a:p>
        </p:txBody>
      </p:sp>
      <p:sp>
        <p:nvSpPr>
          <p:cNvPr id="38" name="Content Placeholder 33">
            <a:extLst>
              <a:ext uri="{FF2B5EF4-FFF2-40B4-BE49-F238E27FC236}">
                <a16:creationId xmlns:a16="http://schemas.microsoft.com/office/drawing/2014/main" id="{3953B209-E8C8-8D2D-4780-3B00F397D05F}"/>
              </a:ext>
            </a:extLst>
          </p:cNvPr>
          <p:cNvSpPr txBox="1">
            <a:spLocks/>
          </p:cNvSpPr>
          <p:nvPr/>
        </p:nvSpPr>
        <p:spPr bwMode="auto">
          <a:xfrm>
            <a:off x="191346" y="5945214"/>
            <a:ext cx="11617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342900" indent="-342900" algn="l" rtl="0" eaLnBrk="0" fontAlgn="base" hangingPunct="0">
              <a:spcBef>
                <a:spcPct val="20000"/>
              </a:spcBef>
              <a:spcAft>
                <a:spcPct val="0"/>
              </a:spcAft>
              <a:buChar char="•"/>
              <a:defRPr kumimoji="1" sz="2400">
                <a:solidFill>
                  <a:srgbClr val="FF9900"/>
                </a:solidFill>
                <a:latin typeface="微软雅黑" panose="020B0503020204020204" pitchFamily="34" charset="-122"/>
                <a:ea typeface="微软雅黑" panose="020B0503020204020204" pitchFamily="34" charset="-122"/>
                <a:cs typeface="Verdana" panose="020B0604030504040204" pitchFamily="34" charset="0"/>
              </a:defRPr>
            </a:lvl1pPr>
            <a:lvl2pPr marL="742950" indent="-285750" algn="l" rtl="0" eaLnBrk="0" fontAlgn="base" hangingPunct="0">
              <a:spcBef>
                <a:spcPct val="20000"/>
              </a:spcBef>
              <a:spcAft>
                <a:spcPct val="0"/>
              </a:spcAft>
              <a:buChar char="–"/>
              <a:defRPr kumimoji="1" sz="20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2pPr>
            <a:lvl3pPr marL="1143000" indent="-228600" algn="l" rtl="0" eaLnBrk="0" fontAlgn="base" hangingPunct="0">
              <a:spcBef>
                <a:spcPct val="20000"/>
              </a:spcBef>
              <a:spcAft>
                <a:spcPct val="0"/>
              </a:spcAft>
              <a:buChar char="•"/>
              <a:defRPr kumimoji="1" sz="18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3pPr>
            <a:lvl4pPr marL="1600200" indent="-228600" algn="l" rtl="0" eaLnBrk="0" fontAlgn="base" hangingPunct="0">
              <a:spcBef>
                <a:spcPct val="20000"/>
              </a:spcBef>
              <a:spcAft>
                <a:spcPct val="0"/>
              </a:spcAft>
              <a:buChar char="–"/>
              <a:defRPr kumimoji="1" sz="16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4pPr>
            <a:lvl5pPr marL="2057400" indent="-228600" algn="l" rtl="0" eaLnBrk="0" fontAlgn="base" hangingPunct="0">
              <a:spcBef>
                <a:spcPct val="20000"/>
              </a:spcBef>
              <a:spcAft>
                <a:spcPct val="0"/>
              </a:spcAft>
              <a:buChar char="»"/>
              <a:defRPr kumimoji="1" sz="12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just">
              <a:buNone/>
            </a:pPr>
            <a:r>
              <a:rPr lang="en-US" sz="2000" dirty="0">
                <a:solidFill>
                  <a:srgbClr val="FF0000"/>
                </a:solidFill>
              </a:rPr>
              <a:t>How to effectively utilize the normal image prompts </a:t>
            </a:r>
            <a:r>
              <a:rPr lang="en-US" sz="2000" dirty="0">
                <a:solidFill>
                  <a:srgbClr val="333333"/>
                </a:solidFill>
              </a:rPr>
              <a:t>to improve unified anomaly detection?</a:t>
            </a:r>
            <a:endParaRPr lang="en-US" sz="2000" kern="0" dirty="0">
              <a:solidFill>
                <a:schemeClr val="tx1"/>
              </a:solidFill>
            </a:endParaRPr>
          </a:p>
        </p:txBody>
      </p:sp>
      <p:grpSp>
        <p:nvGrpSpPr>
          <p:cNvPr id="10" name="Group 9">
            <a:extLst>
              <a:ext uri="{FF2B5EF4-FFF2-40B4-BE49-F238E27FC236}">
                <a16:creationId xmlns:a16="http://schemas.microsoft.com/office/drawing/2014/main" id="{77C013D7-6F6D-7D20-84F7-321F8B013248}"/>
              </a:ext>
            </a:extLst>
          </p:cNvPr>
          <p:cNvGrpSpPr/>
          <p:nvPr/>
        </p:nvGrpSpPr>
        <p:grpSpPr>
          <a:xfrm>
            <a:off x="287338" y="1619931"/>
            <a:ext cx="1395882" cy="4237485"/>
            <a:chOff x="287338" y="1619931"/>
            <a:chExt cx="1395882" cy="4237485"/>
          </a:xfrm>
        </p:grpSpPr>
        <p:pic>
          <p:nvPicPr>
            <p:cNvPr id="30" name="Picture 29">
              <a:extLst>
                <a:ext uri="{FF2B5EF4-FFF2-40B4-BE49-F238E27FC236}">
                  <a16:creationId xmlns:a16="http://schemas.microsoft.com/office/drawing/2014/main" id="{0BC71FB5-0CB0-C211-D519-5147C27E7425}"/>
                </a:ext>
              </a:extLst>
            </p:cNvPr>
            <p:cNvPicPr>
              <a:picLocks noChangeAspect="1"/>
            </p:cNvPicPr>
            <p:nvPr/>
          </p:nvPicPr>
          <p:blipFill>
            <a:blip r:embed="rId15"/>
            <a:srcRect r="1571"/>
            <a:stretch/>
          </p:blipFill>
          <p:spPr>
            <a:xfrm>
              <a:off x="303494" y="1636342"/>
              <a:ext cx="1379726" cy="1379329"/>
            </a:xfrm>
            <a:prstGeom prst="rect">
              <a:avLst/>
            </a:prstGeom>
          </p:spPr>
        </p:pic>
        <p:pic>
          <p:nvPicPr>
            <p:cNvPr id="31" name="Picture 30">
              <a:extLst>
                <a:ext uri="{FF2B5EF4-FFF2-40B4-BE49-F238E27FC236}">
                  <a16:creationId xmlns:a16="http://schemas.microsoft.com/office/drawing/2014/main" id="{D5115475-78AA-A59E-7410-9D03823C2DB9}"/>
                </a:ext>
              </a:extLst>
            </p:cNvPr>
            <p:cNvPicPr>
              <a:picLocks noChangeAspect="1"/>
            </p:cNvPicPr>
            <p:nvPr/>
          </p:nvPicPr>
          <p:blipFill>
            <a:blip r:embed="rId16"/>
            <a:stretch>
              <a:fillRect/>
            </a:stretch>
          </p:blipFill>
          <p:spPr>
            <a:xfrm>
              <a:off x="309669" y="3098667"/>
              <a:ext cx="1367220" cy="1326285"/>
            </a:xfrm>
            <a:prstGeom prst="rect">
              <a:avLst/>
            </a:prstGeom>
          </p:spPr>
        </p:pic>
        <p:pic>
          <p:nvPicPr>
            <p:cNvPr id="32" name="Picture 31">
              <a:extLst>
                <a:ext uri="{FF2B5EF4-FFF2-40B4-BE49-F238E27FC236}">
                  <a16:creationId xmlns:a16="http://schemas.microsoft.com/office/drawing/2014/main" id="{5137B64C-5B23-B2AB-3D65-82AF9E049678}"/>
                </a:ext>
              </a:extLst>
            </p:cNvPr>
            <p:cNvPicPr>
              <a:picLocks noChangeAspect="1"/>
            </p:cNvPicPr>
            <p:nvPr/>
          </p:nvPicPr>
          <p:blipFill>
            <a:blip r:embed="rId17"/>
            <a:stretch>
              <a:fillRect/>
            </a:stretch>
          </p:blipFill>
          <p:spPr>
            <a:xfrm>
              <a:off x="293812" y="4483044"/>
              <a:ext cx="1379432" cy="1374372"/>
            </a:xfrm>
            <a:prstGeom prst="rect">
              <a:avLst/>
            </a:prstGeom>
          </p:spPr>
        </p:pic>
        <p:sp>
          <p:nvSpPr>
            <p:cNvPr id="5" name="Rectangle 4">
              <a:extLst>
                <a:ext uri="{FF2B5EF4-FFF2-40B4-BE49-F238E27FC236}">
                  <a16:creationId xmlns:a16="http://schemas.microsoft.com/office/drawing/2014/main" id="{837BAA75-D7BC-9005-21CF-F150C5B7E4F0}"/>
                </a:ext>
              </a:extLst>
            </p:cNvPr>
            <p:cNvSpPr/>
            <p:nvPr/>
          </p:nvSpPr>
          <p:spPr bwMode="auto">
            <a:xfrm>
              <a:off x="287338" y="1619931"/>
              <a:ext cx="1385906" cy="4237484"/>
            </a:xfrm>
            <a:prstGeom prst="rect">
              <a:avLst/>
            </a:prstGeom>
            <a:noFill/>
            <a:ln w="25400" cap="flat" cmpd="sng" algn="ctr">
              <a:solidFill>
                <a:srgbClr val="3851EA"/>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27" name="Group 26">
            <a:extLst>
              <a:ext uri="{FF2B5EF4-FFF2-40B4-BE49-F238E27FC236}">
                <a16:creationId xmlns:a16="http://schemas.microsoft.com/office/drawing/2014/main" id="{2FA7F6A1-7AAF-D598-3786-AC90B2ABF7CC}"/>
              </a:ext>
            </a:extLst>
          </p:cNvPr>
          <p:cNvGrpSpPr/>
          <p:nvPr/>
        </p:nvGrpSpPr>
        <p:grpSpPr>
          <a:xfrm>
            <a:off x="6240016" y="1634108"/>
            <a:ext cx="1418759" cy="4223307"/>
            <a:chOff x="6240016" y="1634108"/>
            <a:chExt cx="1418759" cy="4223307"/>
          </a:xfrm>
        </p:grpSpPr>
        <p:pic>
          <p:nvPicPr>
            <p:cNvPr id="26" name="Picture 25">
              <a:extLst>
                <a:ext uri="{FF2B5EF4-FFF2-40B4-BE49-F238E27FC236}">
                  <a16:creationId xmlns:a16="http://schemas.microsoft.com/office/drawing/2014/main" id="{398DDAE7-8132-52AD-6AC0-A20D4109653B}"/>
                </a:ext>
              </a:extLst>
            </p:cNvPr>
            <p:cNvPicPr>
              <a:picLocks noChangeAspect="1"/>
            </p:cNvPicPr>
            <p:nvPr/>
          </p:nvPicPr>
          <p:blipFill>
            <a:blip r:embed="rId18"/>
            <a:stretch>
              <a:fillRect/>
            </a:stretch>
          </p:blipFill>
          <p:spPr>
            <a:xfrm>
              <a:off x="6240016" y="4498516"/>
              <a:ext cx="1409148" cy="1351744"/>
            </a:xfrm>
            <a:prstGeom prst="rect">
              <a:avLst/>
            </a:prstGeom>
          </p:spPr>
        </p:pic>
        <p:pic>
          <p:nvPicPr>
            <p:cNvPr id="28" name="Picture 27">
              <a:extLst>
                <a:ext uri="{FF2B5EF4-FFF2-40B4-BE49-F238E27FC236}">
                  <a16:creationId xmlns:a16="http://schemas.microsoft.com/office/drawing/2014/main" id="{77CBB058-59B6-CB6A-92F7-BABE8D51AA2B}"/>
                </a:ext>
              </a:extLst>
            </p:cNvPr>
            <p:cNvPicPr>
              <a:picLocks noChangeAspect="1"/>
            </p:cNvPicPr>
            <p:nvPr/>
          </p:nvPicPr>
          <p:blipFill>
            <a:blip r:embed="rId19"/>
            <a:stretch>
              <a:fillRect/>
            </a:stretch>
          </p:blipFill>
          <p:spPr>
            <a:xfrm>
              <a:off x="6240711" y="3064565"/>
              <a:ext cx="1418064" cy="1384300"/>
            </a:xfrm>
            <a:prstGeom prst="rect">
              <a:avLst/>
            </a:prstGeom>
          </p:spPr>
        </p:pic>
        <p:pic>
          <p:nvPicPr>
            <p:cNvPr id="29" name="Picture 28">
              <a:extLst>
                <a:ext uri="{FF2B5EF4-FFF2-40B4-BE49-F238E27FC236}">
                  <a16:creationId xmlns:a16="http://schemas.microsoft.com/office/drawing/2014/main" id="{A776FD61-DB48-BD68-D9C4-2A235F59802B}"/>
                </a:ext>
              </a:extLst>
            </p:cNvPr>
            <p:cNvPicPr>
              <a:picLocks noChangeAspect="1"/>
            </p:cNvPicPr>
            <p:nvPr/>
          </p:nvPicPr>
          <p:blipFill>
            <a:blip r:embed="rId20"/>
            <a:stretch>
              <a:fillRect/>
            </a:stretch>
          </p:blipFill>
          <p:spPr>
            <a:xfrm>
              <a:off x="6257289" y="1637866"/>
              <a:ext cx="1382801" cy="1393953"/>
            </a:xfrm>
            <a:prstGeom prst="rect">
              <a:avLst/>
            </a:prstGeom>
          </p:spPr>
        </p:pic>
        <p:sp>
          <p:nvSpPr>
            <p:cNvPr id="7" name="Rectangle 6">
              <a:extLst>
                <a:ext uri="{FF2B5EF4-FFF2-40B4-BE49-F238E27FC236}">
                  <a16:creationId xmlns:a16="http://schemas.microsoft.com/office/drawing/2014/main" id="{BC4AF141-6925-6914-7FDE-C1CE1839538C}"/>
                </a:ext>
              </a:extLst>
            </p:cNvPr>
            <p:cNvSpPr/>
            <p:nvPr/>
          </p:nvSpPr>
          <p:spPr bwMode="auto">
            <a:xfrm>
              <a:off x="6252344" y="1634108"/>
              <a:ext cx="1385906" cy="4223307"/>
            </a:xfrm>
            <a:prstGeom prst="rect">
              <a:avLst/>
            </a:prstGeom>
            <a:noFill/>
            <a:ln w="25400" cap="flat" cmpd="sng" algn="ctr">
              <a:solidFill>
                <a:srgbClr val="3851EA"/>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40" name="Group 39">
            <a:extLst>
              <a:ext uri="{FF2B5EF4-FFF2-40B4-BE49-F238E27FC236}">
                <a16:creationId xmlns:a16="http://schemas.microsoft.com/office/drawing/2014/main" id="{C88E2FA3-41B9-1DDC-B4AD-1E615969B3EA}"/>
              </a:ext>
            </a:extLst>
          </p:cNvPr>
          <p:cNvGrpSpPr/>
          <p:nvPr/>
        </p:nvGrpSpPr>
        <p:grpSpPr>
          <a:xfrm>
            <a:off x="4497508" y="1633800"/>
            <a:ext cx="1418472" cy="4237484"/>
            <a:chOff x="4497508" y="1633800"/>
            <a:chExt cx="1418472" cy="4237484"/>
          </a:xfrm>
        </p:grpSpPr>
        <p:pic>
          <p:nvPicPr>
            <p:cNvPr id="11" name="Picture 10">
              <a:extLst>
                <a:ext uri="{FF2B5EF4-FFF2-40B4-BE49-F238E27FC236}">
                  <a16:creationId xmlns:a16="http://schemas.microsoft.com/office/drawing/2014/main" id="{5DE4FB3D-81D1-9DDA-0209-C99545E0CDE3}"/>
                </a:ext>
              </a:extLst>
            </p:cNvPr>
            <p:cNvPicPr>
              <a:picLocks noChangeAspect="1"/>
            </p:cNvPicPr>
            <p:nvPr/>
          </p:nvPicPr>
          <p:blipFill>
            <a:blip r:embed="rId21"/>
            <a:stretch>
              <a:fillRect/>
            </a:stretch>
          </p:blipFill>
          <p:spPr>
            <a:xfrm>
              <a:off x="4497508" y="4503202"/>
              <a:ext cx="1409700" cy="1354213"/>
            </a:xfrm>
            <a:prstGeom prst="rect">
              <a:avLst/>
            </a:prstGeom>
          </p:spPr>
        </p:pic>
        <p:pic>
          <p:nvPicPr>
            <p:cNvPr id="12" name="Picture 11">
              <a:extLst>
                <a:ext uri="{FF2B5EF4-FFF2-40B4-BE49-F238E27FC236}">
                  <a16:creationId xmlns:a16="http://schemas.microsoft.com/office/drawing/2014/main" id="{FF2C126B-77BB-DE33-562D-5D82026A9F2F}"/>
                </a:ext>
              </a:extLst>
            </p:cNvPr>
            <p:cNvPicPr>
              <a:picLocks noChangeAspect="1"/>
            </p:cNvPicPr>
            <p:nvPr/>
          </p:nvPicPr>
          <p:blipFill>
            <a:blip r:embed="rId22"/>
            <a:stretch>
              <a:fillRect/>
            </a:stretch>
          </p:blipFill>
          <p:spPr>
            <a:xfrm>
              <a:off x="4531680" y="1637866"/>
              <a:ext cx="1384300" cy="1397000"/>
            </a:xfrm>
            <a:prstGeom prst="rect">
              <a:avLst/>
            </a:prstGeom>
          </p:spPr>
        </p:pic>
        <p:pic>
          <p:nvPicPr>
            <p:cNvPr id="13" name="Picture 12">
              <a:extLst>
                <a:ext uri="{FF2B5EF4-FFF2-40B4-BE49-F238E27FC236}">
                  <a16:creationId xmlns:a16="http://schemas.microsoft.com/office/drawing/2014/main" id="{307E8960-4D49-2BB8-7A6A-EF7B9626809D}"/>
                </a:ext>
              </a:extLst>
            </p:cNvPr>
            <p:cNvPicPr>
              <a:picLocks noChangeAspect="1"/>
            </p:cNvPicPr>
            <p:nvPr/>
          </p:nvPicPr>
          <p:blipFill>
            <a:blip r:embed="rId23"/>
            <a:stretch>
              <a:fillRect/>
            </a:stretch>
          </p:blipFill>
          <p:spPr>
            <a:xfrm>
              <a:off x="4518980" y="3068960"/>
              <a:ext cx="1397000" cy="1384300"/>
            </a:xfrm>
            <a:prstGeom prst="rect">
              <a:avLst/>
            </a:prstGeom>
          </p:spPr>
        </p:pic>
        <p:sp>
          <p:nvSpPr>
            <p:cNvPr id="37" name="Rectangle 36">
              <a:extLst>
                <a:ext uri="{FF2B5EF4-FFF2-40B4-BE49-F238E27FC236}">
                  <a16:creationId xmlns:a16="http://schemas.microsoft.com/office/drawing/2014/main" id="{A7B6EED3-3A79-46A1-484C-1B0A8A41E224}"/>
                </a:ext>
              </a:extLst>
            </p:cNvPr>
            <p:cNvSpPr/>
            <p:nvPr/>
          </p:nvSpPr>
          <p:spPr bwMode="auto">
            <a:xfrm>
              <a:off x="4511824" y="1633800"/>
              <a:ext cx="1385906" cy="4237484"/>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42" name="Group 41">
            <a:extLst>
              <a:ext uri="{FF2B5EF4-FFF2-40B4-BE49-F238E27FC236}">
                <a16:creationId xmlns:a16="http://schemas.microsoft.com/office/drawing/2014/main" id="{61CD8F1C-9740-7E20-DBAC-35DA29B0F943}"/>
              </a:ext>
            </a:extLst>
          </p:cNvPr>
          <p:cNvGrpSpPr/>
          <p:nvPr/>
        </p:nvGrpSpPr>
        <p:grpSpPr>
          <a:xfrm>
            <a:off x="10416480" y="1619930"/>
            <a:ext cx="1397000" cy="4229411"/>
            <a:chOff x="10416480" y="1619930"/>
            <a:chExt cx="1397000" cy="4229411"/>
          </a:xfrm>
        </p:grpSpPr>
        <p:pic>
          <p:nvPicPr>
            <p:cNvPr id="20" name="Picture 19">
              <a:extLst>
                <a:ext uri="{FF2B5EF4-FFF2-40B4-BE49-F238E27FC236}">
                  <a16:creationId xmlns:a16="http://schemas.microsoft.com/office/drawing/2014/main" id="{31ABB429-846A-3E25-38BE-1EB83FE2A9DA}"/>
                </a:ext>
              </a:extLst>
            </p:cNvPr>
            <p:cNvPicPr>
              <a:picLocks noChangeAspect="1"/>
            </p:cNvPicPr>
            <p:nvPr/>
          </p:nvPicPr>
          <p:blipFill>
            <a:blip r:embed="rId24"/>
            <a:stretch>
              <a:fillRect/>
            </a:stretch>
          </p:blipFill>
          <p:spPr>
            <a:xfrm>
              <a:off x="10437059" y="3031819"/>
              <a:ext cx="1371600" cy="1384300"/>
            </a:xfrm>
            <a:prstGeom prst="rect">
              <a:avLst/>
            </a:prstGeom>
          </p:spPr>
        </p:pic>
        <p:pic>
          <p:nvPicPr>
            <p:cNvPr id="24" name="Picture 23">
              <a:extLst>
                <a:ext uri="{FF2B5EF4-FFF2-40B4-BE49-F238E27FC236}">
                  <a16:creationId xmlns:a16="http://schemas.microsoft.com/office/drawing/2014/main" id="{4F96165C-28CB-4B5F-FBC7-F12889B88B46}"/>
                </a:ext>
              </a:extLst>
            </p:cNvPr>
            <p:cNvPicPr>
              <a:picLocks noChangeAspect="1"/>
            </p:cNvPicPr>
            <p:nvPr/>
          </p:nvPicPr>
          <p:blipFill>
            <a:blip r:embed="rId25"/>
            <a:stretch>
              <a:fillRect/>
            </a:stretch>
          </p:blipFill>
          <p:spPr>
            <a:xfrm>
              <a:off x="10416480" y="1628800"/>
              <a:ext cx="1397000" cy="1384300"/>
            </a:xfrm>
            <a:prstGeom prst="rect">
              <a:avLst/>
            </a:prstGeom>
          </p:spPr>
        </p:pic>
        <p:pic>
          <p:nvPicPr>
            <p:cNvPr id="25" name="Picture 24">
              <a:extLst>
                <a:ext uri="{FF2B5EF4-FFF2-40B4-BE49-F238E27FC236}">
                  <a16:creationId xmlns:a16="http://schemas.microsoft.com/office/drawing/2014/main" id="{13D7A30A-7045-BDC8-761C-8AC9B5BCC923}"/>
                </a:ext>
              </a:extLst>
            </p:cNvPr>
            <p:cNvPicPr>
              <a:picLocks noChangeAspect="1"/>
            </p:cNvPicPr>
            <p:nvPr/>
          </p:nvPicPr>
          <p:blipFill>
            <a:blip r:embed="rId26"/>
            <a:srcRect r="2723"/>
            <a:stretch/>
          </p:blipFill>
          <p:spPr>
            <a:xfrm>
              <a:off x="10437348" y="4503202"/>
              <a:ext cx="1371311" cy="1339343"/>
            </a:xfrm>
            <a:prstGeom prst="rect">
              <a:avLst/>
            </a:prstGeom>
          </p:spPr>
        </p:pic>
        <p:sp>
          <p:nvSpPr>
            <p:cNvPr id="39" name="Rectangle 38">
              <a:extLst>
                <a:ext uri="{FF2B5EF4-FFF2-40B4-BE49-F238E27FC236}">
                  <a16:creationId xmlns:a16="http://schemas.microsoft.com/office/drawing/2014/main" id="{A10CD764-60BB-BFE7-F913-D845C5317BC4}"/>
                </a:ext>
              </a:extLst>
            </p:cNvPr>
            <p:cNvSpPr/>
            <p:nvPr/>
          </p:nvSpPr>
          <p:spPr bwMode="auto">
            <a:xfrm>
              <a:off x="10420999" y="1619930"/>
              <a:ext cx="1385906" cy="4229411"/>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grpSp>
      <p:sp>
        <p:nvSpPr>
          <p:cNvPr id="33" name="TextBox 32">
            <a:extLst>
              <a:ext uri="{FF2B5EF4-FFF2-40B4-BE49-F238E27FC236}">
                <a16:creationId xmlns:a16="http://schemas.microsoft.com/office/drawing/2014/main" id="{1E92655F-2490-2D68-37E2-9A1C041D0CA5}"/>
              </a:ext>
            </a:extLst>
          </p:cNvPr>
          <p:cNvSpPr txBox="1"/>
          <p:nvPr/>
        </p:nvSpPr>
        <p:spPr>
          <a:xfrm>
            <a:off x="6204487" y="1497588"/>
            <a:ext cx="1357449" cy="461665"/>
          </a:xfrm>
          <a:prstGeom prst="rect">
            <a:avLst/>
          </a:prstGeom>
          <a:noFill/>
        </p:spPr>
        <p:txBody>
          <a:bodyPr wrap="square">
            <a:spAutoFit/>
          </a:bodyPr>
          <a:lstStyle/>
          <a:p>
            <a:r>
              <a:rPr lang="en-US" sz="2400" dirty="0">
                <a:solidFill>
                  <a:srgbClr val="FF0000"/>
                </a:solidFill>
              </a:rPr>
              <a:t>prompt </a:t>
            </a:r>
            <a:endParaRPr lang="en-CN" dirty="0">
              <a:solidFill>
                <a:srgbClr val="FF0000"/>
              </a:solidFill>
            </a:endParaRPr>
          </a:p>
        </p:txBody>
      </p:sp>
      <p:sp>
        <p:nvSpPr>
          <p:cNvPr id="35" name="TextBox 34">
            <a:extLst>
              <a:ext uri="{FF2B5EF4-FFF2-40B4-BE49-F238E27FC236}">
                <a16:creationId xmlns:a16="http://schemas.microsoft.com/office/drawing/2014/main" id="{468C6831-9DF1-7DD4-9129-480BA5F262FE}"/>
              </a:ext>
            </a:extLst>
          </p:cNvPr>
          <p:cNvSpPr txBox="1"/>
          <p:nvPr/>
        </p:nvSpPr>
        <p:spPr>
          <a:xfrm>
            <a:off x="6204486" y="2919447"/>
            <a:ext cx="1357449" cy="461665"/>
          </a:xfrm>
          <a:prstGeom prst="rect">
            <a:avLst/>
          </a:prstGeom>
          <a:noFill/>
        </p:spPr>
        <p:txBody>
          <a:bodyPr wrap="square">
            <a:spAutoFit/>
          </a:bodyPr>
          <a:lstStyle/>
          <a:p>
            <a:r>
              <a:rPr lang="en-US" sz="2400" dirty="0">
                <a:solidFill>
                  <a:srgbClr val="FF0000"/>
                </a:solidFill>
              </a:rPr>
              <a:t>prompt </a:t>
            </a:r>
            <a:endParaRPr lang="en-CN" dirty="0"/>
          </a:p>
        </p:txBody>
      </p:sp>
      <p:sp>
        <p:nvSpPr>
          <p:cNvPr id="41" name="TextBox 40">
            <a:extLst>
              <a:ext uri="{FF2B5EF4-FFF2-40B4-BE49-F238E27FC236}">
                <a16:creationId xmlns:a16="http://schemas.microsoft.com/office/drawing/2014/main" id="{86A5A3BD-CB27-828B-84F2-D23B0503845D}"/>
              </a:ext>
            </a:extLst>
          </p:cNvPr>
          <p:cNvSpPr txBox="1"/>
          <p:nvPr/>
        </p:nvSpPr>
        <p:spPr>
          <a:xfrm>
            <a:off x="6204485" y="4329100"/>
            <a:ext cx="1357449" cy="461665"/>
          </a:xfrm>
          <a:prstGeom prst="rect">
            <a:avLst/>
          </a:prstGeom>
          <a:noFill/>
        </p:spPr>
        <p:txBody>
          <a:bodyPr wrap="square">
            <a:spAutoFit/>
          </a:bodyPr>
          <a:lstStyle/>
          <a:p>
            <a:r>
              <a:rPr lang="en-US" sz="2400" dirty="0">
                <a:solidFill>
                  <a:srgbClr val="FF0000"/>
                </a:solidFill>
              </a:rPr>
              <a:t>prompt </a:t>
            </a:r>
            <a:endParaRPr lang="en-CN" dirty="0">
              <a:solidFill>
                <a:srgbClr val="FF0000"/>
              </a:solidFill>
            </a:endParaRPr>
          </a:p>
        </p:txBody>
      </p:sp>
      <p:sp>
        <p:nvSpPr>
          <p:cNvPr id="47" name="TextBox 46">
            <a:extLst>
              <a:ext uri="{FF2B5EF4-FFF2-40B4-BE49-F238E27FC236}">
                <a16:creationId xmlns:a16="http://schemas.microsoft.com/office/drawing/2014/main" id="{14CBD50B-82FD-FE6C-CFB1-DFCD24FC6175}"/>
              </a:ext>
            </a:extLst>
          </p:cNvPr>
          <p:cNvSpPr txBox="1"/>
          <p:nvPr/>
        </p:nvSpPr>
        <p:spPr>
          <a:xfrm>
            <a:off x="254978" y="1475912"/>
            <a:ext cx="1357449" cy="461665"/>
          </a:xfrm>
          <a:prstGeom prst="rect">
            <a:avLst/>
          </a:prstGeom>
          <a:noFill/>
        </p:spPr>
        <p:txBody>
          <a:bodyPr wrap="square">
            <a:spAutoFit/>
          </a:bodyPr>
          <a:lstStyle/>
          <a:p>
            <a:r>
              <a:rPr lang="en-US" sz="2400" dirty="0">
                <a:solidFill>
                  <a:srgbClr val="FF0000"/>
                </a:solidFill>
              </a:rPr>
              <a:t>prompt </a:t>
            </a:r>
            <a:endParaRPr lang="en-CN" dirty="0">
              <a:solidFill>
                <a:srgbClr val="FF0000"/>
              </a:solidFill>
            </a:endParaRPr>
          </a:p>
        </p:txBody>
      </p:sp>
      <p:sp>
        <p:nvSpPr>
          <p:cNvPr id="48" name="TextBox 47">
            <a:extLst>
              <a:ext uri="{FF2B5EF4-FFF2-40B4-BE49-F238E27FC236}">
                <a16:creationId xmlns:a16="http://schemas.microsoft.com/office/drawing/2014/main" id="{DF462EC8-9672-A8E4-1929-AEEAF98CC982}"/>
              </a:ext>
            </a:extLst>
          </p:cNvPr>
          <p:cNvSpPr txBox="1"/>
          <p:nvPr/>
        </p:nvSpPr>
        <p:spPr>
          <a:xfrm>
            <a:off x="254977" y="2897771"/>
            <a:ext cx="1357449" cy="461665"/>
          </a:xfrm>
          <a:prstGeom prst="rect">
            <a:avLst/>
          </a:prstGeom>
          <a:noFill/>
        </p:spPr>
        <p:txBody>
          <a:bodyPr wrap="square">
            <a:spAutoFit/>
          </a:bodyPr>
          <a:lstStyle/>
          <a:p>
            <a:r>
              <a:rPr lang="en-US" sz="2400" dirty="0">
                <a:solidFill>
                  <a:srgbClr val="FF0000"/>
                </a:solidFill>
              </a:rPr>
              <a:t>prompt </a:t>
            </a:r>
            <a:endParaRPr lang="en-CN" dirty="0">
              <a:solidFill>
                <a:srgbClr val="FF0000"/>
              </a:solidFill>
            </a:endParaRPr>
          </a:p>
        </p:txBody>
      </p:sp>
      <p:sp>
        <p:nvSpPr>
          <p:cNvPr id="49" name="TextBox 48">
            <a:extLst>
              <a:ext uri="{FF2B5EF4-FFF2-40B4-BE49-F238E27FC236}">
                <a16:creationId xmlns:a16="http://schemas.microsoft.com/office/drawing/2014/main" id="{9AA03545-066B-95E8-50C7-6E0F5A188E1B}"/>
              </a:ext>
            </a:extLst>
          </p:cNvPr>
          <p:cNvSpPr txBox="1"/>
          <p:nvPr/>
        </p:nvSpPr>
        <p:spPr>
          <a:xfrm>
            <a:off x="254976" y="4307424"/>
            <a:ext cx="1357449" cy="461665"/>
          </a:xfrm>
          <a:prstGeom prst="rect">
            <a:avLst/>
          </a:prstGeom>
          <a:noFill/>
        </p:spPr>
        <p:txBody>
          <a:bodyPr wrap="square">
            <a:spAutoFit/>
          </a:bodyPr>
          <a:lstStyle/>
          <a:p>
            <a:r>
              <a:rPr lang="en-US" sz="2400" dirty="0">
                <a:solidFill>
                  <a:srgbClr val="FF0000"/>
                </a:solidFill>
              </a:rPr>
              <a:t>prompt </a:t>
            </a:r>
            <a:endParaRPr lang="en-CN" dirty="0">
              <a:solidFill>
                <a:srgbClr val="FF0000"/>
              </a:solidFill>
            </a:endParaRPr>
          </a:p>
        </p:txBody>
      </p:sp>
    </p:spTree>
    <p:extLst>
      <p:ext uri="{BB962C8B-B14F-4D97-AF65-F5344CB8AC3E}">
        <p14:creationId xmlns:p14="http://schemas.microsoft.com/office/powerpoint/2010/main" val="34161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0-#ppt_w/2"/>
                                          </p:val>
                                        </p:tav>
                                        <p:tav tm="100000">
                                          <p:val>
                                            <p:strVal val="#ppt_x"/>
                                          </p:val>
                                        </p:tav>
                                      </p:tavLst>
                                    </p:anim>
                                    <p:anim calcmode="lin" valueType="num">
                                      <p:cBhvr additive="base">
                                        <p:cTn id="16" dur="500" fill="hold"/>
                                        <p:tgtEl>
                                          <p:spTgt spid="4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0-#ppt_w/2"/>
                                          </p:val>
                                        </p:tav>
                                        <p:tav tm="100000">
                                          <p:val>
                                            <p:strVal val="#ppt_x"/>
                                          </p:val>
                                        </p:tav>
                                      </p:tavLst>
                                    </p:anim>
                                    <p:anim calcmode="lin" valueType="num">
                                      <p:cBhvr additive="base">
                                        <p:cTn id="20" dur="500" fill="hold"/>
                                        <p:tgtEl>
                                          <p:spTgt spid="4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0-#ppt_w/2"/>
                                          </p:val>
                                        </p:tav>
                                        <p:tav tm="100000">
                                          <p:val>
                                            <p:strVal val="#ppt_x"/>
                                          </p:val>
                                        </p:tav>
                                      </p:tavLst>
                                    </p:anim>
                                    <p:anim calcmode="lin" valueType="num">
                                      <p:cBhvr additive="base">
                                        <p:cTn id="24" dur="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1+#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1+#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1+#ppt_w/2"/>
                                          </p:val>
                                        </p:tav>
                                        <p:tav tm="100000">
                                          <p:val>
                                            <p:strVal val="#ppt_x"/>
                                          </p:val>
                                        </p:tav>
                                      </p:tavLst>
                                    </p:anim>
                                    <p:anim calcmode="lin" valueType="num">
                                      <p:cBhvr additive="base">
                                        <p:cTn id="40" dur="500" fill="hold"/>
                                        <p:tgtEl>
                                          <p:spTgt spid="40"/>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1+#ppt_w/2"/>
                                          </p:val>
                                        </p:tav>
                                        <p:tav tm="100000">
                                          <p:val>
                                            <p:strVal val="#ppt_x"/>
                                          </p:val>
                                        </p:tav>
                                      </p:tavLst>
                                    </p:anim>
                                    <p:anim calcmode="lin" valueType="num">
                                      <p:cBhvr additive="base">
                                        <p:cTn id="44" dur="500" fill="hold"/>
                                        <p:tgtEl>
                                          <p:spTgt spid="4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0-#ppt_w/2"/>
                                          </p:val>
                                        </p:tav>
                                        <p:tav tm="100000">
                                          <p:val>
                                            <p:strVal val="#ppt_x"/>
                                          </p:val>
                                        </p:tav>
                                      </p:tavLst>
                                    </p:anim>
                                    <p:anim calcmode="lin" valueType="num">
                                      <p:cBhvr additive="base">
                                        <p:cTn id="48"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3" grpId="0"/>
      <p:bldP spid="35" grpId="0"/>
      <p:bldP spid="41" grpId="0"/>
      <p:bldP spid="47" grpId="0"/>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49690F6-A1C3-BA1C-112F-8077CA19571D}"/>
              </a:ext>
            </a:extLst>
          </p:cNvPr>
          <p:cNvGrpSpPr/>
          <p:nvPr/>
        </p:nvGrpSpPr>
        <p:grpSpPr>
          <a:xfrm>
            <a:off x="287338" y="1628050"/>
            <a:ext cx="11726398" cy="3637154"/>
            <a:chOff x="287338" y="1628050"/>
            <a:chExt cx="11726398" cy="3637154"/>
          </a:xfrm>
        </p:grpSpPr>
        <p:sp>
          <p:nvSpPr>
            <p:cNvPr id="1014" name="矩形 1013">
              <a:extLst>
                <a:ext uri="{FF2B5EF4-FFF2-40B4-BE49-F238E27FC236}">
                  <a16:creationId xmlns:a16="http://schemas.microsoft.com/office/drawing/2014/main" id="{45CFA260-0780-E9C5-0F90-F3D84E4097E2}"/>
                </a:ext>
              </a:extLst>
            </p:cNvPr>
            <p:cNvSpPr/>
            <p:nvPr/>
          </p:nvSpPr>
          <p:spPr>
            <a:xfrm>
              <a:off x="9425995" y="2043213"/>
              <a:ext cx="2502653" cy="2798959"/>
            </a:xfrm>
            <a:prstGeom prst="rect">
              <a:avLst/>
            </a:prstGeom>
            <a:noFill/>
            <a:ln w="19050">
              <a:solidFill>
                <a:srgbClr val="3851E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851EA"/>
                </a:solidFill>
              </a:endParaRPr>
            </a:p>
          </p:txBody>
        </p:sp>
        <p:cxnSp>
          <p:nvCxnSpPr>
            <p:cNvPr id="507" name="直线连接符 506">
              <a:extLst>
                <a:ext uri="{FF2B5EF4-FFF2-40B4-BE49-F238E27FC236}">
                  <a16:creationId xmlns:a16="http://schemas.microsoft.com/office/drawing/2014/main" id="{34E04D28-9E23-0952-BDAF-1373A26AD198}"/>
                </a:ext>
              </a:extLst>
            </p:cNvPr>
            <p:cNvCxnSpPr>
              <a:cxnSpLocks/>
            </p:cNvCxnSpPr>
            <p:nvPr/>
          </p:nvCxnSpPr>
          <p:spPr>
            <a:xfrm flipV="1">
              <a:off x="2417282" y="2998012"/>
              <a:ext cx="0" cy="23306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08" name="组合 507">
              <a:extLst>
                <a:ext uri="{FF2B5EF4-FFF2-40B4-BE49-F238E27FC236}">
                  <a16:creationId xmlns:a16="http://schemas.microsoft.com/office/drawing/2014/main" id="{16D8581A-7C4E-273B-7B5D-7417EAE82708}"/>
                </a:ext>
              </a:extLst>
            </p:cNvPr>
            <p:cNvGrpSpPr/>
            <p:nvPr/>
          </p:nvGrpSpPr>
          <p:grpSpPr>
            <a:xfrm>
              <a:off x="2165719" y="2425097"/>
              <a:ext cx="591652" cy="609791"/>
              <a:chOff x="7680987" y="1708401"/>
              <a:chExt cx="617800" cy="609985"/>
            </a:xfrm>
            <a:solidFill>
              <a:schemeClr val="accent1">
                <a:lumMod val="40000"/>
                <a:lumOff val="60000"/>
              </a:schemeClr>
            </a:solidFill>
          </p:grpSpPr>
          <p:grpSp>
            <p:nvGrpSpPr>
              <p:cNvPr id="966" name="组合 965">
                <a:extLst>
                  <a:ext uri="{FF2B5EF4-FFF2-40B4-BE49-F238E27FC236}">
                    <a16:creationId xmlns:a16="http://schemas.microsoft.com/office/drawing/2014/main" id="{519B315A-2303-B578-FE6F-A060B0EAC51D}"/>
                  </a:ext>
                </a:extLst>
              </p:cNvPr>
              <p:cNvGrpSpPr/>
              <p:nvPr/>
            </p:nvGrpSpPr>
            <p:grpSpPr>
              <a:xfrm>
                <a:off x="7680987" y="2138386"/>
                <a:ext cx="617800" cy="180000"/>
                <a:chOff x="4652464" y="3475696"/>
                <a:chExt cx="617800" cy="180000"/>
              </a:xfrm>
              <a:grpFill/>
            </p:grpSpPr>
            <p:sp>
              <p:nvSpPr>
                <p:cNvPr id="1002" name="立方体 1001">
                  <a:extLst>
                    <a:ext uri="{FF2B5EF4-FFF2-40B4-BE49-F238E27FC236}">
                      <a16:creationId xmlns:a16="http://schemas.microsoft.com/office/drawing/2014/main" id="{BB1111DA-935F-6F99-0DA1-6B86E2A317FB}"/>
                    </a:ext>
                  </a:extLst>
                </p:cNvPr>
                <p:cNvSpPr/>
                <p:nvPr/>
              </p:nvSpPr>
              <p:spPr>
                <a:xfrm>
                  <a:off x="465246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03" name="立方体 1002">
                  <a:extLst>
                    <a:ext uri="{FF2B5EF4-FFF2-40B4-BE49-F238E27FC236}">
                      <a16:creationId xmlns:a16="http://schemas.microsoft.com/office/drawing/2014/main" id="{7F42192E-F876-304B-A141-6F34FD4D95AD}"/>
                    </a:ext>
                  </a:extLst>
                </p:cNvPr>
                <p:cNvSpPr/>
                <p:nvPr/>
              </p:nvSpPr>
              <p:spPr>
                <a:xfrm>
                  <a:off x="474002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04" name="立方体 1003">
                  <a:extLst>
                    <a:ext uri="{FF2B5EF4-FFF2-40B4-BE49-F238E27FC236}">
                      <a16:creationId xmlns:a16="http://schemas.microsoft.com/office/drawing/2014/main" id="{8EB7CCA2-03FC-6F26-DF9B-96C5D99B9ED1}"/>
                    </a:ext>
                  </a:extLst>
                </p:cNvPr>
                <p:cNvSpPr/>
                <p:nvPr/>
              </p:nvSpPr>
              <p:spPr>
                <a:xfrm>
                  <a:off x="482758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05" name="立方体 1004">
                  <a:extLst>
                    <a:ext uri="{FF2B5EF4-FFF2-40B4-BE49-F238E27FC236}">
                      <a16:creationId xmlns:a16="http://schemas.microsoft.com/office/drawing/2014/main" id="{9CCCD325-CD09-0252-8B14-E97EEFCDA954}"/>
                    </a:ext>
                  </a:extLst>
                </p:cNvPr>
                <p:cNvSpPr/>
                <p:nvPr/>
              </p:nvSpPr>
              <p:spPr>
                <a:xfrm>
                  <a:off x="491514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06" name="立方体 1005">
                  <a:extLst>
                    <a:ext uri="{FF2B5EF4-FFF2-40B4-BE49-F238E27FC236}">
                      <a16:creationId xmlns:a16="http://schemas.microsoft.com/office/drawing/2014/main" id="{0484B22E-E0E3-3A90-DBBE-7F9DDF6AAF7D}"/>
                    </a:ext>
                  </a:extLst>
                </p:cNvPr>
                <p:cNvSpPr/>
                <p:nvPr/>
              </p:nvSpPr>
              <p:spPr>
                <a:xfrm>
                  <a:off x="500270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07" name="立方体 1006">
                  <a:extLst>
                    <a:ext uri="{FF2B5EF4-FFF2-40B4-BE49-F238E27FC236}">
                      <a16:creationId xmlns:a16="http://schemas.microsoft.com/office/drawing/2014/main" id="{672C2E56-4B7B-2517-F894-DFA2FB18B37C}"/>
                    </a:ext>
                  </a:extLst>
                </p:cNvPr>
                <p:cNvSpPr/>
                <p:nvPr/>
              </p:nvSpPr>
              <p:spPr>
                <a:xfrm>
                  <a:off x="509026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967" name="组合 966">
                <a:extLst>
                  <a:ext uri="{FF2B5EF4-FFF2-40B4-BE49-F238E27FC236}">
                    <a16:creationId xmlns:a16="http://schemas.microsoft.com/office/drawing/2014/main" id="{6DB13D9C-386B-5CD3-9824-BD69B64EF078}"/>
                  </a:ext>
                </a:extLst>
              </p:cNvPr>
              <p:cNvGrpSpPr/>
              <p:nvPr/>
            </p:nvGrpSpPr>
            <p:grpSpPr>
              <a:xfrm>
                <a:off x="7680987" y="2052389"/>
                <a:ext cx="617800" cy="180000"/>
                <a:chOff x="4652464" y="3389699"/>
                <a:chExt cx="617800" cy="180000"/>
              </a:xfrm>
              <a:grpFill/>
            </p:grpSpPr>
            <p:sp>
              <p:nvSpPr>
                <p:cNvPr id="996" name="立方体 995">
                  <a:extLst>
                    <a:ext uri="{FF2B5EF4-FFF2-40B4-BE49-F238E27FC236}">
                      <a16:creationId xmlns:a16="http://schemas.microsoft.com/office/drawing/2014/main" id="{2A313C4B-B867-FF1D-3F47-F9146CBA09BF}"/>
                    </a:ext>
                  </a:extLst>
                </p:cNvPr>
                <p:cNvSpPr/>
                <p:nvPr/>
              </p:nvSpPr>
              <p:spPr>
                <a:xfrm>
                  <a:off x="465246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97" name="立方体 996">
                  <a:extLst>
                    <a:ext uri="{FF2B5EF4-FFF2-40B4-BE49-F238E27FC236}">
                      <a16:creationId xmlns:a16="http://schemas.microsoft.com/office/drawing/2014/main" id="{F791E540-9B5D-F89E-CE06-F9584216C1C8}"/>
                    </a:ext>
                  </a:extLst>
                </p:cNvPr>
                <p:cNvSpPr/>
                <p:nvPr/>
              </p:nvSpPr>
              <p:spPr>
                <a:xfrm>
                  <a:off x="474002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98" name="立方体 997">
                  <a:extLst>
                    <a:ext uri="{FF2B5EF4-FFF2-40B4-BE49-F238E27FC236}">
                      <a16:creationId xmlns:a16="http://schemas.microsoft.com/office/drawing/2014/main" id="{9B612101-DBC1-3252-80CD-AA61386551AB}"/>
                    </a:ext>
                  </a:extLst>
                </p:cNvPr>
                <p:cNvSpPr/>
                <p:nvPr/>
              </p:nvSpPr>
              <p:spPr>
                <a:xfrm>
                  <a:off x="482758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99" name="立方体 998">
                  <a:extLst>
                    <a:ext uri="{FF2B5EF4-FFF2-40B4-BE49-F238E27FC236}">
                      <a16:creationId xmlns:a16="http://schemas.microsoft.com/office/drawing/2014/main" id="{F704BB15-EFA5-AE4C-5B9E-25D258B32CE7}"/>
                    </a:ext>
                  </a:extLst>
                </p:cNvPr>
                <p:cNvSpPr/>
                <p:nvPr/>
              </p:nvSpPr>
              <p:spPr>
                <a:xfrm>
                  <a:off x="491514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00" name="立方体 999">
                  <a:extLst>
                    <a:ext uri="{FF2B5EF4-FFF2-40B4-BE49-F238E27FC236}">
                      <a16:creationId xmlns:a16="http://schemas.microsoft.com/office/drawing/2014/main" id="{F4474F4D-2E4A-0864-FCBE-5BCE0279847E}"/>
                    </a:ext>
                  </a:extLst>
                </p:cNvPr>
                <p:cNvSpPr/>
                <p:nvPr/>
              </p:nvSpPr>
              <p:spPr>
                <a:xfrm>
                  <a:off x="5002704" y="3389699"/>
                  <a:ext cx="180000" cy="180000"/>
                </a:xfrm>
                <a:prstGeom prst="cube">
                  <a:avLst>
                    <a:gd name="adj" fmla="val 51094"/>
                  </a:avLst>
                </a:prstGeom>
                <a:solidFill>
                  <a:schemeClr val="accent5">
                    <a:lumMod val="40000"/>
                    <a:lumOff val="60000"/>
                  </a:schemeClr>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01" name="立方体 1000">
                  <a:extLst>
                    <a:ext uri="{FF2B5EF4-FFF2-40B4-BE49-F238E27FC236}">
                      <a16:creationId xmlns:a16="http://schemas.microsoft.com/office/drawing/2014/main" id="{4D660BAC-62B4-659E-CC94-D42E2040A185}"/>
                    </a:ext>
                  </a:extLst>
                </p:cNvPr>
                <p:cNvSpPr/>
                <p:nvPr/>
              </p:nvSpPr>
              <p:spPr>
                <a:xfrm>
                  <a:off x="509026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968" name="组合 967">
                <a:extLst>
                  <a:ext uri="{FF2B5EF4-FFF2-40B4-BE49-F238E27FC236}">
                    <a16:creationId xmlns:a16="http://schemas.microsoft.com/office/drawing/2014/main" id="{BA4272ED-1C13-DBEE-CD5F-1BD1288B397E}"/>
                  </a:ext>
                </a:extLst>
              </p:cNvPr>
              <p:cNvGrpSpPr/>
              <p:nvPr/>
            </p:nvGrpSpPr>
            <p:grpSpPr>
              <a:xfrm>
                <a:off x="7680987" y="1966392"/>
                <a:ext cx="617800" cy="180000"/>
                <a:chOff x="4652464" y="3303702"/>
                <a:chExt cx="617800" cy="180000"/>
              </a:xfrm>
              <a:grpFill/>
            </p:grpSpPr>
            <p:sp>
              <p:nvSpPr>
                <p:cNvPr id="990" name="立方体 989">
                  <a:extLst>
                    <a:ext uri="{FF2B5EF4-FFF2-40B4-BE49-F238E27FC236}">
                      <a16:creationId xmlns:a16="http://schemas.microsoft.com/office/drawing/2014/main" id="{38BF990A-4D30-4527-9AC3-F05884F1090E}"/>
                    </a:ext>
                  </a:extLst>
                </p:cNvPr>
                <p:cNvSpPr/>
                <p:nvPr/>
              </p:nvSpPr>
              <p:spPr>
                <a:xfrm>
                  <a:off x="465246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91" name="立方体 990">
                  <a:extLst>
                    <a:ext uri="{FF2B5EF4-FFF2-40B4-BE49-F238E27FC236}">
                      <a16:creationId xmlns:a16="http://schemas.microsoft.com/office/drawing/2014/main" id="{367A195C-F331-0A9B-8033-403E0B6B1198}"/>
                    </a:ext>
                  </a:extLst>
                </p:cNvPr>
                <p:cNvSpPr/>
                <p:nvPr/>
              </p:nvSpPr>
              <p:spPr>
                <a:xfrm>
                  <a:off x="4740024" y="3303702"/>
                  <a:ext cx="180000" cy="180000"/>
                </a:xfrm>
                <a:prstGeom prst="cube">
                  <a:avLst>
                    <a:gd name="adj" fmla="val 51094"/>
                  </a:avLst>
                </a:prstGeom>
                <a:solidFill>
                  <a:srgbClr val="BFCFFF"/>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92" name="立方体 991">
                  <a:extLst>
                    <a:ext uri="{FF2B5EF4-FFF2-40B4-BE49-F238E27FC236}">
                      <a16:creationId xmlns:a16="http://schemas.microsoft.com/office/drawing/2014/main" id="{4E3D19CE-E042-5E30-DB59-49A7CB05DDEE}"/>
                    </a:ext>
                  </a:extLst>
                </p:cNvPr>
                <p:cNvSpPr/>
                <p:nvPr/>
              </p:nvSpPr>
              <p:spPr>
                <a:xfrm>
                  <a:off x="482758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93" name="立方体 992">
                  <a:extLst>
                    <a:ext uri="{FF2B5EF4-FFF2-40B4-BE49-F238E27FC236}">
                      <a16:creationId xmlns:a16="http://schemas.microsoft.com/office/drawing/2014/main" id="{30D90418-8803-D893-3216-C0903E9B1458}"/>
                    </a:ext>
                  </a:extLst>
                </p:cNvPr>
                <p:cNvSpPr/>
                <p:nvPr/>
              </p:nvSpPr>
              <p:spPr>
                <a:xfrm>
                  <a:off x="491514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94" name="立方体 993">
                  <a:extLst>
                    <a:ext uri="{FF2B5EF4-FFF2-40B4-BE49-F238E27FC236}">
                      <a16:creationId xmlns:a16="http://schemas.microsoft.com/office/drawing/2014/main" id="{BB0F73FE-3448-75D0-A356-66F39EF4481B}"/>
                    </a:ext>
                  </a:extLst>
                </p:cNvPr>
                <p:cNvSpPr/>
                <p:nvPr/>
              </p:nvSpPr>
              <p:spPr>
                <a:xfrm>
                  <a:off x="500270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95" name="立方体 994">
                  <a:extLst>
                    <a:ext uri="{FF2B5EF4-FFF2-40B4-BE49-F238E27FC236}">
                      <a16:creationId xmlns:a16="http://schemas.microsoft.com/office/drawing/2014/main" id="{8777151F-304D-5441-0A89-64A165021887}"/>
                    </a:ext>
                  </a:extLst>
                </p:cNvPr>
                <p:cNvSpPr/>
                <p:nvPr/>
              </p:nvSpPr>
              <p:spPr>
                <a:xfrm>
                  <a:off x="509026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969" name="组合 968">
                <a:extLst>
                  <a:ext uri="{FF2B5EF4-FFF2-40B4-BE49-F238E27FC236}">
                    <a16:creationId xmlns:a16="http://schemas.microsoft.com/office/drawing/2014/main" id="{9ED997D6-F469-29D2-58C8-BD8858950058}"/>
                  </a:ext>
                </a:extLst>
              </p:cNvPr>
              <p:cNvGrpSpPr/>
              <p:nvPr/>
            </p:nvGrpSpPr>
            <p:grpSpPr>
              <a:xfrm>
                <a:off x="7680987" y="1880395"/>
                <a:ext cx="617800" cy="180000"/>
                <a:chOff x="4652464" y="3217705"/>
                <a:chExt cx="617800" cy="180000"/>
              </a:xfrm>
              <a:grpFill/>
            </p:grpSpPr>
            <p:sp>
              <p:nvSpPr>
                <p:cNvPr id="984" name="立方体 983">
                  <a:extLst>
                    <a:ext uri="{FF2B5EF4-FFF2-40B4-BE49-F238E27FC236}">
                      <a16:creationId xmlns:a16="http://schemas.microsoft.com/office/drawing/2014/main" id="{6ABF2A3E-D610-9F4C-07CB-5751D5F66338}"/>
                    </a:ext>
                  </a:extLst>
                </p:cNvPr>
                <p:cNvSpPr/>
                <p:nvPr/>
              </p:nvSpPr>
              <p:spPr>
                <a:xfrm>
                  <a:off x="465246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85" name="立方体 984">
                  <a:extLst>
                    <a:ext uri="{FF2B5EF4-FFF2-40B4-BE49-F238E27FC236}">
                      <a16:creationId xmlns:a16="http://schemas.microsoft.com/office/drawing/2014/main" id="{737481BC-C504-FC25-5F46-7B377FD14A78}"/>
                    </a:ext>
                  </a:extLst>
                </p:cNvPr>
                <p:cNvSpPr/>
                <p:nvPr/>
              </p:nvSpPr>
              <p:spPr>
                <a:xfrm>
                  <a:off x="474002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86" name="立方体 985">
                  <a:extLst>
                    <a:ext uri="{FF2B5EF4-FFF2-40B4-BE49-F238E27FC236}">
                      <a16:creationId xmlns:a16="http://schemas.microsoft.com/office/drawing/2014/main" id="{6A1657C2-19CE-B489-9004-A8F4A4B93E5C}"/>
                    </a:ext>
                  </a:extLst>
                </p:cNvPr>
                <p:cNvSpPr/>
                <p:nvPr/>
              </p:nvSpPr>
              <p:spPr>
                <a:xfrm>
                  <a:off x="482758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87" name="立方体 986">
                  <a:extLst>
                    <a:ext uri="{FF2B5EF4-FFF2-40B4-BE49-F238E27FC236}">
                      <a16:creationId xmlns:a16="http://schemas.microsoft.com/office/drawing/2014/main" id="{49CF8994-2689-992E-7031-7E9301D69218}"/>
                    </a:ext>
                  </a:extLst>
                </p:cNvPr>
                <p:cNvSpPr/>
                <p:nvPr/>
              </p:nvSpPr>
              <p:spPr>
                <a:xfrm>
                  <a:off x="4915144" y="3217705"/>
                  <a:ext cx="180000" cy="180000"/>
                </a:xfrm>
                <a:prstGeom prst="cube">
                  <a:avLst>
                    <a:gd name="adj" fmla="val 51094"/>
                  </a:avLst>
                </a:prstGeom>
                <a:solidFill>
                  <a:schemeClr val="accent5">
                    <a:lumMod val="40000"/>
                    <a:lumOff val="60000"/>
                  </a:schemeClr>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88" name="立方体 987">
                  <a:extLst>
                    <a:ext uri="{FF2B5EF4-FFF2-40B4-BE49-F238E27FC236}">
                      <a16:creationId xmlns:a16="http://schemas.microsoft.com/office/drawing/2014/main" id="{98734BF4-DF13-1631-F0DD-9E812963D9DA}"/>
                    </a:ext>
                  </a:extLst>
                </p:cNvPr>
                <p:cNvSpPr/>
                <p:nvPr/>
              </p:nvSpPr>
              <p:spPr>
                <a:xfrm>
                  <a:off x="500270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89" name="立方体 988">
                  <a:extLst>
                    <a:ext uri="{FF2B5EF4-FFF2-40B4-BE49-F238E27FC236}">
                      <a16:creationId xmlns:a16="http://schemas.microsoft.com/office/drawing/2014/main" id="{C77B9D88-B828-B1D1-0814-7DFB946E8B12}"/>
                    </a:ext>
                  </a:extLst>
                </p:cNvPr>
                <p:cNvSpPr/>
                <p:nvPr/>
              </p:nvSpPr>
              <p:spPr>
                <a:xfrm>
                  <a:off x="509026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970" name="组合 969">
                <a:extLst>
                  <a:ext uri="{FF2B5EF4-FFF2-40B4-BE49-F238E27FC236}">
                    <a16:creationId xmlns:a16="http://schemas.microsoft.com/office/drawing/2014/main" id="{85742597-8DE2-AD64-A941-FF6A18408776}"/>
                  </a:ext>
                </a:extLst>
              </p:cNvPr>
              <p:cNvGrpSpPr/>
              <p:nvPr/>
            </p:nvGrpSpPr>
            <p:grpSpPr>
              <a:xfrm>
                <a:off x="7680987" y="1794398"/>
                <a:ext cx="617800" cy="180000"/>
                <a:chOff x="5022064" y="2364329"/>
                <a:chExt cx="617800" cy="180000"/>
              </a:xfrm>
              <a:grpFill/>
            </p:grpSpPr>
            <p:sp>
              <p:nvSpPr>
                <p:cNvPr id="978" name="立方体 977">
                  <a:extLst>
                    <a:ext uri="{FF2B5EF4-FFF2-40B4-BE49-F238E27FC236}">
                      <a16:creationId xmlns:a16="http://schemas.microsoft.com/office/drawing/2014/main" id="{205D6888-CA63-D566-A2C7-36C85980B39A}"/>
                    </a:ext>
                  </a:extLst>
                </p:cNvPr>
                <p:cNvSpPr/>
                <p:nvPr/>
              </p:nvSpPr>
              <p:spPr>
                <a:xfrm>
                  <a:off x="502206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79" name="立方体 978">
                  <a:extLst>
                    <a:ext uri="{FF2B5EF4-FFF2-40B4-BE49-F238E27FC236}">
                      <a16:creationId xmlns:a16="http://schemas.microsoft.com/office/drawing/2014/main" id="{BEA273A4-64FA-9884-B673-D4AEF7988F77}"/>
                    </a:ext>
                  </a:extLst>
                </p:cNvPr>
                <p:cNvSpPr/>
                <p:nvPr/>
              </p:nvSpPr>
              <p:spPr>
                <a:xfrm>
                  <a:off x="510962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80" name="立方体 979">
                  <a:extLst>
                    <a:ext uri="{FF2B5EF4-FFF2-40B4-BE49-F238E27FC236}">
                      <a16:creationId xmlns:a16="http://schemas.microsoft.com/office/drawing/2014/main" id="{B006B192-7C4D-6517-F825-8995395A547B}"/>
                    </a:ext>
                  </a:extLst>
                </p:cNvPr>
                <p:cNvSpPr/>
                <p:nvPr/>
              </p:nvSpPr>
              <p:spPr>
                <a:xfrm>
                  <a:off x="519718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81" name="立方体 980">
                  <a:extLst>
                    <a:ext uri="{FF2B5EF4-FFF2-40B4-BE49-F238E27FC236}">
                      <a16:creationId xmlns:a16="http://schemas.microsoft.com/office/drawing/2014/main" id="{8135E3CC-A5C1-A8F7-B8F9-D6D041C5BB79}"/>
                    </a:ext>
                  </a:extLst>
                </p:cNvPr>
                <p:cNvSpPr/>
                <p:nvPr/>
              </p:nvSpPr>
              <p:spPr>
                <a:xfrm>
                  <a:off x="528474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82" name="立方体 981">
                  <a:extLst>
                    <a:ext uri="{FF2B5EF4-FFF2-40B4-BE49-F238E27FC236}">
                      <a16:creationId xmlns:a16="http://schemas.microsoft.com/office/drawing/2014/main" id="{AFB115D2-CA2E-CD90-A43A-7E790AC2E933}"/>
                    </a:ext>
                  </a:extLst>
                </p:cNvPr>
                <p:cNvSpPr/>
                <p:nvPr/>
              </p:nvSpPr>
              <p:spPr>
                <a:xfrm>
                  <a:off x="5372304" y="2364329"/>
                  <a:ext cx="180000" cy="180000"/>
                </a:xfrm>
                <a:prstGeom prst="cube">
                  <a:avLst>
                    <a:gd name="adj" fmla="val 51094"/>
                  </a:avLst>
                </a:prstGeom>
                <a:solidFill>
                  <a:srgbClr val="BFCFFF"/>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83" name="立方体 982">
                  <a:extLst>
                    <a:ext uri="{FF2B5EF4-FFF2-40B4-BE49-F238E27FC236}">
                      <a16:creationId xmlns:a16="http://schemas.microsoft.com/office/drawing/2014/main" id="{B0D74837-0B46-5518-DE02-225FC1FC4BE6}"/>
                    </a:ext>
                  </a:extLst>
                </p:cNvPr>
                <p:cNvSpPr/>
                <p:nvPr/>
              </p:nvSpPr>
              <p:spPr>
                <a:xfrm>
                  <a:off x="545986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971" name="组合 970">
                <a:extLst>
                  <a:ext uri="{FF2B5EF4-FFF2-40B4-BE49-F238E27FC236}">
                    <a16:creationId xmlns:a16="http://schemas.microsoft.com/office/drawing/2014/main" id="{E22D3A51-7BC6-CBC5-3198-73C9C582E6FA}"/>
                  </a:ext>
                </a:extLst>
              </p:cNvPr>
              <p:cNvGrpSpPr/>
              <p:nvPr/>
            </p:nvGrpSpPr>
            <p:grpSpPr>
              <a:xfrm>
                <a:off x="7680987" y="1708401"/>
                <a:ext cx="617800" cy="180000"/>
                <a:chOff x="5022064" y="2278332"/>
                <a:chExt cx="617800" cy="180000"/>
              </a:xfrm>
              <a:grpFill/>
            </p:grpSpPr>
            <p:sp>
              <p:nvSpPr>
                <p:cNvPr id="972" name="立方体 971">
                  <a:extLst>
                    <a:ext uri="{FF2B5EF4-FFF2-40B4-BE49-F238E27FC236}">
                      <a16:creationId xmlns:a16="http://schemas.microsoft.com/office/drawing/2014/main" id="{6ED9883A-AE32-0D81-BBEE-7A8458A21CAA}"/>
                    </a:ext>
                  </a:extLst>
                </p:cNvPr>
                <p:cNvSpPr/>
                <p:nvPr/>
              </p:nvSpPr>
              <p:spPr>
                <a:xfrm>
                  <a:off x="502206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73" name="立方体 972">
                  <a:extLst>
                    <a:ext uri="{FF2B5EF4-FFF2-40B4-BE49-F238E27FC236}">
                      <a16:creationId xmlns:a16="http://schemas.microsoft.com/office/drawing/2014/main" id="{1BFDA258-5923-50BD-23BD-E14540A716F6}"/>
                    </a:ext>
                  </a:extLst>
                </p:cNvPr>
                <p:cNvSpPr/>
                <p:nvPr/>
              </p:nvSpPr>
              <p:spPr>
                <a:xfrm>
                  <a:off x="510962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74" name="立方体 973">
                  <a:extLst>
                    <a:ext uri="{FF2B5EF4-FFF2-40B4-BE49-F238E27FC236}">
                      <a16:creationId xmlns:a16="http://schemas.microsoft.com/office/drawing/2014/main" id="{C939C2E4-D76D-F095-6020-EDA8EFF2BCA9}"/>
                    </a:ext>
                  </a:extLst>
                </p:cNvPr>
                <p:cNvSpPr/>
                <p:nvPr/>
              </p:nvSpPr>
              <p:spPr>
                <a:xfrm>
                  <a:off x="519718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75" name="立方体 974">
                  <a:extLst>
                    <a:ext uri="{FF2B5EF4-FFF2-40B4-BE49-F238E27FC236}">
                      <a16:creationId xmlns:a16="http://schemas.microsoft.com/office/drawing/2014/main" id="{C6A6E37C-77D4-AD91-CF6D-B707EB23B1B4}"/>
                    </a:ext>
                  </a:extLst>
                </p:cNvPr>
                <p:cNvSpPr/>
                <p:nvPr/>
              </p:nvSpPr>
              <p:spPr>
                <a:xfrm>
                  <a:off x="528474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76" name="立方体 975">
                  <a:extLst>
                    <a:ext uri="{FF2B5EF4-FFF2-40B4-BE49-F238E27FC236}">
                      <a16:creationId xmlns:a16="http://schemas.microsoft.com/office/drawing/2014/main" id="{DD498854-1FA4-799A-4A98-2974304EFDAF}"/>
                    </a:ext>
                  </a:extLst>
                </p:cNvPr>
                <p:cNvSpPr/>
                <p:nvPr/>
              </p:nvSpPr>
              <p:spPr>
                <a:xfrm>
                  <a:off x="537230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77" name="立方体 976">
                  <a:extLst>
                    <a:ext uri="{FF2B5EF4-FFF2-40B4-BE49-F238E27FC236}">
                      <a16:creationId xmlns:a16="http://schemas.microsoft.com/office/drawing/2014/main" id="{E7F21879-E38D-DC31-FD6F-E176F79E9549}"/>
                    </a:ext>
                  </a:extLst>
                </p:cNvPr>
                <p:cNvSpPr/>
                <p:nvPr/>
              </p:nvSpPr>
              <p:spPr>
                <a:xfrm>
                  <a:off x="545986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grpSp>
          <p:nvGrpSpPr>
            <p:cNvPr id="509" name="组合 508">
              <a:extLst>
                <a:ext uri="{FF2B5EF4-FFF2-40B4-BE49-F238E27FC236}">
                  <a16:creationId xmlns:a16="http://schemas.microsoft.com/office/drawing/2014/main" id="{9F8D2471-3B9C-1043-0F55-735AE0D88F9A}"/>
                </a:ext>
              </a:extLst>
            </p:cNvPr>
            <p:cNvGrpSpPr/>
            <p:nvPr/>
          </p:nvGrpSpPr>
          <p:grpSpPr>
            <a:xfrm>
              <a:off x="2151392" y="4157124"/>
              <a:ext cx="591652" cy="609791"/>
              <a:chOff x="7321259" y="2067699"/>
              <a:chExt cx="617800" cy="609985"/>
            </a:xfrm>
            <a:solidFill>
              <a:schemeClr val="accent1">
                <a:lumMod val="40000"/>
                <a:lumOff val="60000"/>
              </a:schemeClr>
            </a:solidFill>
          </p:grpSpPr>
          <p:grpSp>
            <p:nvGrpSpPr>
              <p:cNvPr id="924" name="组合 923">
                <a:extLst>
                  <a:ext uri="{FF2B5EF4-FFF2-40B4-BE49-F238E27FC236}">
                    <a16:creationId xmlns:a16="http://schemas.microsoft.com/office/drawing/2014/main" id="{E3C48F02-B469-3C36-C076-1BD56EC59DF8}"/>
                  </a:ext>
                </a:extLst>
              </p:cNvPr>
              <p:cNvGrpSpPr/>
              <p:nvPr/>
            </p:nvGrpSpPr>
            <p:grpSpPr>
              <a:xfrm>
                <a:off x="7321259" y="2497684"/>
                <a:ext cx="617800" cy="180000"/>
                <a:chOff x="4652464" y="3475696"/>
                <a:chExt cx="617800" cy="180000"/>
              </a:xfrm>
              <a:grpFill/>
            </p:grpSpPr>
            <p:sp>
              <p:nvSpPr>
                <p:cNvPr id="960" name="立方体 959">
                  <a:extLst>
                    <a:ext uri="{FF2B5EF4-FFF2-40B4-BE49-F238E27FC236}">
                      <a16:creationId xmlns:a16="http://schemas.microsoft.com/office/drawing/2014/main" id="{71865996-B295-3EE7-3FF1-1753F22CBF21}"/>
                    </a:ext>
                  </a:extLst>
                </p:cNvPr>
                <p:cNvSpPr/>
                <p:nvPr/>
              </p:nvSpPr>
              <p:spPr>
                <a:xfrm>
                  <a:off x="4652464" y="3475696"/>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61" name="立方体 960">
                  <a:extLst>
                    <a:ext uri="{FF2B5EF4-FFF2-40B4-BE49-F238E27FC236}">
                      <a16:creationId xmlns:a16="http://schemas.microsoft.com/office/drawing/2014/main" id="{36342F06-D38F-DF49-4ECB-74EEF68E0290}"/>
                    </a:ext>
                  </a:extLst>
                </p:cNvPr>
                <p:cNvSpPr/>
                <p:nvPr/>
              </p:nvSpPr>
              <p:spPr>
                <a:xfrm>
                  <a:off x="4740024" y="3475696"/>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62" name="立方体 961">
                  <a:extLst>
                    <a:ext uri="{FF2B5EF4-FFF2-40B4-BE49-F238E27FC236}">
                      <a16:creationId xmlns:a16="http://schemas.microsoft.com/office/drawing/2014/main" id="{AD9BD862-FF6C-789E-89CA-D46E414E90AA}"/>
                    </a:ext>
                  </a:extLst>
                </p:cNvPr>
                <p:cNvSpPr/>
                <p:nvPr/>
              </p:nvSpPr>
              <p:spPr>
                <a:xfrm>
                  <a:off x="4827584" y="3475696"/>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63" name="立方体 962">
                  <a:extLst>
                    <a:ext uri="{FF2B5EF4-FFF2-40B4-BE49-F238E27FC236}">
                      <a16:creationId xmlns:a16="http://schemas.microsoft.com/office/drawing/2014/main" id="{9DA8C2CD-BC49-C196-B17F-A45A992D17C7}"/>
                    </a:ext>
                  </a:extLst>
                </p:cNvPr>
                <p:cNvSpPr/>
                <p:nvPr/>
              </p:nvSpPr>
              <p:spPr>
                <a:xfrm>
                  <a:off x="4915144" y="3475696"/>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64" name="立方体 963">
                  <a:extLst>
                    <a:ext uri="{FF2B5EF4-FFF2-40B4-BE49-F238E27FC236}">
                      <a16:creationId xmlns:a16="http://schemas.microsoft.com/office/drawing/2014/main" id="{6EA3C301-1067-F048-AB9D-350025B5E857}"/>
                    </a:ext>
                  </a:extLst>
                </p:cNvPr>
                <p:cNvSpPr/>
                <p:nvPr/>
              </p:nvSpPr>
              <p:spPr>
                <a:xfrm>
                  <a:off x="5002704" y="3475696"/>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65" name="立方体 964">
                  <a:extLst>
                    <a:ext uri="{FF2B5EF4-FFF2-40B4-BE49-F238E27FC236}">
                      <a16:creationId xmlns:a16="http://schemas.microsoft.com/office/drawing/2014/main" id="{EDB02BF5-965D-F245-5294-324D09F3AF73}"/>
                    </a:ext>
                  </a:extLst>
                </p:cNvPr>
                <p:cNvSpPr/>
                <p:nvPr/>
              </p:nvSpPr>
              <p:spPr>
                <a:xfrm>
                  <a:off x="5090264" y="3475696"/>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925" name="组合 924">
                <a:extLst>
                  <a:ext uri="{FF2B5EF4-FFF2-40B4-BE49-F238E27FC236}">
                    <a16:creationId xmlns:a16="http://schemas.microsoft.com/office/drawing/2014/main" id="{A2668DE1-B7E0-2391-54FE-35CC88299F61}"/>
                  </a:ext>
                </a:extLst>
              </p:cNvPr>
              <p:cNvGrpSpPr/>
              <p:nvPr/>
            </p:nvGrpSpPr>
            <p:grpSpPr>
              <a:xfrm>
                <a:off x="7321259" y="2411687"/>
                <a:ext cx="617800" cy="180000"/>
                <a:chOff x="4652464" y="3389699"/>
                <a:chExt cx="617800" cy="180000"/>
              </a:xfrm>
              <a:grpFill/>
            </p:grpSpPr>
            <p:sp>
              <p:nvSpPr>
                <p:cNvPr id="954" name="立方体 953">
                  <a:extLst>
                    <a:ext uri="{FF2B5EF4-FFF2-40B4-BE49-F238E27FC236}">
                      <a16:creationId xmlns:a16="http://schemas.microsoft.com/office/drawing/2014/main" id="{0D442BDC-D118-1067-57B2-67587DDBDF47}"/>
                    </a:ext>
                  </a:extLst>
                </p:cNvPr>
                <p:cNvSpPr/>
                <p:nvPr/>
              </p:nvSpPr>
              <p:spPr>
                <a:xfrm>
                  <a:off x="4652464" y="3389699"/>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55" name="立方体 954">
                  <a:extLst>
                    <a:ext uri="{FF2B5EF4-FFF2-40B4-BE49-F238E27FC236}">
                      <a16:creationId xmlns:a16="http://schemas.microsoft.com/office/drawing/2014/main" id="{3B74F823-ABB9-778F-BD34-F8CB226895B2}"/>
                    </a:ext>
                  </a:extLst>
                </p:cNvPr>
                <p:cNvSpPr/>
                <p:nvPr/>
              </p:nvSpPr>
              <p:spPr>
                <a:xfrm>
                  <a:off x="4740024" y="3389699"/>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56" name="立方体 955">
                  <a:extLst>
                    <a:ext uri="{FF2B5EF4-FFF2-40B4-BE49-F238E27FC236}">
                      <a16:creationId xmlns:a16="http://schemas.microsoft.com/office/drawing/2014/main" id="{811D9991-FB0B-C672-D5E9-BC5E41F5AB29}"/>
                    </a:ext>
                  </a:extLst>
                </p:cNvPr>
                <p:cNvSpPr/>
                <p:nvPr/>
              </p:nvSpPr>
              <p:spPr>
                <a:xfrm>
                  <a:off x="4827584" y="3389699"/>
                  <a:ext cx="180000" cy="180000"/>
                </a:xfrm>
                <a:prstGeom prst="cube">
                  <a:avLst>
                    <a:gd name="adj" fmla="val 51094"/>
                  </a:avLst>
                </a:prstGeom>
                <a:solidFill>
                  <a:srgbClr val="EBC6A9"/>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57" name="立方体 956">
                  <a:extLst>
                    <a:ext uri="{FF2B5EF4-FFF2-40B4-BE49-F238E27FC236}">
                      <a16:creationId xmlns:a16="http://schemas.microsoft.com/office/drawing/2014/main" id="{8C80442B-EFD2-E53D-1A8A-C856A666ED91}"/>
                    </a:ext>
                  </a:extLst>
                </p:cNvPr>
                <p:cNvSpPr/>
                <p:nvPr/>
              </p:nvSpPr>
              <p:spPr>
                <a:xfrm>
                  <a:off x="4915144" y="3389699"/>
                  <a:ext cx="180000" cy="180000"/>
                </a:xfrm>
                <a:prstGeom prst="cube">
                  <a:avLst>
                    <a:gd name="adj" fmla="val 51094"/>
                  </a:avLst>
                </a:prstGeom>
                <a:solidFill>
                  <a:srgbClr val="DEFFC1"/>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58" name="立方体 957">
                  <a:extLst>
                    <a:ext uri="{FF2B5EF4-FFF2-40B4-BE49-F238E27FC236}">
                      <a16:creationId xmlns:a16="http://schemas.microsoft.com/office/drawing/2014/main" id="{244266D5-6CC5-B331-4B24-FF2F94C2E7E9}"/>
                    </a:ext>
                  </a:extLst>
                </p:cNvPr>
                <p:cNvSpPr/>
                <p:nvPr/>
              </p:nvSpPr>
              <p:spPr>
                <a:xfrm>
                  <a:off x="5002704" y="3389699"/>
                  <a:ext cx="180000" cy="180000"/>
                </a:xfrm>
                <a:prstGeom prst="cube">
                  <a:avLst>
                    <a:gd name="adj" fmla="val 51094"/>
                  </a:avLst>
                </a:prstGeom>
                <a:solidFill>
                  <a:srgbClr val="AEBEEA"/>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59" name="立方体 958">
                  <a:extLst>
                    <a:ext uri="{FF2B5EF4-FFF2-40B4-BE49-F238E27FC236}">
                      <a16:creationId xmlns:a16="http://schemas.microsoft.com/office/drawing/2014/main" id="{9FE24302-52DC-9DAA-9DA9-850FA28C32DA}"/>
                    </a:ext>
                  </a:extLst>
                </p:cNvPr>
                <p:cNvSpPr/>
                <p:nvPr/>
              </p:nvSpPr>
              <p:spPr>
                <a:xfrm>
                  <a:off x="5090264" y="3389699"/>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926" name="组合 925">
                <a:extLst>
                  <a:ext uri="{FF2B5EF4-FFF2-40B4-BE49-F238E27FC236}">
                    <a16:creationId xmlns:a16="http://schemas.microsoft.com/office/drawing/2014/main" id="{9A097FCD-97C8-4BD7-D3AF-5D0FFECDF6E0}"/>
                  </a:ext>
                </a:extLst>
              </p:cNvPr>
              <p:cNvGrpSpPr/>
              <p:nvPr/>
            </p:nvGrpSpPr>
            <p:grpSpPr>
              <a:xfrm>
                <a:off x="7321259" y="2325690"/>
                <a:ext cx="617800" cy="180000"/>
                <a:chOff x="4652464" y="3303702"/>
                <a:chExt cx="617800" cy="180000"/>
              </a:xfrm>
              <a:grpFill/>
            </p:grpSpPr>
            <p:sp>
              <p:nvSpPr>
                <p:cNvPr id="948" name="立方体 947">
                  <a:extLst>
                    <a:ext uri="{FF2B5EF4-FFF2-40B4-BE49-F238E27FC236}">
                      <a16:creationId xmlns:a16="http://schemas.microsoft.com/office/drawing/2014/main" id="{2A2B64D1-B30F-C680-5128-F4B2735382EB}"/>
                    </a:ext>
                  </a:extLst>
                </p:cNvPr>
                <p:cNvSpPr/>
                <p:nvPr/>
              </p:nvSpPr>
              <p:spPr>
                <a:xfrm>
                  <a:off x="4652464" y="330370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49" name="立方体 948">
                  <a:extLst>
                    <a:ext uri="{FF2B5EF4-FFF2-40B4-BE49-F238E27FC236}">
                      <a16:creationId xmlns:a16="http://schemas.microsoft.com/office/drawing/2014/main" id="{34155C17-A68A-EE4D-B5FA-DEB2D08BEA1A}"/>
                    </a:ext>
                  </a:extLst>
                </p:cNvPr>
                <p:cNvSpPr/>
                <p:nvPr/>
              </p:nvSpPr>
              <p:spPr>
                <a:xfrm>
                  <a:off x="4740024" y="330370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50" name="立方体 949">
                  <a:extLst>
                    <a:ext uri="{FF2B5EF4-FFF2-40B4-BE49-F238E27FC236}">
                      <a16:creationId xmlns:a16="http://schemas.microsoft.com/office/drawing/2014/main" id="{4913672A-A451-73D5-038F-7D8E8C7C4090}"/>
                    </a:ext>
                  </a:extLst>
                </p:cNvPr>
                <p:cNvSpPr/>
                <p:nvPr/>
              </p:nvSpPr>
              <p:spPr>
                <a:xfrm>
                  <a:off x="4827584" y="3303702"/>
                  <a:ext cx="180000" cy="180000"/>
                </a:xfrm>
                <a:prstGeom prst="cube">
                  <a:avLst>
                    <a:gd name="adj" fmla="val 51094"/>
                  </a:avLst>
                </a:prstGeom>
                <a:solidFill>
                  <a:srgbClr val="CEBBDC"/>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51" name="立方体 950">
                  <a:extLst>
                    <a:ext uri="{FF2B5EF4-FFF2-40B4-BE49-F238E27FC236}">
                      <a16:creationId xmlns:a16="http://schemas.microsoft.com/office/drawing/2014/main" id="{84246227-5026-B150-6795-72C0F52D3F7A}"/>
                    </a:ext>
                  </a:extLst>
                </p:cNvPr>
                <p:cNvSpPr/>
                <p:nvPr/>
              </p:nvSpPr>
              <p:spPr>
                <a:xfrm>
                  <a:off x="4915144" y="3303702"/>
                  <a:ext cx="180000" cy="180000"/>
                </a:xfrm>
                <a:prstGeom prst="cube">
                  <a:avLst>
                    <a:gd name="adj" fmla="val 51094"/>
                  </a:avLst>
                </a:prstGeom>
                <a:solidFill>
                  <a:srgbClr val="DEFFC1"/>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52" name="立方体 951">
                  <a:extLst>
                    <a:ext uri="{FF2B5EF4-FFF2-40B4-BE49-F238E27FC236}">
                      <a16:creationId xmlns:a16="http://schemas.microsoft.com/office/drawing/2014/main" id="{C14FE470-2DBE-C46F-0E2D-CB8FB1143DBC}"/>
                    </a:ext>
                  </a:extLst>
                </p:cNvPr>
                <p:cNvSpPr/>
                <p:nvPr/>
              </p:nvSpPr>
              <p:spPr>
                <a:xfrm>
                  <a:off x="5002704" y="330370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53" name="立方体 952">
                  <a:extLst>
                    <a:ext uri="{FF2B5EF4-FFF2-40B4-BE49-F238E27FC236}">
                      <a16:creationId xmlns:a16="http://schemas.microsoft.com/office/drawing/2014/main" id="{3DA74B92-4584-2305-B146-7F0700C49900}"/>
                    </a:ext>
                  </a:extLst>
                </p:cNvPr>
                <p:cNvSpPr/>
                <p:nvPr/>
              </p:nvSpPr>
              <p:spPr>
                <a:xfrm>
                  <a:off x="5090264" y="330370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927" name="组合 926">
                <a:extLst>
                  <a:ext uri="{FF2B5EF4-FFF2-40B4-BE49-F238E27FC236}">
                    <a16:creationId xmlns:a16="http://schemas.microsoft.com/office/drawing/2014/main" id="{D824CBC0-DE7B-F68E-E01B-E7D58523F187}"/>
                  </a:ext>
                </a:extLst>
              </p:cNvPr>
              <p:cNvGrpSpPr/>
              <p:nvPr/>
            </p:nvGrpSpPr>
            <p:grpSpPr>
              <a:xfrm>
                <a:off x="7321259" y="2239693"/>
                <a:ext cx="617800" cy="180000"/>
                <a:chOff x="4652464" y="3217705"/>
                <a:chExt cx="617800" cy="180000"/>
              </a:xfrm>
              <a:grpFill/>
            </p:grpSpPr>
            <p:sp>
              <p:nvSpPr>
                <p:cNvPr id="942" name="立方体 941">
                  <a:extLst>
                    <a:ext uri="{FF2B5EF4-FFF2-40B4-BE49-F238E27FC236}">
                      <a16:creationId xmlns:a16="http://schemas.microsoft.com/office/drawing/2014/main" id="{0FC4D419-D0D0-27B5-4722-3F0878832CAE}"/>
                    </a:ext>
                  </a:extLst>
                </p:cNvPr>
                <p:cNvSpPr/>
                <p:nvPr/>
              </p:nvSpPr>
              <p:spPr>
                <a:xfrm>
                  <a:off x="4652464" y="3217705"/>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43" name="立方体 942">
                  <a:extLst>
                    <a:ext uri="{FF2B5EF4-FFF2-40B4-BE49-F238E27FC236}">
                      <a16:creationId xmlns:a16="http://schemas.microsoft.com/office/drawing/2014/main" id="{9CC918A3-08FA-2EE3-832D-570B7EB10828}"/>
                    </a:ext>
                  </a:extLst>
                </p:cNvPr>
                <p:cNvSpPr/>
                <p:nvPr/>
              </p:nvSpPr>
              <p:spPr>
                <a:xfrm>
                  <a:off x="4740024" y="3217705"/>
                  <a:ext cx="180000" cy="180000"/>
                </a:xfrm>
                <a:prstGeom prst="cube">
                  <a:avLst>
                    <a:gd name="adj" fmla="val 51094"/>
                  </a:avLst>
                </a:prstGeom>
                <a:solidFill>
                  <a:srgbClr val="DEFFC1"/>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44" name="立方体 943">
                  <a:extLst>
                    <a:ext uri="{FF2B5EF4-FFF2-40B4-BE49-F238E27FC236}">
                      <a16:creationId xmlns:a16="http://schemas.microsoft.com/office/drawing/2014/main" id="{9238C4A7-1B9B-0352-09DD-1AD7B7DA3174}"/>
                    </a:ext>
                  </a:extLst>
                </p:cNvPr>
                <p:cNvSpPr/>
                <p:nvPr/>
              </p:nvSpPr>
              <p:spPr>
                <a:xfrm>
                  <a:off x="4827584" y="3217705"/>
                  <a:ext cx="180000" cy="180000"/>
                </a:xfrm>
                <a:prstGeom prst="cube">
                  <a:avLst>
                    <a:gd name="adj" fmla="val 51094"/>
                  </a:avLst>
                </a:prstGeom>
                <a:solidFill>
                  <a:srgbClr val="DEFFC1"/>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45" name="立方体 944">
                  <a:extLst>
                    <a:ext uri="{FF2B5EF4-FFF2-40B4-BE49-F238E27FC236}">
                      <a16:creationId xmlns:a16="http://schemas.microsoft.com/office/drawing/2014/main" id="{73593CD6-F995-1A94-F872-B15104A38CEE}"/>
                    </a:ext>
                  </a:extLst>
                </p:cNvPr>
                <p:cNvSpPr/>
                <p:nvPr/>
              </p:nvSpPr>
              <p:spPr>
                <a:xfrm>
                  <a:off x="4915144" y="3217705"/>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46" name="立方体 945">
                  <a:extLst>
                    <a:ext uri="{FF2B5EF4-FFF2-40B4-BE49-F238E27FC236}">
                      <a16:creationId xmlns:a16="http://schemas.microsoft.com/office/drawing/2014/main" id="{14D3E8AF-BFA2-8793-ED82-AA55C9E53806}"/>
                    </a:ext>
                  </a:extLst>
                </p:cNvPr>
                <p:cNvSpPr/>
                <p:nvPr/>
              </p:nvSpPr>
              <p:spPr>
                <a:xfrm>
                  <a:off x="5002704" y="3217705"/>
                  <a:ext cx="180000" cy="180000"/>
                </a:xfrm>
                <a:prstGeom prst="cube">
                  <a:avLst>
                    <a:gd name="adj" fmla="val 51094"/>
                  </a:avLst>
                </a:prstGeom>
                <a:solidFill>
                  <a:srgbClr val="7030A0"/>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47" name="立方体 946">
                  <a:extLst>
                    <a:ext uri="{FF2B5EF4-FFF2-40B4-BE49-F238E27FC236}">
                      <a16:creationId xmlns:a16="http://schemas.microsoft.com/office/drawing/2014/main" id="{A5F136A5-3E1F-B109-9D3B-4CC5B5FB4134}"/>
                    </a:ext>
                  </a:extLst>
                </p:cNvPr>
                <p:cNvSpPr/>
                <p:nvPr/>
              </p:nvSpPr>
              <p:spPr>
                <a:xfrm>
                  <a:off x="5090264" y="3217705"/>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928" name="组合 927">
                <a:extLst>
                  <a:ext uri="{FF2B5EF4-FFF2-40B4-BE49-F238E27FC236}">
                    <a16:creationId xmlns:a16="http://schemas.microsoft.com/office/drawing/2014/main" id="{B17E27AA-D381-740C-9EFB-972CCA05A2C6}"/>
                  </a:ext>
                </a:extLst>
              </p:cNvPr>
              <p:cNvGrpSpPr/>
              <p:nvPr/>
            </p:nvGrpSpPr>
            <p:grpSpPr>
              <a:xfrm>
                <a:off x="7321259" y="2153696"/>
                <a:ext cx="617800" cy="180000"/>
                <a:chOff x="5022064" y="2364329"/>
                <a:chExt cx="617800" cy="180000"/>
              </a:xfrm>
              <a:grpFill/>
            </p:grpSpPr>
            <p:sp>
              <p:nvSpPr>
                <p:cNvPr id="936" name="立方体 935">
                  <a:extLst>
                    <a:ext uri="{FF2B5EF4-FFF2-40B4-BE49-F238E27FC236}">
                      <a16:creationId xmlns:a16="http://schemas.microsoft.com/office/drawing/2014/main" id="{3B0359E0-2B11-01EA-3254-4F5E94B86F2C}"/>
                    </a:ext>
                  </a:extLst>
                </p:cNvPr>
                <p:cNvSpPr/>
                <p:nvPr/>
              </p:nvSpPr>
              <p:spPr>
                <a:xfrm>
                  <a:off x="5022064" y="2364329"/>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37" name="立方体 936">
                  <a:extLst>
                    <a:ext uri="{FF2B5EF4-FFF2-40B4-BE49-F238E27FC236}">
                      <a16:creationId xmlns:a16="http://schemas.microsoft.com/office/drawing/2014/main" id="{160F4307-564B-561F-6003-13F7A1F45FF7}"/>
                    </a:ext>
                  </a:extLst>
                </p:cNvPr>
                <p:cNvSpPr/>
                <p:nvPr/>
              </p:nvSpPr>
              <p:spPr>
                <a:xfrm>
                  <a:off x="5109624" y="2364329"/>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38" name="立方体 937">
                  <a:extLst>
                    <a:ext uri="{FF2B5EF4-FFF2-40B4-BE49-F238E27FC236}">
                      <a16:creationId xmlns:a16="http://schemas.microsoft.com/office/drawing/2014/main" id="{29ECF6B2-510A-B6A7-5EC7-761733E8F3C8}"/>
                    </a:ext>
                  </a:extLst>
                </p:cNvPr>
                <p:cNvSpPr/>
                <p:nvPr/>
              </p:nvSpPr>
              <p:spPr>
                <a:xfrm>
                  <a:off x="5197184" y="2364329"/>
                  <a:ext cx="180000" cy="180000"/>
                </a:xfrm>
                <a:prstGeom prst="cube">
                  <a:avLst>
                    <a:gd name="adj" fmla="val 51094"/>
                  </a:avLst>
                </a:prstGeom>
                <a:solidFill>
                  <a:srgbClr val="DEFFC1"/>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39" name="立方体 938">
                  <a:extLst>
                    <a:ext uri="{FF2B5EF4-FFF2-40B4-BE49-F238E27FC236}">
                      <a16:creationId xmlns:a16="http://schemas.microsoft.com/office/drawing/2014/main" id="{382A3491-8648-0AEA-571E-A93307F2E5F9}"/>
                    </a:ext>
                  </a:extLst>
                </p:cNvPr>
                <p:cNvSpPr/>
                <p:nvPr/>
              </p:nvSpPr>
              <p:spPr>
                <a:xfrm>
                  <a:off x="5284744" y="2364329"/>
                  <a:ext cx="180000" cy="180000"/>
                </a:xfrm>
                <a:prstGeom prst="cube">
                  <a:avLst>
                    <a:gd name="adj" fmla="val 51094"/>
                  </a:avLst>
                </a:prstGeom>
                <a:solidFill>
                  <a:srgbClr val="BFCFFF"/>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40" name="立方体 939">
                  <a:extLst>
                    <a:ext uri="{FF2B5EF4-FFF2-40B4-BE49-F238E27FC236}">
                      <a16:creationId xmlns:a16="http://schemas.microsoft.com/office/drawing/2014/main" id="{FC0930A6-616F-6476-DBF7-3D6A8CF3BB8C}"/>
                    </a:ext>
                  </a:extLst>
                </p:cNvPr>
                <p:cNvSpPr/>
                <p:nvPr/>
              </p:nvSpPr>
              <p:spPr>
                <a:xfrm>
                  <a:off x="5372304" y="2364329"/>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41" name="立方体 940">
                  <a:extLst>
                    <a:ext uri="{FF2B5EF4-FFF2-40B4-BE49-F238E27FC236}">
                      <a16:creationId xmlns:a16="http://schemas.microsoft.com/office/drawing/2014/main" id="{0F0CF4DE-9902-F2AF-31BF-8E8F79703A4C}"/>
                    </a:ext>
                  </a:extLst>
                </p:cNvPr>
                <p:cNvSpPr/>
                <p:nvPr/>
              </p:nvSpPr>
              <p:spPr>
                <a:xfrm>
                  <a:off x="5459864" y="2364329"/>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929" name="组合 928">
                <a:extLst>
                  <a:ext uri="{FF2B5EF4-FFF2-40B4-BE49-F238E27FC236}">
                    <a16:creationId xmlns:a16="http://schemas.microsoft.com/office/drawing/2014/main" id="{78F835AB-D926-0372-6247-4770473EF9A4}"/>
                  </a:ext>
                </a:extLst>
              </p:cNvPr>
              <p:cNvGrpSpPr/>
              <p:nvPr/>
            </p:nvGrpSpPr>
            <p:grpSpPr>
              <a:xfrm>
                <a:off x="7321259" y="2067699"/>
                <a:ext cx="617800" cy="180000"/>
                <a:chOff x="5022064" y="2278332"/>
                <a:chExt cx="617800" cy="180000"/>
              </a:xfrm>
              <a:grpFill/>
            </p:grpSpPr>
            <p:sp>
              <p:nvSpPr>
                <p:cNvPr id="930" name="立方体 929">
                  <a:extLst>
                    <a:ext uri="{FF2B5EF4-FFF2-40B4-BE49-F238E27FC236}">
                      <a16:creationId xmlns:a16="http://schemas.microsoft.com/office/drawing/2014/main" id="{E5636882-6553-C21F-0AC9-3A742E4C71AF}"/>
                    </a:ext>
                  </a:extLst>
                </p:cNvPr>
                <p:cNvSpPr/>
                <p:nvPr/>
              </p:nvSpPr>
              <p:spPr>
                <a:xfrm>
                  <a:off x="5022064" y="227833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31" name="立方体 930">
                  <a:extLst>
                    <a:ext uri="{FF2B5EF4-FFF2-40B4-BE49-F238E27FC236}">
                      <a16:creationId xmlns:a16="http://schemas.microsoft.com/office/drawing/2014/main" id="{8AE62643-3F29-AAEE-F34D-31E4F686E88C}"/>
                    </a:ext>
                  </a:extLst>
                </p:cNvPr>
                <p:cNvSpPr/>
                <p:nvPr/>
              </p:nvSpPr>
              <p:spPr>
                <a:xfrm>
                  <a:off x="5109624" y="227833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32" name="立方体 931">
                  <a:extLst>
                    <a:ext uri="{FF2B5EF4-FFF2-40B4-BE49-F238E27FC236}">
                      <a16:creationId xmlns:a16="http://schemas.microsoft.com/office/drawing/2014/main" id="{D50CCF6F-752D-065F-0907-74961E9E87D5}"/>
                    </a:ext>
                  </a:extLst>
                </p:cNvPr>
                <p:cNvSpPr/>
                <p:nvPr/>
              </p:nvSpPr>
              <p:spPr>
                <a:xfrm>
                  <a:off x="5197184" y="227833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33" name="立方体 932">
                  <a:extLst>
                    <a:ext uri="{FF2B5EF4-FFF2-40B4-BE49-F238E27FC236}">
                      <a16:creationId xmlns:a16="http://schemas.microsoft.com/office/drawing/2014/main" id="{2ECCBCA1-E983-13BF-77B4-F12CE0A8D201}"/>
                    </a:ext>
                  </a:extLst>
                </p:cNvPr>
                <p:cNvSpPr/>
                <p:nvPr/>
              </p:nvSpPr>
              <p:spPr>
                <a:xfrm>
                  <a:off x="5284744" y="227833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34" name="立方体 933">
                  <a:extLst>
                    <a:ext uri="{FF2B5EF4-FFF2-40B4-BE49-F238E27FC236}">
                      <a16:creationId xmlns:a16="http://schemas.microsoft.com/office/drawing/2014/main" id="{6AE7BA4D-47C4-8F79-A622-B7DD962909BF}"/>
                    </a:ext>
                  </a:extLst>
                </p:cNvPr>
                <p:cNvSpPr/>
                <p:nvPr/>
              </p:nvSpPr>
              <p:spPr>
                <a:xfrm>
                  <a:off x="5372304" y="227833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35" name="立方体 934">
                  <a:extLst>
                    <a:ext uri="{FF2B5EF4-FFF2-40B4-BE49-F238E27FC236}">
                      <a16:creationId xmlns:a16="http://schemas.microsoft.com/office/drawing/2014/main" id="{F9D679C3-9957-9E2E-80BD-3D45A379D1FE}"/>
                    </a:ext>
                  </a:extLst>
                </p:cNvPr>
                <p:cNvSpPr/>
                <p:nvPr/>
              </p:nvSpPr>
              <p:spPr>
                <a:xfrm>
                  <a:off x="5459864" y="227833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sp>
          <p:nvSpPr>
            <p:cNvPr id="510" name="梯形 509">
              <a:extLst>
                <a:ext uri="{FF2B5EF4-FFF2-40B4-BE49-F238E27FC236}">
                  <a16:creationId xmlns:a16="http://schemas.microsoft.com/office/drawing/2014/main" id="{DA346004-19DF-8B5B-FBE8-674F38D1A38E}"/>
                </a:ext>
              </a:extLst>
            </p:cNvPr>
            <p:cNvSpPr/>
            <p:nvPr/>
          </p:nvSpPr>
          <p:spPr>
            <a:xfrm rot="5400000">
              <a:off x="987704" y="3281768"/>
              <a:ext cx="1218662" cy="507348"/>
            </a:xfrm>
            <a:prstGeom prst="trapezoi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511" name="组合 510">
              <a:extLst>
                <a:ext uri="{FF2B5EF4-FFF2-40B4-BE49-F238E27FC236}">
                  <a16:creationId xmlns:a16="http://schemas.microsoft.com/office/drawing/2014/main" id="{616C1AE1-93ED-D1BA-A991-E12B8C03AA0D}"/>
                </a:ext>
              </a:extLst>
            </p:cNvPr>
            <p:cNvGrpSpPr/>
            <p:nvPr/>
          </p:nvGrpSpPr>
          <p:grpSpPr>
            <a:xfrm>
              <a:off x="5125814" y="2767985"/>
              <a:ext cx="674033" cy="89971"/>
              <a:chOff x="3337800" y="2240388"/>
              <a:chExt cx="703821" cy="90000"/>
            </a:xfrm>
            <a:solidFill>
              <a:schemeClr val="accent1">
                <a:lumMod val="40000"/>
                <a:lumOff val="60000"/>
              </a:schemeClr>
            </a:solidFill>
          </p:grpSpPr>
          <p:sp>
            <p:nvSpPr>
              <p:cNvPr id="918" name="矩形 917">
                <a:extLst>
                  <a:ext uri="{FF2B5EF4-FFF2-40B4-BE49-F238E27FC236}">
                    <a16:creationId xmlns:a16="http://schemas.microsoft.com/office/drawing/2014/main" id="{9185BDB3-6014-32C6-740F-15939E9779BB}"/>
                  </a:ext>
                </a:extLst>
              </p:cNvPr>
              <p:cNvSpPr/>
              <p:nvPr/>
            </p:nvSpPr>
            <p:spPr>
              <a:xfrm>
                <a:off x="3337800"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9" name="矩形 918">
                <a:extLst>
                  <a:ext uri="{FF2B5EF4-FFF2-40B4-BE49-F238E27FC236}">
                    <a16:creationId xmlns:a16="http://schemas.microsoft.com/office/drawing/2014/main" id="{8677E44B-3E6B-9EA4-2972-76CE85CA385B}"/>
                  </a:ext>
                </a:extLst>
              </p:cNvPr>
              <p:cNvSpPr/>
              <p:nvPr/>
            </p:nvSpPr>
            <p:spPr>
              <a:xfrm>
                <a:off x="3456414"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0" name="矩形 919">
                <a:extLst>
                  <a:ext uri="{FF2B5EF4-FFF2-40B4-BE49-F238E27FC236}">
                    <a16:creationId xmlns:a16="http://schemas.microsoft.com/office/drawing/2014/main" id="{CCFC9115-BEF7-3421-8016-CB7DEE50AEF6}"/>
                  </a:ext>
                </a:extLst>
              </p:cNvPr>
              <p:cNvSpPr/>
              <p:nvPr/>
            </p:nvSpPr>
            <p:spPr>
              <a:xfrm>
                <a:off x="3582757"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1" name="矩形 920">
                <a:extLst>
                  <a:ext uri="{FF2B5EF4-FFF2-40B4-BE49-F238E27FC236}">
                    <a16:creationId xmlns:a16="http://schemas.microsoft.com/office/drawing/2014/main" id="{A8DEDB00-0129-28B2-9EFC-15069CEE3DEC}"/>
                  </a:ext>
                </a:extLst>
              </p:cNvPr>
              <p:cNvSpPr/>
              <p:nvPr/>
            </p:nvSpPr>
            <p:spPr>
              <a:xfrm>
                <a:off x="3706664"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2" name="矩形 921">
                <a:extLst>
                  <a:ext uri="{FF2B5EF4-FFF2-40B4-BE49-F238E27FC236}">
                    <a16:creationId xmlns:a16="http://schemas.microsoft.com/office/drawing/2014/main" id="{D265E7C9-1C63-E76E-36DF-016B821AC30B}"/>
                  </a:ext>
                </a:extLst>
              </p:cNvPr>
              <p:cNvSpPr/>
              <p:nvPr/>
            </p:nvSpPr>
            <p:spPr>
              <a:xfrm>
                <a:off x="3825278"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3" name="矩形 922">
                <a:extLst>
                  <a:ext uri="{FF2B5EF4-FFF2-40B4-BE49-F238E27FC236}">
                    <a16:creationId xmlns:a16="http://schemas.microsoft.com/office/drawing/2014/main" id="{A2BA10B7-516E-8432-E254-BDBB615B5A55}"/>
                  </a:ext>
                </a:extLst>
              </p:cNvPr>
              <p:cNvSpPr/>
              <p:nvPr/>
            </p:nvSpPr>
            <p:spPr>
              <a:xfrm>
                <a:off x="3951621"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12" name="组合 511">
              <a:extLst>
                <a:ext uri="{FF2B5EF4-FFF2-40B4-BE49-F238E27FC236}">
                  <a16:creationId xmlns:a16="http://schemas.microsoft.com/office/drawing/2014/main" id="{17557885-8437-040E-DD6A-359E1E104EA1}"/>
                </a:ext>
              </a:extLst>
            </p:cNvPr>
            <p:cNvGrpSpPr/>
            <p:nvPr/>
          </p:nvGrpSpPr>
          <p:grpSpPr>
            <a:xfrm>
              <a:off x="5147394" y="3942723"/>
              <a:ext cx="674033" cy="89971"/>
              <a:chOff x="3337800" y="2783730"/>
              <a:chExt cx="703821" cy="90000"/>
            </a:xfrm>
            <a:solidFill>
              <a:srgbClr val="DEECF8"/>
            </a:solidFill>
          </p:grpSpPr>
          <p:sp>
            <p:nvSpPr>
              <p:cNvPr id="912" name="矩形 911">
                <a:extLst>
                  <a:ext uri="{FF2B5EF4-FFF2-40B4-BE49-F238E27FC236}">
                    <a16:creationId xmlns:a16="http://schemas.microsoft.com/office/drawing/2014/main" id="{0C052371-04E0-50CD-0599-B3246A0DD50B}"/>
                  </a:ext>
                </a:extLst>
              </p:cNvPr>
              <p:cNvSpPr/>
              <p:nvPr/>
            </p:nvSpPr>
            <p:spPr>
              <a:xfrm>
                <a:off x="3337800"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3" name="矩形 912">
                <a:extLst>
                  <a:ext uri="{FF2B5EF4-FFF2-40B4-BE49-F238E27FC236}">
                    <a16:creationId xmlns:a16="http://schemas.microsoft.com/office/drawing/2014/main" id="{AD2245B8-56A4-E6F2-AFEB-039EFDB2288B}"/>
                  </a:ext>
                </a:extLst>
              </p:cNvPr>
              <p:cNvSpPr/>
              <p:nvPr/>
            </p:nvSpPr>
            <p:spPr>
              <a:xfrm>
                <a:off x="3456414"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4" name="矩形 913">
                <a:extLst>
                  <a:ext uri="{FF2B5EF4-FFF2-40B4-BE49-F238E27FC236}">
                    <a16:creationId xmlns:a16="http://schemas.microsoft.com/office/drawing/2014/main" id="{B3FC6D8F-72B2-54D1-5962-8EAD76A4D589}"/>
                  </a:ext>
                </a:extLst>
              </p:cNvPr>
              <p:cNvSpPr/>
              <p:nvPr/>
            </p:nvSpPr>
            <p:spPr>
              <a:xfrm>
                <a:off x="3582757"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5" name="矩形 914">
                <a:extLst>
                  <a:ext uri="{FF2B5EF4-FFF2-40B4-BE49-F238E27FC236}">
                    <a16:creationId xmlns:a16="http://schemas.microsoft.com/office/drawing/2014/main" id="{11FB31DD-E5EB-2235-B55E-9ECCEE4CF6E4}"/>
                  </a:ext>
                </a:extLst>
              </p:cNvPr>
              <p:cNvSpPr/>
              <p:nvPr/>
            </p:nvSpPr>
            <p:spPr>
              <a:xfrm>
                <a:off x="3706664"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6" name="矩形 915">
                <a:extLst>
                  <a:ext uri="{FF2B5EF4-FFF2-40B4-BE49-F238E27FC236}">
                    <a16:creationId xmlns:a16="http://schemas.microsoft.com/office/drawing/2014/main" id="{A57DD9B2-348C-FACB-D8C1-B4D3FACF964D}"/>
                  </a:ext>
                </a:extLst>
              </p:cNvPr>
              <p:cNvSpPr/>
              <p:nvPr/>
            </p:nvSpPr>
            <p:spPr>
              <a:xfrm>
                <a:off x="3825278"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7" name="矩形 916">
                <a:extLst>
                  <a:ext uri="{FF2B5EF4-FFF2-40B4-BE49-F238E27FC236}">
                    <a16:creationId xmlns:a16="http://schemas.microsoft.com/office/drawing/2014/main" id="{4B942103-B7FF-93CA-059A-368E5F076D0A}"/>
                  </a:ext>
                </a:extLst>
              </p:cNvPr>
              <p:cNvSpPr/>
              <p:nvPr/>
            </p:nvSpPr>
            <p:spPr>
              <a:xfrm>
                <a:off x="3951621"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13" name="组合 512">
              <a:extLst>
                <a:ext uri="{FF2B5EF4-FFF2-40B4-BE49-F238E27FC236}">
                  <a16:creationId xmlns:a16="http://schemas.microsoft.com/office/drawing/2014/main" id="{5D71A7D6-FE2E-8B36-D6D2-DEB44E18DAA4}"/>
                </a:ext>
              </a:extLst>
            </p:cNvPr>
            <p:cNvGrpSpPr/>
            <p:nvPr/>
          </p:nvGrpSpPr>
          <p:grpSpPr>
            <a:xfrm>
              <a:off x="5137362" y="3367553"/>
              <a:ext cx="674033" cy="89971"/>
              <a:chOff x="3337800" y="3237072"/>
              <a:chExt cx="703821" cy="90000"/>
            </a:xfrm>
            <a:solidFill>
              <a:schemeClr val="tx2">
                <a:lumMod val="20000"/>
                <a:lumOff val="80000"/>
              </a:schemeClr>
            </a:solidFill>
          </p:grpSpPr>
          <p:sp>
            <p:nvSpPr>
              <p:cNvPr id="906" name="矩形 905">
                <a:extLst>
                  <a:ext uri="{FF2B5EF4-FFF2-40B4-BE49-F238E27FC236}">
                    <a16:creationId xmlns:a16="http://schemas.microsoft.com/office/drawing/2014/main" id="{936CEA49-2F0E-B282-6179-E274C4D749FB}"/>
                  </a:ext>
                </a:extLst>
              </p:cNvPr>
              <p:cNvSpPr/>
              <p:nvPr/>
            </p:nvSpPr>
            <p:spPr>
              <a:xfrm>
                <a:off x="3337800"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7" name="矩形 906">
                <a:extLst>
                  <a:ext uri="{FF2B5EF4-FFF2-40B4-BE49-F238E27FC236}">
                    <a16:creationId xmlns:a16="http://schemas.microsoft.com/office/drawing/2014/main" id="{9EC4C038-9971-6E18-579F-A8C99BEFB6BA}"/>
                  </a:ext>
                </a:extLst>
              </p:cNvPr>
              <p:cNvSpPr/>
              <p:nvPr/>
            </p:nvSpPr>
            <p:spPr>
              <a:xfrm>
                <a:off x="345641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8" name="矩形 907">
                <a:extLst>
                  <a:ext uri="{FF2B5EF4-FFF2-40B4-BE49-F238E27FC236}">
                    <a16:creationId xmlns:a16="http://schemas.microsoft.com/office/drawing/2014/main" id="{FF3E818B-0B62-0986-37F9-3E1098612B61}"/>
                  </a:ext>
                </a:extLst>
              </p:cNvPr>
              <p:cNvSpPr/>
              <p:nvPr/>
            </p:nvSpPr>
            <p:spPr>
              <a:xfrm>
                <a:off x="3582757"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9" name="矩形 908">
                <a:extLst>
                  <a:ext uri="{FF2B5EF4-FFF2-40B4-BE49-F238E27FC236}">
                    <a16:creationId xmlns:a16="http://schemas.microsoft.com/office/drawing/2014/main" id="{1DF96DB2-4B8B-9282-7B21-C1673606BDB1}"/>
                  </a:ext>
                </a:extLst>
              </p:cNvPr>
              <p:cNvSpPr/>
              <p:nvPr/>
            </p:nvSpPr>
            <p:spPr>
              <a:xfrm>
                <a:off x="370666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0" name="矩形 909">
                <a:extLst>
                  <a:ext uri="{FF2B5EF4-FFF2-40B4-BE49-F238E27FC236}">
                    <a16:creationId xmlns:a16="http://schemas.microsoft.com/office/drawing/2014/main" id="{ABC25D82-57AD-616C-08C2-64F360A2943D}"/>
                  </a:ext>
                </a:extLst>
              </p:cNvPr>
              <p:cNvSpPr/>
              <p:nvPr/>
            </p:nvSpPr>
            <p:spPr>
              <a:xfrm>
                <a:off x="3825278"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1" name="矩形 910">
                <a:extLst>
                  <a:ext uri="{FF2B5EF4-FFF2-40B4-BE49-F238E27FC236}">
                    <a16:creationId xmlns:a16="http://schemas.microsoft.com/office/drawing/2014/main" id="{9D04F028-644D-E7C3-572C-71F760A6FB67}"/>
                  </a:ext>
                </a:extLst>
              </p:cNvPr>
              <p:cNvSpPr/>
              <p:nvPr/>
            </p:nvSpPr>
            <p:spPr>
              <a:xfrm>
                <a:off x="3951621"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14" name="组合 513">
              <a:extLst>
                <a:ext uri="{FF2B5EF4-FFF2-40B4-BE49-F238E27FC236}">
                  <a16:creationId xmlns:a16="http://schemas.microsoft.com/office/drawing/2014/main" id="{B4ED205E-D6AB-84DA-FB13-B4640108B340}"/>
                </a:ext>
              </a:extLst>
            </p:cNvPr>
            <p:cNvGrpSpPr/>
            <p:nvPr/>
          </p:nvGrpSpPr>
          <p:grpSpPr>
            <a:xfrm>
              <a:off x="8538096" y="2506994"/>
              <a:ext cx="591652" cy="609791"/>
              <a:chOff x="7680987" y="1708401"/>
              <a:chExt cx="617800" cy="609985"/>
            </a:xfrm>
            <a:solidFill>
              <a:srgbClr val="BECFFF"/>
            </a:solidFill>
          </p:grpSpPr>
          <p:grpSp>
            <p:nvGrpSpPr>
              <p:cNvPr id="864" name="组合 863">
                <a:extLst>
                  <a:ext uri="{FF2B5EF4-FFF2-40B4-BE49-F238E27FC236}">
                    <a16:creationId xmlns:a16="http://schemas.microsoft.com/office/drawing/2014/main" id="{FA46D1CB-5026-C9D2-D57B-C32A76FC4472}"/>
                  </a:ext>
                </a:extLst>
              </p:cNvPr>
              <p:cNvGrpSpPr/>
              <p:nvPr/>
            </p:nvGrpSpPr>
            <p:grpSpPr>
              <a:xfrm>
                <a:off x="7680987" y="2138386"/>
                <a:ext cx="617800" cy="180000"/>
                <a:chOff x="4652464" y="3475696"/>
                <a:chExt cx="617800" cy="180000"/>
              </a:xfrm>
              <a:grpFill/>
            </p:grpSpPr>
            <p:sp>
              <p:nvSpPr>
                <p:cNvPr id="900" name="立方体 899">
                  <a:extLst>
                    <a:ext uri="{FF2B5EF4-FFF2-40B4-BE49-F238E27FC236}">
                      <a16:creationId xmlns:a16="http://schemas.microsoft.com/office/drawing/2014/main" id="{3F829DB2-B05D-FEE8-1972-5A9C50AF5B18}"/>
                    </a:ext>
                  </a:extLst>
                </p:cNvPr>
                <p:cNvSpPr/>
                <p:nvPr/>
              </p:nvSpPr>
              <p:spPr>
                <a:xfrm>
                  <a:off x="465246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01" name="立方体 900">
                  <a:extLst>
                    <a:ext uri="{FF2B5EF4-FFF2-40B4-BE49-F238E27FC236}">
                      <a16:creationId xmlns:a16="http://schemas.microsoft.com/office/drawing/2014/main" id="{BF03D20D-7077-FF81-BE88-F49B15FDF4C7}"/>
                    </a:ext>
                  </a:extLst>
                </p:cNvPr>
                <p:cNvSpPr/>
                <p:nvPr/>
              </p:nvSpPr>
              <p:spPr>
                <a:xfrm>
                  <a:off x="4740024" y="3475696"/>
                  <a:ext cx="180000" cy="180000"/>
                </a:xfrm>
                <a:prstGeom prst="cube">
                  <a:avLst>
                    <a:gd name="adj" fmla="val 51094"/>
                  </a:avLst>
                </a:prstGeom>
                <a:solidFill>
                  <a:srgbClr val="CEBBDC"/>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02" name="立方体 901">
                  <a:extLst>
                    <a:ext uri="{FF2B5EF4-FFF2-40B4-BE49-F238E27FC236}">
                      <a16:creationId xmlns:a16="http://schemas.microsoft.com/office/drawing/2014/main" id="{CF3D8020-7030-BE83-55AF-F51B8F851E4A}"/>
                    </a:ext>
                  </a:extLst>
                </p:cNvPr>
                <p:cNvSpPr/>
                <p:nvPr/>
              </p:nvSpPr>
              <p:spPr>
                <a:xfrm>
                  <a:off x="482758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03" name="立方体 902">
                  <a:extLst>
                    <a:ext uri="{FF2B5EF4-FFF2-40B4-BE49-F238E27FC236}">
                      <a16:creationId xmlns:a16="http://schemas.microsoft.com/office/drawing/2014/main" id="{8C418BCC-1ACB-16AA-3F95-7AA43FDF1387}"/>
                    </a:ext>
                  </a:extLst>
                </p:cNvPr>
                <p:cNvSpPr/>
                <p:nvPr/>
              </p:nvSpPr>
              <p:spPr>
                <a:xfrm>
                  <a:off x="491514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04" name="立方体 903">
                  <a:extLst>
                    <a:ext uri="{FF2B5EF4-FFF2-40B4-BE49-F238E27FC236}">
                      <a16:creationId xmlns:a16="http://schemas.microsoft.com/office/drawing/2014/main" id="{2D62F274-5DE4-A7F0-F404-BCEE18B35233}"/>
                    </a:ext>
                  </a:extLst>
                </p:cNvPr>
                <p:cNvSpPr/>
                <p:nvPr/>
              </p:nvSpPr>
              <p:spPr>
                <a:xfrm>
                  <a:off x="500270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905" name="立方体 904">
                  <a:extLst>
                    <a:ext uri="{FF2B5EF4-FFF2-40B4-BE49-F238E27FC236}">
                      <a16:creationId xmlns:a16="http://schemas.microsoft.com/office/drawing/2014/main" id="{92806A84-13FB-8EE7-77A4-18116654A4B1}"/>
                    </a:ext>
                  </a:extLst>
                </p:cNvPr>
                <p:cNvSpPr/>
                <p:nvPr/>
              </p:nvSpPr>
              <p:spPr>
                <a:xfrm>
                  <a:off x="509026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865" name="组合 864">
                <a:extLst>
                  <a:ext uri="{FF2B5EF4-FFF2-40B4-BE49-F238E27FC236}">
                    <a16:creationId xmlns:a16="http://schemas.microsoft.com/office/drawing/2014/main" id="{1DE731D2-E4DB-62A6-C9D9-5B4F2C6E86F5}"/>
                  </a:ext>
                </a:extLst>
              </p:cNvPr>
              <p:cNvGrpSpPr/>
              <p:nvPr/>
            </p:nvGrpSpPr>
            <p:grpSpPr>
              <a:xfrm>
                <a:off x="7680987" y="2052389"/>
                <a:ext cx="617800" cy="180000"/>
                <a:chOff x="4652464" y="3389699"/>
                <a:chExt cx="617800" cy="180000"/>
              </a:xfrm>
              <a:grpFill/>
            </p:grpSpPr>
            <p:sp>
              <p:nvSpPr>
                <p:cNvPr id="894" name="立方体 893">
                  <a:extLst>
                    <a:ext uri="{FF2B5EF4-FFF2-40B4-BE49-F238E27FC236}">
                      <a16:creationId xmlns:a16="http://schemas.microsoft.com/office/drawing/2014/main" id="{DA58D296-E4FA-2230-F059-5BE128891500}"/>
                    </a:ext>
                  </a:extLst>
                </p:cNvPr>
                <p:cNvSpPr/>
                <p:nvPr/>
              </p:nvSpPr>
              <p:spPr>
                <a:xfrm>
                  <a:off x="465246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95" name="立方体 894">
                  <a:extLst>
                    <a:ext uri="{FF2B5EF4-FFF2-40B4-BE49-F238E27FC236}">
                      <a16:creationId xmlns:a16="http://schemas.microsoft.com/office/drawing/2014/main" id="{C1DEDA5C-CF17-07A4-7AB1-77ACE6971C05}"/>
                    </a:ext>
                  </a:extLst>
                </p:cNvPr>
                <p:cNvSpPr/>
                <p:nvPr/>
              </p:nvSpPr>
              <p:spPr>
                <a:xfrm>
                  <a:off x="474002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96" name="立方体 895">
                  <a:extLst>
                    <a:ext uri="{FF2B5EF4-FFF2-40B4-BE49-F238E27FC236}">
                      <a16:creationId xmlns:a16="http://schemas.microsoft.com/office/drawing/2014/main" id="{1F323C3A-BE2A-9F84-3E9D-11CD6267491D}"/>
                    </a:ext>
                  </a:extLst>
                </p:cNvPr>
                <p:cNvSpPr/>
                <p:nvPr/>
              </p:nvSpPr>
              <p:spPr>
                <a:xfrm>
                  <a:off x="482758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97" name="立方体 896">
                  <a:extLst>
                    <a:ext uri="{FF2B5EF4-FFF2-40B4-BE49-F238E27FC236}">
                      <a16:creationId xmlns:a16="http://schemas.microsoft.com/office/drawing/2014/main" id="{913475C7-6BBE-A977-23EC-C4A96B0D4E17}"/>
                    </a:ext>
                  </a:extLst>
                </p:cNvPr>
                <p:cNvSpPr/>
                <p:nvPr/>
              </p:nvSpPr>
              <p:spPr>
                <a:xfrm>
                  <a:off x="4915144" y="3389699"/>
                  <a:ext cx="180000" cy="180000"/>
                </a:xfrm>
                <a:prstGeom prst="cube">
                  <a:avLst>
                    <a:gd name="adj" fmla="val 51094"/>
                  </a:avLst>
                </a:prstGeom>
                <a:solidFill>
                  <a:srgbClr val="DEFFC1"/>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98" name="立方体 897">
                  <a:extLst>
                    <a:ext uri="{FF2B5EF4-FFF2-40B4-BE49-F238E27FC236}">
                      <a16:creationId xmlns:a16="http://schemas.microsoft.com/office/drawing/2014/main" id="{2132B696-C9EF-94FA-265A-2B25C7812561}"/>
                    </a:ext>
                  </a:extLst>
                </p:cNvPr>
                <p:cNvSpPr/>
                <p:nvPr/>
              </p:nvSpPr>
              <p:spPr>
                <a:xfrm>
                  <a:off x="5002704" y="3389699"/>
                  <a:ext cx="180000" cy="180000"/>
                </a:xfrm>
                <a:prstGeom prst="cube">
                  <a:avLst>
                    <a:gd name="adj" fmla="val 51094"/>
                  </a:avLst>
                </a:prstGeom>
                <a:solidFill>
                  <a:srgbClr val="EBC6A9"/>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99" name="立方体 898">
                  <a:extLst>
                    <a:ext uri="{FF2B5EF4-FFF2-40B4-BE49-F238E27FC236}">
                      <a16:creationId xmlns:a16="http://schemas.microsoft.com/office/drawing/2014/main" id="{AF41A375-6C36-C1D4-D15B-4BB24D7147C7}"/>
                    </a:ext>
                  </a:extLst>
                </p:cNvPr>
                <p:cNvSpPr/>
                <p:nvPr/>
              </p:nvSpPr>
              <p:spPr>
                <a:xfrm>
                  <a:off x="509026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866" name="组合 865">
                <a:extLst>
                  <a:ext uri="{FF2B5EF4-FFF2-40B4-BE49-F238E27FC236}">
                    <a16:creationId xmlns:a16="http://schemas.microsoft.com/office/drawing/2014/main" id="{F3D1B6E5-23BB-80D5-D183-EE1A00AD5FA9}"/>
                  </a:ext>
                </a:extLst>
              </p:cNvPr>
              <p:cNvGrpSpPr/>
              <p:nvPr/>
            </p:nvGrpSpPr>
            <p:grpSpPr>
              <a:xfrm>
                <a:off x="7680987" y="1966392"/>
                <a:ext cx="617800" cy="180000"/>
                <a:chOff x="4652464" y="3303702"/>
                <a:chExt cx="617800" cy="180000"/>
              </a:xfrm>
              <a:grpFill/>
            </p:grpSpPr>
            <p:sp>
              <p:nvSpPr>
                <p:cNvPr id="888" name="立方体 887">
                  <a:extLst>
                    <a:ext uri="{FF2B5EF4-FFF2-40B4-BE49-F238E27FC236}">
                      <a16:creationId xmlns:a16="http://schemas.microsoft.com/office/drawing/2014/main" id="{6ECA565A-4DAF-BB98-FF2B-4273158324E3}"/>
                    </a:ext>
                  </a:extLst>
                </p:cNvPr>
                <p:cNvSpPr/>
                <p:nvPr/>
              </p:nvSpPr>
              <p:spPr>
                <a:xfrm>
                  <a:off x="465246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89" name="立方体 888">
                  <a:extLst>
                    <a:ext uri="{FF2B5EF4-FFF2-40B4-BE49-F238E27FC236}">
                      <a16:creationId xmlns:a16="http://schemas.microsoft.com/office/drawing/2014/main" id="{059E3DAE-173B-FF4D-ECF5-D82986C9AF65}"/>
                    </a:ext>
                  </a:extLst>
                </p:cNvPr>
                <p:cNvSpPr/>
                <p:nvPr/>
              </p:nvSpPr>
              <p:spPr>
                <a:xfrm>
                  <a:off x="4740024" y="3303702"/>
                  <a:ext cx="180000" cy="180000"/>
                </a:xfrm>
                <a:prstGeom prst="cube">
                  <a:avLst>
                    <a:gd name="adj" fmla="val 51094"/>
                  </a:avLst>
                </a:prstGeom>
                <a:solidFill>
                  <a:srgbClr val="DEFFC1"/>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90" name="立方体 889">
                  <a:extLst>
                    <a:ext uri="{FF2B5EF4-FFF2-40B4-BE49-F238E27FC236}">
                      <a16:creationId xmlns:a16="http://schemas.microsoft.com/office/drawing/2014/main" id="{0DF0F3A6-89F6-1718-B006-E05C311A11FE}"/>
                    </a:ext>
                  </a:extLst>
                </p:cNvPr>
                <p:cNvSpPr/>
                <p:nvPr/>
              </p:nvSpPr>
              <p:spPr>
                <a:xfrm>
                  <a:off x="482758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91" name="立方体 890">
                  <a:extLst>
                    <a:ext uri="{FF2B5EF4-FFF2-40B4-BE49-F238E27FC236}">
                      <a16:creationId xmlns:a16="http://schemas.microsoft.com/office/drawing/2014/main" id="{0E104CF1-FC15-C854-3482-8E87D493A733}"/>
                    </a:ext>
                  </a:extLst>
                </p:cNvPr>
                <p:cNvSpPr/>
                <p:nvPr/>
              </p:nvSpPr>
              <p:spPr>
                <a:xfrm>
                  <a:off x="491514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92" name="立方体 891">
                  <a:extLst>
                    <a:ext uri="{FF2B5EF4-FFF2-40B4-BE49-F238E27FC236}">
                      <a16:creationId xmlns:a16="http://schemas.microsoft.com/office/drawing/2014/main" id="{D7FC737D-01F9-44C3-CD84-D9DB92831467}"/>
                    </a:ext>
                  </a:extLst>
                </p:cNvPr>
                <p:cNvSpPr/>
                <p:nvPr/>
              </p:nvSpPr>
              <p:spPr>
                <a:xfrm>
                  <a:off x="500270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93" name="立方体 892">
                  <a:extLst>
                    <a:ext uri="{FF2B5EF4-FFF2-40B4-BE49-F238E27FC236}">
                      <a16:creationId xmlns:a16="http://schemas.microsoft.com/office/drawing/2014/main" id="{DAAA8753-2FAE-49DD-BE6C-A4A3058ECAD9}"/>
                    </a:ext>
                  </a:extLst>
                </p:cNvPr>
                <p:cNvSpPr/>
                <p:nvPr/>
              </p:nvSpPr>
              <p:spPr>
                <a:xfrm>
                  <a:off x="509026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867" name="组合 866">
                <a:extLst>
                  <a:ext uri="{FF2B5EF4-FFF2-40B4-BE49-F238E27FC236}">
                    <a16:creationId xmlns:a16="http://schemas.microsoft.com/office/drawing/2014/main" id="{D90DDD1F-5C18-15D0-0AB8-9B22BB955292}"/>
                  </a:ext>
                </a:extLst>
              </p:cNvPr>
              <p:cNvGrpSpPr/>
              <p:nvPr/>
            </p:nvGrpSpPr>
            <p:grpSpPr>
              <a:xfrm>
                <a:off x="7680987" y="1880395"/>
                <a:ext cx="617800" cy="180000"/>
                <a:chOff x="4652464" y="3217705"/>
                <a:chExt cx="617800" cy="180000"/>
              </a:xfrm>
              <a:grpFill/>
            </p:grpSpPr>
            <p:sp>
              <p:nvSpPr>
                <p:cNvPr id="882" name="立方体 881">
                  <a:extLst>
                    <a:ext uri="{FF2B5EF4-FFF2-40B4-BE49-F238E27FC236}">
                      <a16:creationId xmlns:a16="http://schemas.microsoft.com/office/drawing/2014/main" id="{26284880-8F26-7E55-A1EF-68415011F289}"/>
                    </a:ext>
                  </a:extLst>
                </p:cNvPr>
                <p:cNvSpPr/>
                <p:nvPr/>
              </p:nvSpPr>
              <p:spPr>
                <a:xfrm>
                  <a:off x="465246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83" name="立方体 882">
                  <a:extLst>
                    <a:ext uri="{FF2B5EF4-FFF2-40B4-BE49-F238E27FC236}">
                      <a16:creationId xmlns:a16="http://schemas.microsoft.com/office/drawing/2014/main" id="{DA2EDB51-54D0-BA02-E344-0AB0960FAD2F}"/>
                    </a:ext>
                  </a:extLst>
                </p:cNvPr>
                <p:cNvSpPr/>
                <p:nvPr/>
              </p:nvSpPr>
              <p:spPr>
                <a:xfrm>
                  <a:off x="474002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84" name="立方体 883">
                  <a:extLst>
                    <a:ext uri="{FF2B5EF4-FFF2-40B4-BE49-F238E27FC236}">
                      <a16:creationId xmlns:a16="http://schemas.microsoft.com/office/drawing/2014/main" id="{91D154DC-C23B-4E3D-42C9-D035CB95D3C8}"/>
                    </a:ext>
                  </a:extLst>
                </p:cNvPr>
                <p:cNvSpPr/>
                <p:nvPr/>
              </p:nvSpPr>
              <p:spPr>
                <a:xfrm>
                  <a:off x="482758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85" name="立方体 884">
                  <a:extLst>
                    <a:ext uri="{FF2B5EF4-FFF2-40B4-BE49-F238E27FC236}">
                      <a16:creationId xmlns:a16="http://schemas.microsoft.com/office/drawing/2014/main" id="{785999A1-10B8-7C2B-F365-779E4EF839B5}"/>
                    </a:ext>
                  </a:extLst>
                </p:cNvPr>
                <p:cNvSpPr/>
                <p:nvPr/>
              </p:nvSpPr>
              <p:spPr>
                <a:xfrm>
                  <a:off x="491514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86" name="立方体 885">
                  <a:extLst>
                    <a:ext uri="{FF2B5EF4-FFF2-40B4-BE49-F238E27FC236}">
                      <a16:creationId xmlns:a16="http://schemas.microsoft.com/office/drawing/2014/main" id="{76258E67-FC00-318F-D42C-23AC958D850C}"/>
                    </a:ext>
                  </a:extLst>
                </p:cNvPr>
                <p:cNvSpPr/>
                <p:nvPr/>
              </p:nvSpPr>
              <p:spPr>
                <a:xfrm>
                  <a:off x="5002704" y="3217705"/>
                  <a:ext cx="180000" cy="180000"/>
                </a:xfrm>
                <a:prstGeom prst="cube">
                  <a:avLst>
                    <a:gd name="adj" fmla="val 51094"/>
                  </a:avLst>
                </a:prstGeom>
                <a:solidFill>
                  <a:srgbClr val="CEBBDC"/>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87" name="立方体 886">
                  <a:extLst>
                    <a:ext uri="{FF2B5EF4-FFF2-40B4-BE49-F238E27FC236}">
                      <a16:creationId xmlns:a16="http://schemas.microsoft.com/office/drawing/2014/main" id="{1A9A63AB-D393-55F3-415A-A355AFE4AF12}"/>
                    </a:ext>
                  </a:extLst>
                </p:cNvPr>
                <p:cNvSpPr/>
                <p:nvPr/>
              </p:nvSpPr>
              <p:spPr>
                <a:xfrm>
                  <a:off x="509026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868" name="组合 867">
                <a:extLst>
                  <a:ext uri="{FF2B5EF4-FFF2-40B4-BE49-F238E27FC236}">
                    <a16:creationId xmlns:a16="http://schemas.microsoft.com/office/drawing/2014/main" id="{09D82208-FAD1-232D-F40A-367D7806B1D9}"/>
                  </a:ext>
                </a:extLst>
              </p:cNvPr>
              <p:cNvGrpSpPr/>
              <p:nvPr/>
            </p:nvGrpSpPr>
            <p:grpSpPr>
              <a:xfrm>
                <a:off x="7680987" y="1794398"/>
                <a:ext cx="617800" cy="180000"/>
                <a:chOff x="5022064" y="2364329"/>
                <a:chExt cx="617800" cy="180000"/>
              </a:xfrm>
              <a:grpFill/>
            </p:grpSpPr>
            <p:sp>
              <p:nvSpPr>
                <p:cNvPr id="876" name="立方体 875">
                  <a:extLst>
                    <a:ext uri="{FF2B5EF4-FFF2-40B4-BE49-F238E27FC236}">
                      <a16:creationId xmlns:a16="http://schemas.microsoft.com/office/drawing/2014/main" id="{AA5DE51F-53B6-B4CC-BA31-D2852D4C190B}"/>
                    </a:ext>
                  </a:extLst>
                </p:cNvPr>
                <p:cNvSpPr/>
                <p:nvPr/>
              </p:nvSpPr>
              <p:spPr>
                <a:xfrm>
                  <a:off x="502206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77" name="立方体 876">
                  <a:extLst>
                    <a:ext uri="{FF2B5EF4-FFF2-40B4-BE49-F238E27FC236}">
                      <a16:creationId xmlns:a16="http://schemas.microsoft.com/office/drawing/2014/main" id="{1D4899EF-E4C2-E8D4-DB09-7AA72DC62037}"/>
                    </a:ext>
                  </a:extLst>
                </p:cNvPr>
                <p:cNvSpPr/>
                <p:nvPr/>
              </p:nvSpPr>
              <p:spPr>
                <a:xfrm>
                  <a:off x="510962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78" name="立方体 877">
                  <a:extLst>
                    <a:ext uri="{FF2B5EF4-FFF2-40B4-BE49-F238E27FC236}">
                      <a16:creationId xmlns:a16="http://schemas.microsoft.com/office/drawing/2014/main" id="{B7F6DCD7-C97A-731E-F069-E3A49D65F33D}"/>
                    </a:ext>
                  </a:extLst>
                </p:cNvPr>
                <p:cNvSpPr/>
                <p:nvPr/>
              </p:nvSpPr>
              <p:spPr>
                <a:xfrm>
                  <a:off x="5197184" y="2364329"/>
                  <a:ext cx="180000" cy="180000"/>
                </a:xfrm>
                <a:prstGeom prst="cube">
                  <a:avLst>
                    <a:gd name="adj" fmla="val 51094"/>
                  </a:avLst>
                </a:prstGeom>
                <a:solidFill>
                  <a:srgbClr val="DEFFC1"/>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79" name="立方体 878">
                  <a:extLst>
                    <a:ext uri="{FF2B5EF4-FFF2-40B4-BE49-F238E27FC236}">
                      <a16:creationId xmlns:a16="http://schemas.microsoft.com/office/drawing/2014/main" id="{0840CD49-95D6-B5F6-E388-98492CEE28D5}"/>
                    </a:ext>
                  </a:extLst>
                </p:cNvPr>
                <p:cNvSpPr/>
                <p:nvPr/>
              </p:nvSpPr>
              <p:spPr>
                <a:xfrm>
                  <a:off x="528474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80" name="立方体 879">
                  <a:extLst>
                    <a:ext uri="{FF2B5EF4-FFF2-40B4-BE49-F238E27FC236}">
                      <a16:creationId xmlns:a16="http://schemas.microsoft.com/office/drawing/2014/main" id="{4F6C0AE7-DF9F-9E09-7B71-8AC35D7E6204}"/>
                    </a:ext>
                  </a:extLst>
                </p:cNvPr>
                <p:cNvSpPr/>
                <p:nvPr/>
              </p:nvSpPr>
              <p:spPr>
                <a:xfrm>
                  <a:off x="537230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81" name="立方体 880">
                  <a:extLst>
                    <a:ext uri="{FF2B5EF4-FFF2-40B4-BE49-F238E27FC236}">
                      <a16:creationId xmlns:a16="http://schemas.microsoft.com/office/drawing/2014/main" id="{74BA6F15-B0D5-6FC6-0056-E4A5A2F015E8}"/>
                    </a:ext>
                  </a:extLst>
                </p:cNvPr>
                <p:cNvSpPr/>
                <p:nvPr/>
              </p:nvSpPr>
              <p:spPr>
                <a:xfrm>
                  <a:off x="545986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869" name="组合 868">
                <a:extLst>
                  <a:ext uri="{FF2B5EF4-FFF2-40B4-BE49-F238E27FC236}">
                    <a16:creationId xmlns:a16="http://schemas.microsoft.com/office/drawing/2014/main" id="{C5B0C598-20AF-BEFF-06AE-317D70A79D59}"/>
                  </a:ext>
                </a:extLst>
              </p:cNvPr>
              <p:cNvGrpSpPr/>
              <p:nvPr/>
            </p:nvGrpSpPr>
            <p:grpSpPr>
              <a:xfrm>
                <a:off x="7680987" y="1708401"/>
                <a:ext cx="617800" cy="180000"/>
                <a:chOff x="5022064" y="2278332"/>
                <a:chExt cx="617800" cy="180000"/>
              </a:xfrm>
              <a:grpFill/>
            </p:grpSpPr>
            <p:sp>
              <p:nvSpPr>
                <p:cNvPr id="870" name="立方体 869">
                  <a:extLst>
                    <a:ext uri="{FF2B5EF4-FFF2-40B4-BE49-F238E27FC236}">
                      <a16:creationId xmlns:a16="http://schemas.microsoft.com/office/drawing/2014/main" id="{14B5B18F-5B0A-F1CE-BE48-9F821C93DC7E}"/>
                    </a:ext>
                  </a:extLst>
                </p:cNvPr>
                <p:cNvSpPr/>
                <p:nvPr/>
              </p:nvSpPr>
              <p:spPr>
                <a:xfrm>
                  <a:off x="5022064" y="2278332"/>
                  <a:ext cx="180000" cy="180000"/>
                </a:xfrm>
                <a:prstGeom prst="cube">
                  <a:avLst>
                    <a:gd name="adj" fmla="val 51094"/>
                  </a:avLst>
                </a:prstGeom>
                <a:solidFill>
                  <a:srgbClr val="EBC6A9"/>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71" name="立方体 870">
                  <a:extLst>
                    <a:ext uri="{FF2B5EF4-FFF2-40B4-BE49-F238E27FC236}">
                      <a16:creationId xmlns:a16="http://schemas.microsoft.com/office/drawing/2014/main" id="{67A8737C-EF27-F646-D2A3-0F295F121F5A}"/>
                    </a:ext>
                  </a:extLst>
                </p:cNvPr>
                <p:cNvSpPr/>
                <p:nvPr/>
              </p:nvSpPr>
              <p:spPr>
                <a:xfrm>
                  <a:off x="510962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72" name="立方体 871">
                  <a:extLst>
                    <a:ext uri="{FF2B5EF4-FFF2-40B4-BE49-F238E27FC236}">
                      <a16:creationId xmlns:a16="http://schemas.microsoft.com/office/drawing/2014/main" id="{8289197C-6F83-CA32-66AA-3DCBC5DF8E37}"/>
                    </a:ext>
                  </a:extLst>
                </p:cNvPr>
                <p:cNvSpPr/>
                <p:nvPr/>
              </p:nvSpPr>
              <p:spPr>
                <a:xfrm>
                  <a:off x="519718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73" name="立方体 872">
                  <a:extLst>
                    <a:ext uri="{FF2B5EF4-FFF2-40B4-BE49-F238E27FC236}">
                      <a16:creationId xmlns:a16="http://schemas.microsoft.com/office/drawing/2014/main" id="{625A5F38-61D3-A736-70EF-5CEB7DE235A7}"/>
                    </a:ext>
                  </a:extLst>
                </p:cNvPr>
                <p:cNvSpPr/>
                <p:nvPr/>
              </p:nvSpPr>
              <p:spPr>
                <a:xfrm>
                  <a:off x="5284744" y="2278332"/>
                  <a:ext cx="180000" cy="180000"/>
                </a:xfrm>
                <a:prstGeom prst="cube">
                  <a:avLst>
                    <a:gd name="adj" fmla="val 51094"/>
                  </a:avLst>
                </a:prstGeom>
                <a:solidFill>
                  <a:srgbClr val="CEBBDC"/>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74" name="立方体 873">
                  <a:extLst>
                    <a:ext uri="{FF2B5EF4-FFF2-40B4-BE49-F238E27FC236}">
                      <a16:creationId xmlns:a16="http://schemas.microsoft.com/office/drawing/2014/main" id="{0E9F4CED-107F-5723-F135-DB97C2988FFB}"/>
                    </a:ext>
                  </a:extLst>
                </p:cNvPr>
                <p:cNvSpPr/>
                <p:nvPr/>
              </p:nvSpPr>
              <p:spPr>
                <a:xfrm>
                  <a:off x="537230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75" name="立方体 874">
                  <a:extLst>
                    <a:ext uri="{FF2B5EF4-FFF2-40B4-BE49-F238E27FC236}">
                      <a16:creationId xmlns:a16="http://schemas.microsoft.com/office/drawing/2014/main" id="{B363C5F0-7D77-4D7E-BBDF-3A7AEF397A33}"/>
                    </a:ext>
                  </a:extLst>
                </p:cNvPr>
                <p:cNvSpPr/>
                <p:nvPr/>
              </p:nvSpPr>
              <p:spPr>
                <a:xfrm>
                  <a:off x="545986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grpSp>
          <p:nvGrpSpPr>
            <p:cNvPr id="515" name="组合 514">
              <a:extLst>
                <a:ext uri="{FF2B5EF4-FFF2-40B4-BE49-F238E27FC236}">
                  <a16:creationId xmlns:a16="http://schemas.microsoft.com/office/drawing/2014/main" id="{41A1CA77-F4A5-12B7-933F-5A2DB3E37175}"/>
                </a:ext>
              </a:extLst>
            </p:cNvPr>
            <p:cNvGrpSpPr/>
            <p:nvPr/>
          </p:nvGrpSpPr>
          <p:grpSpPr>
            <a:xfrm>
              <a:off x="8538749" y="3789722"/>
              <a:ext cx="591652" cy="609791"/>
              <a:chOff x="5475469" y="3566994"/>
              <a:chExt cx="617800" cy="609985"/>
            </a:xfrm>
            <a:solidFill>
              <a:srgbClr val="BFCFFF"/>
            </a:solidFill>
          </p:grpSpPr>
          <p:grpSp>
            <p:nvGrpSpPr>
              <p:cNvPr id="825" name="组合 824">
                <a:extLst>
                  <a:ext uri="{FF2B5EF4-FFF2-40B4-BE49-F238E27FC236}">
                    <a16:creationId xmlns:a16="http://schemas.microsoft.com/office/drawing/2014/main" id="{9EFFCF41-7D24-60A4-263C-2C124DB64050}"/>
                  </a:ext>
                </a:extLst>
              </p:cNvPr>
              <p:cNvGrpSpPr/>
              <p:nvPr/>
            </p:nvGrpSpPr>
            <p:grpSpPr>
              <a:xfrm>
                <a:off x="5475469" y="3996979"/>
                <a:ext cx="617800" cy="180000"/>
                <a:chOff x="4652464" y="3475696"/>
                <a:chExt cx="617800" cy="180000"/>
              </a:xfrm>
              <a:grpFill/>
            </p:grpSpPr>
            <p:sp>
              <p:nvSpPr>
                <p:cNvPr id="858" name="立方体 857">
                  <a:extLst>
                    <a:ext uri="{FF2B5EF4-FFF2-40B4-BE49-F238E27FC236}">
                      <a16:creationId xmlns:a16="http://schemas.microsoft.com/office/drawing/2014/main" id="{515A5070-2DDD-5B36-43DF-8F551D88257E}"/>
                    </a:ext>
                  </a:extLst>
                </p:cNvPr>
                <p:cNvSpPr/>
                <p:nvPr/>
              </p:nvSpPr>
              <p:spPr>
                <a:xfrm>
                  <a:off x="4652464" y="3475696"/>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p>
              </p:txBody>
            </p:sp>
            <p:sp>
              <p:nvSpPr>
                <p:cNvPr id="859" name="立方体 858">
                  <a:extLst>
                    <a:ext uri="{FF2B5EF4-FFF2-40B4-BE49-F238E27FC236}">
                      <a16:creationId xmlns:a16="http://schemas.microsoft.com/office/drawing/2014/main" id="{D9F6216D-AF59-4848-6785-A27364625A40}"/>
                    </a:ext>
                  </a:extLst>
                </p:cNvPr>
                <p:cNvSpPr/>
                <p:nvPr/>
              </p:nvSpPr>
              <p:spPr>
                <a:xfrm>
                  <a:off x="4740024" y="3475696"/>
                  <a:ext cx="180000" cy="180000"/>
                </a:xfrm>
                <a:prstGeom prst="cube">
                  <a:avLst>
                    <a:gd name="adj" fmla="val 51094"/>
                  </a:avLst>
                </a:prstGeom>
                <a:solidFill>
                  <a:srgbClr val="EBC6A9"/>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60" name="立方体 859">
                  <a:extLst>
                    <a:ext uri="{FF2B5EF4-FFF2-40B4-BE49-F238E27FC236}">
                      <a16:creationId xmlns:a16="http://schemas.microsoft.com/office/drawing/2014/main" id="{422CCEEE-207F-E310-7CC6-491C0BBFCBCE}"/>
                    </a:ext>
                  </a:extLst>
                </p:cNvPr>
                <p:cNvSpPr/>
                <p:nvPr/>
              </p:nvSpPr>
              <p:spPr>
                <a:xfrm>
                  <a:off x="4827584" y="3475696"/>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61" name="立方体 860">
                  <a:extLst>
                    <a:ext uri="{FF2B5EF4-FFF2-40B4-BE49-F238E27FC236}">
                      <a16:creationId xmlns:a16="http://schemas.microsoft.com/office/drawing/2014/main" id="{C7109E76-6E6B-838E-4D48-6A880E8657A0}"/>
                    </a:ext>
                  </a:extLst>
                </p:cNvPr>
                <p:cNvSpPr/>
                <p:nvPr/>
              </p:nvSpPr>
              <p:spPr>
                <a:xfrm>
                  <a:off x="4915144" y="3475696"/>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62" name="立方体 861">
                  <a:extLst>
                    <a:ext uri="{FF2B5EF4-FFF2-40B4-BE49-F238E27FC236}">
                      <a16:creationId xmlns:a16="http://schemas.microsoft.com/office/drawing/2014/main" id="{F8E618DB-119C-C9E0-4018-47CBC63026F1}"/>
                    </a:ext>
                  </a:extLst>
                </p:cNvPr>
                <p:cNvSpPr/>
                <p:nvPr/>
              </p:nvSpPr>
              <p:spPr>
                <a:xfrm>
                  <a:off x="5002704" y="3475696"/>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63" name="立方体 862">
                  <a:extLst>
                    <a:ext uri="{FF2B5EF4-FFF2-40B4-BE49-F238E27FC236}">
                      <a16:creationId xmlns:a16="http://schemas.microsoft.com/office/drawing/2014/main" id="{A6655902-AD35-0802-9C99-F961AFF3A036}"/>
                    </a:ext>
                  </a:extLst>
                </p:cNvPr>
                <p:cNvSpPr/>
                <p:nvPr/>
              </p:nvSpPr>
              <p:spPr>
                <a:xfrm>
                  <a:off x="5090264" y="3475696"/>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sp>
            <p:nvSpPr>
              <p:cNvPr id="826" name="立方体 825">
                <a:extLst>
                  <a:ext uri="{FF2B5EF4-FFF2-40B4-BE49-F238E27FC236}">
                    <a16:creationId xmlns:a16="http://schemas.microsoft.com/office/drawing/2014/main" id="{E36E3483-C9EF-7475-24C4-F29C57E5CCDD}"/>
                  </a:ext>
                </a:extLst>
              </p:cNvPr>
              <p:cNvSpPr/>
              <p:nvPr/>
            </p:nvSpPr>
            <p:spPr>
              <a:xfrm>
                <a:off x="5475469" y="391098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27" name="立方体 826">
                <a:extLst>
                  <a:ext uri="{FF2B5EF4-FFF2-40B4-BE49-F238E27FC236}">
                    <a16:creationId xmlns:a16="http://schemas.microsoft.com/office/drawing/2014/main" id="{5B66CA62-BBF6-8BC9-AEE1-A298D40B4E3C}"/>
                  </a:ext>
                </a:extLst>
              </p:cNvPr>
              <p:cNvSpPr/>
              <p:nvPr/>
            </p:nvSpPr>
            <p:spPr>
              <a:xfrm>
                <a:off x="5563029" y="391098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28" name="立方体 827">
                <a:extLst>
                  <a:ext uri="{FF2B5EF4-FFF2-40B4-BE49-F238E27FC236}">
                    <a16:creationId xmlns:a16="http://schemas.microsoft.com/office/drawing/2014/main" id="{754EEE28-1E5B-D8B1-DF90-5D612006C582}"/>
                  </a:ext>
                </a:extLst>
              </p:cNvPr>
              <p:cNvSpPr/>
              <p:nvPr/>
            </p:nvSpPr>
            <p:spPr>
              <a:xfrm>
                <a:off x="5650589" y="391098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29" name="立方体 828">
                <a:extLst>
                  <a:ext uri="{FF2B5EF4-FFF2-40B4-BE49-F238E27FC236}">
                    <a16:creationId xmlns:a16="http://schemas.microsoft.com/office/drawing/2014/main" id="{DD154347-69FE-6A48-9C28-FB8A1360C2EA}"/>
                  </a:ext>
                </a:extLst>
              </p:cNvPr>
              <p:cNvSpPr/>
              <p:nvPr/>
            </p:nvSpPr>
            <p:spPr>
              <a:xfrm>
                <a:off x="5738149" y="3910982"/>
                <a:ext cx="180000" cy="180000"/>
              </a:xfrm>
              <a:prstGeom prst="cube">
                <a:avLst>
                  <a:gd name="adj" fmla="val 51094"/>
                </a:avLst>
              </a:prstGeom>
              <a:solidFill>
                <a:srgbClr val="EBC6A9"/>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p>
            </p:txBody>
          </p:sp>
          <p:sp>
            <p:nvSpPr>
              <p:cNvPr id="830" name="立方体 829">
                <a:extLst>
                  <a:ext uri="{FF2B5EF4-FFF2-40B4-BE49-F238E27FC236}">
                    <a16:creationId xmlns:a16="http://schemas.microsoft.com/office/drawing/2014/main" id="{87E2F079-27F2-C6A8-D0DF-61710D4921B5}"/>
                  </a:ext>
                </a:extLst>
              </p:cNvPr>
              <p:cNvSpPr/>
              <p:nvPr/>
            </p:nvSpPr>
            <p:spPr>
              <a:xfrm>
                <a:off x="5825709" y="391098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p>
            </p:txBody>
          </p:sp>
          <p:sp>
            <p:nvSpPr>
              <p:cNvPr id="831" name="立方体 830">
                <a:extLst>
                  <a:ext uri="{FF2B5EF4-FFF2-40B4-BE49-F238E27FC236}">
                    <a16:creationId xmlns:a16="http://schemas.microsoft.com/office/drawing/2014/main" id="{FDE71E28-FBE8-F69D-821C-BB3ABF411D27}"/>
                  </a:ext>
                </a:extLst>
              </p:cNvPr>
              <p:cNvSpPr/>
              <p:nvPr/>
            </p:nvSpPr>
            <p:spPr>
              <a:xfrm>
                <a:off x="5913269" y="391098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nvGrpSpPr>
              <p:cNvPr id="832" name="组合 831">
                <a:extLst>
                  <a:ext uri="{FF2B5EF4-FFF2-40B4-BE49-F238E27FC236}">
                    <a16:creationId xmlns:a16="http://schemas.microsoft.com/office/drawing/2014/main" id="{7366736F-9F94-69C2-BE8C-01D5368C90F0}"/>
                  </a:ext>
                </a:extLst>
              </p:cNvPr>
              <p:cNvGrpSpPr/>
              <p:nvPr/>
            </p:nvGrpSpPr>
            <p:grpSpPr>
              <a:xfrm>
                <a:off x="5475469" y="3824985"/>
                <a:ext cx="617800" cy="180000"/>
                <a:chOff x="4652464" y="3303702"/>
                <a:chExt cx="617800" cy="180000"/>
              </a:xfrm>
              <a:grpFill/>
            </p:grpSpPr>
            <p:sp>
              <p:nvSpPr>
                <p:cNvPr id="852" name="立方体 851">
                  <a:extLst>
                    <a:ext uri="{FF2B5EF4-FFF2-40B4-BE49-F238E27FC236}">
                      <a16:creationId xmlns:a16="http://schemas.microsoft.com/office/drawing/2014/main" id="{BF3C5179-B485-21E1-CDB2-3F63A51BBAB6}"/>
                    </a:ext>
                  </a:extLst>
                </p:cNvPr>
                <p:cNvSpPr/>
                <p:nvPr/>
              </p:nvSpPr>
              <p:spPr>
                <a:xfrm>
                  <a:off x="4652464" y="330370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53" name="立方体 852">
                  <a:extLst>
                    <a:ext uri="{FF2B5EF4-FFF2-40B4-BE49-F238E27FC236}">
                      <a16:creationId xmlns:a16="http://schemas.microsoft.com/office/drawing/2014/main" id="{BC9A80E7-1000-61FE-CEC4-8F1B34A21A09}"/>
                    </a:ext>
                  </a:extLst>
                </p:cNvPr>
                <p:cNvSpPr/>
                <p:nvPr/>
              </p:nvSpPr>
              <p:spPr>
                <a:xfrm>
                  <a:off x="4740024" y="3303702"/>
                  <a:ext cx="180000" cy="180000"/>
                </a:xfrm>
                <a:prstGeom prst="cube">
                  <a:avLst>
                    <a:gd name="adj" fmla="val 51094"/>
                  </a:avLst>
                </a:prstGeom>
                <a:solidFill>
                  <a:srgbClr val="7030A0"/>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p>
              </p:txBody>
            </p:sp>
            <p:sp>
              <p:nvSpPr>
                <p:cNvPr id="854" name="立方体 853">
                  <a:extLst>
                    <a:ext uri="{FF2B5EF4-FFF2-40B4-BE49-F238E27FC236}">
                      <a16:creationId xmlns:a16="http://schemas.microsoft.com/office/drawing/2014/main" id="{08105418-D6CE-3968-522A-2700DA47480C}"/>
                    </a:ext>
                  </a:extLst>
                </p:cNvPr>
                <p:cNvSpPr/>
                <p:nvPr/>
              </p:nvSpPr>
              <p:spPr>
                <a:xfrm>
                  <a:off x="4827584" y="330370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55" name="立方体 854">
                  <a:extLst>
                    <a:ext uri="{FF2B5EF4-FFF2-40B4-BE49-F238E27FC236}">
                      <a16:creationId xmlns:a16="http://schemas.microsoft.com/office/drawing/2014/main" id="{B65370D8-068E-B994-73D0-E9F8260A7CD8}"/>
                    </a:ext>
                  </a:extLst>
                </p:cNvPr>
                <p:cNvSpPr/>
                <p:nvPr/>
              </p:nvSpPr>
              <p:spPr>
                <a:xfrm>
                  <a:off x="4915144" y="330370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56" name="立方体 855">
                  <a:extLst>
                    <a:ext uri="{FF2B5EF4-FFF2-40B4-BE49-F238E27FC236}">
                      <a16:creationId xmlns:a16="http://schemas.microsoft.com/office/drawing/2014/main" id="{1512F67F-E1A8-BEB1-3B96-096E3E271430}"/>
                    </a:ext>
                  </a:extLst>
                </p:cNvPr>
                <p:cNvSpPr/>
                <p:nvPr/>
              </p:nvSpPr>
              <p:spPr>
                <a:xfrm>
                  <a:off x="5002704" y="330370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57" name="立方体 856">
                  <a:extLst>
                    <a:ext uri="{FF2B5EF4-FFF2-40B4-BE49-F238E27FC236}">
                      <a16:creationId xmlns:a16="http://schemas.microsoft.com/office/drawing/2014/main" id="{43FD76FF-3059-308C-85FC-9C78C36AEC01}"/>
                    </a:ext>
                  </a:extLst>
                </p:cNvPr>
                <p:cNvSpPr/>
                <p:nvPr/>
              </p:nvSpPr>
              <p:spPr>
                <a:xfrm>
                  <a:off x="5090264" y="3303702"/>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sp>
            <p:nvSpPr>
              <p:cNvPr id="833" name="立方体 832">
                <a:extLst>
                  <a:ext uri="{FF2B5EF4-FFF2-40B4-BE49-F238E27FC236}">
                    <a16:creationId xmlns:a16="http://schemas.microsoft.com/office/drawing/2014/main" id="{083B0094-4E84-40B9-E411-A0B62FF0333D}"/>
                  </a:ext>
                </a:extLst>
              </p:cNvPr>
              <p:cNvSpPr/>
              <p:nvPr/>
            </p:nvSpPr>
            <p:spPr>
              <a:xfrm>
                <a:off x="5475469" y="3738988"/>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p>
            </p:txBody>
          </p:sp>
          <p:sp>
            <p:nvSpPr>
              <p:cNvPr id="834" name="立方体 833">
                <a:extLst>
                  <a:ext uri="{FF2B5EF4-FFF2-40B4-BE49-F238E27FC236}">
                    <a16:creationId xmlns:a16="http://schemas.microsoft.com/office/drawing/2014/main" id="{1C3540BC-851F-9C37-6901-59ECBA677A25}"/>
                  </a:ext>
                </a:extLst>
              </p:cNvPr>
              <p:cNvSpPr/>
              <p:nvPr/>
            </p:nvSpPr>
            <p:spPr>
              <a:xfrm>
                <a:off x="5563029" y="3738988"/>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35" name="立方体 834">
                <a:extLst>
                  <a:ext uri="{FF2B5EF4-FFF2-40B4-BE49-F238E27FC236}">
                    <a16:creationId xmlns:a16="http://schemas.microsoft.com/office/drawing/2014/main" id="{D2309F8B-5F07-874A-9DE1-56B12CFAFAD4}"/>
                  </a:ext>
                </a:extLst>
              </p:cNvPr>
              <p:cNvSpPr/>
              <p:nvPr/>
            </p:nvSpPr>
            <p:spPr>
              <a:xfrm>
                <a:off x="5650589" y="3738988"/>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36" name="立方体 835">
                <a:extLst>
                  <a:ext uri="{FF2B5EF4-FFF2-40B4-BE49-F238E27FC236}">
                    <a16:creationId xmlns:a16="http://schemas.microsoft.com/office/drawing/2014/main" id="{6EE18210-3EC4-C9A9-0269-150823E45024}"/>
                  </a:ext>
                </a:extLst>
              </p:cNvPr>
              <p:cNvSpPr/>
              <p:nvPr/>
            </p:nvSpPr>
            <p:spPr>
              <a:xfrm>
                <a:off x="5738149" y="3738988"/>
                <a:ext cx="180000" cy="180000"/>
              </a:xfrm>
              <a:prstGeom prst="cube">
                <a:avLst>
                  <a:gd name="adj" fmla="val 51094"/>
                </a:avLst>
              </a:prstGeom>
              <a:solidFill>
                <a:srgbClr val="DEFFC1"/>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37" name="立方体 836">
                <a:extLst>
                  <a:ext uri="{FF2B5EF4-FFF2-40B4-BE49-F238E27FC236}">
                    <a16:creationId xmlns:a16="http://schemas.microsoft.com/office/drawing/2014/main" id="{DB9EB777-2F96-A7E9-0505-E772FF841EE6}"/>
                  </a:ext>
                </a:extLst>
              </p:cNvPr>
              <p:cNvSpPr/>
              <p:nvPr/>
            </p:nvSpPr>
            <p:spPr>
              <a:xfrm>
                <a:off x="5825709" y="3738988"/>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38" name="立方体 837">
                <a:extLst>
                  <a:ext uri="{FF2B5EF4-FFF2-40B4-BE49-F238E27FC236}">
                    <a16:creationId xmlns:a16="http://schemas.microsoft.com/office/drawing/2014/main" id="{48525F7E-E4C2-1E75-F83E-513B5144D86F}"/>
                  </a:ext>
                </a:extLst>
              </p:cNvPr>
              <p:cNvSpPr/>
              <p:nvPr/>
            </p:nvSpPr>
            <p:spPr>
              <a:xfrm>
                <a:off x="5913269" y="3738988"/>
                <a:ext cx="180000" cy="180000"/>
              </a:xfrm>
              <a:prstGeom prst="cube">
                <a:avLst>
                  <a:gd name="adj" fmla="val 51094"/>
                </a:avLst>
              </a:prstGeom>
              <a:solidFill>
                <a:srgbClr val="CEBBDC"/>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nvGrpSpPr>
              <p:cNvPr id="839" name="组合 838">
                <a:extLst>
                  <a:ext uri="{FF2B5EF4-FFF2-40B4-BE49-F238E27FC236}">
                    <a16:creationId xmlns:a16="http://schemas.microsoft.com/office/drawing/2014/main" id="{C4B52573-5DDC-4A67-D322-00D4008AD418}"/>
                  </a:ext>
                </a:extLst>
              </p:cNvPr>
              <p:cNvGrpSpPr/>
              <p:nvPr/>
            </p:nvGrpSpPr>
            <p:grpSpPr>
              <a:xfrm>
                <a:off x="5475469" y="3652991"/>
                <a:ext cx="617800" cy="180000"/>
                <a:chOff x="5022064" y="2364329"/>
                <a:chExt cx="617800" cy="180000"/>
              </a:xfrm>
              <a:grpFill/>
            </p:grpSpPr>
            <p:sp>
              <p:nvSpPr>
                <p:cNvPr id="846" name="立方体 845">
                  <a:extLst>
                    <a:ext uri="{FF2B5EF4-FFF2-40B4-BE49-F238E27FC236}">
                      <a16:creationId xmlns:a16="http://schemas.microsoft.com/office/drawing/2014/main" id="{6F151518-5AD3-89A1-BD99-7ED64B874FD4}"/>
                    </a:ext>
                  </a:extLst>
                </p:cNvPr>
                <p:cNvSpPr/>
                <p:nvPr/>
              </p:nvSpPr>
              <p:spPr>
                <a:xfrm>
                  <a:off x="5022064" y="2364329"/>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47" name="立方体 846">
                  <a:extLst>
                    <a:ext uri="{FF2B5EF4-FFF2-40B4-BE49-F238E27FC236}">
                      <a16:creationId xmlns:a16="http://schemas.microsoft.com/office/drawing/2014/main" id="{3BCC594D-F349-3333-9C47-A8B1BC5CB165}"/>
                    </a:ext>
                  </a:extLst>
                </p:cNvPr>
                <p:cNvSpPr/>
                <p:nvPr/>
              </p:nvSpPr>
              <p:spPr>
                <a:xfrm>
                  <a:off x="5109624" y="2364329"/>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p>
              </p:txBody>
            </p:sp>
            <p:sp>
              <p:nvSpPr>
                <p:cNvPr id="848" name="立方体 847">
                  <a:extLst>
                    <a:ext uri="{FF2B5EF4-FFF2-40B4-BE49-F238E27FC236}">
                      <a16:creationId xmlns:a16="http://schemas.microsoft.com/office/drawing/2014/main" id="{56D49C6A-BB77-95B4-B75A-5BEB9DA7E5D2}"/>
                    </a:ext>
                  </a:extLst>
                </p:cNvPr>
                <p:cNvSpPr/>
                <p:nvPr/>
              </p:nvSpPr>
              <p:spPr>
                <a:xfrm>
                  <a:off x="5197184" y="2364329"/>
                  <a:ext cx="180000" cy="180000"/>
                </a:xfrm>
                <a:prstGeom prst="cube">
                  <a:avLst>
                    <a:gd name="adj" fmla="val 51094"/>
                  </a:avLst>
                </a:prstGeom>
                <a:solidFill>
                  <a:srgbClr val="EBC6A9"/>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p>
              </p:txBody>
            </p:sp>
            <p:sp>
              <p:nvSpPr>
                <p:cNvPr id="849" name="立方体 848">
                  <a:extLst>
                    <a:ext uri="{FF2B5EF4-FFF2-40B4-BE49-F238E27FC236}">
                      <a16:creationId xmlns:a16="http://schemas.microsoft.com/office/drawing/2014/main" id="{604544C5-BF4E-57B5-0B12-28E68DB2B9D2}"/>
                    </a:ext>
                  </a:extLst>
                </p:cNvPr>
                <p:cNvSpPr/>
                <p:nvPr/>
              </p:nvSpPr>
              <p:spPr>
                <a:xfrm>
                  <a:off x="5284744" y="2364329"/>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50" name="立方体 849">
                  <a:extLst>
                    <a:ext uri="{FF2B5EF4-FFF2-40B4-BE49-F238E27FC236}">
                      <a16:creationId xmlns:a16="http://schemas.microsoft.com/office/drawing/2014/main" id="{99A34307-6562-5F8B-96C6-31D93ABCD30C}"/>
                    </a:ext>
                  </a:extLst>
                </p:cNvPr>
                <p:cNvSpPr/>
                <p:nvPr/>
              </p:nvSpPr>
              <p:spPr>
                <a:xfrm>
                  <a:off x="5372304" y="2364329"/>
                  <a:ext cx="180000" cy="180000"/>
                </a:xfrm>
                <a:prstGeom prst="cube">
                  <a:avLst>
                    <a:gd name="adj" fmla="val 51094"/>
                  </a:avLst>
                </a:prstGeom>
                <a:solidFill>
                  <a:srgbClr val="DEFFC1"/>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51" name="立方体 850">
                  <a:extLst>
                    <a:ext uri="{FF2B5EF4-FFF2-40B4-BE49-F238E27FC236}">
                      <a16:creationId xmlns:a16="http://schemas.microsoft.com/office/drawing/2014/main" id="{3854BB22-8E73-CBAD-AD07-3ACA92381B33}"/>
                    </a:ext>
                  </a:extLst>
                </p:cNvPr>
                <p:cNvSpPr/>
                <p:nvPr/>
              </p:nvSpPr>
              <p:spPr>
                <a:xfrm>
                  <a:off x="5459864" y="2364329"/>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sp>
            <p:nvSpPr>
              <p:cNvPr id="840" name="立方体 839">
                <a:extLst>
                  <a:ext uri="{FF2B5EF4-FFF2-40B4-BE49-F238E27FC236}">
                    <a16:creationId xmlns:a16="http://schemas.microsoft.com/office/drawing/2014/main" id="{D523CB4E-B1C3-4A57-8672-6B3873A4D150}"/>
                  </a:ext>
                </a:extLst>
              </p:cNvPr>
              <p:cNvSpPr/>
              <p:nvPr/>
            </p:nvSpPr>
            <p:spPr>
              <a:xfrm>
                <a:off x="5475469" y="3566994"/>
                <a:ext cx="180000" cy="180000"/>
              </a:xfrm>
              <a:prstGeom prst="cube">
                <a:avLst>
                  <a:gd name="adj" fmla="val 51094"/>
                </a:avLst>
              </a:prstGeom>
              <a:solidFill>
                <a:srgbClr val="CEBBDC"/>
              </a:solid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p>
            </p:txBody>
          </p:sp>
          <p:sp>
            <p:nvSpPr>
              <p:cNvPr id="841" name="立方体 840">
                <a:extLst>
                  <a:ext uri="{FF2B5EF4-FFF2-40B4-BE49-F238E27FC236}">
                    <a16:creationId xmlns:a16="http://schemas.microsoft.com/office/drawing/2014/main" id="{7039CEA7-501A-92AF-FC77-022CD2C3AB70}"/>
                  </a:ext>
                </a:extLst>
              </p:cNvPr>
              <p:cNvSpPr/>
              <p:nvPr/>
            </p:nvSpPr>
            <p:spPr>
              <a:xfrm>
                <a:off x="5563029" y="3566994"/>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42" name="立方体 841">
                <a:extLst>
                  <a:ext uri="{FF2B5EF4-FFF2-40B4-BE49-F238E27FC236}">
                    <a16:creationId xmlns:a16="http://schemas.microsoft.com/office/drawing/2014/main" id="{6FE0A853-318C-C8E3-FCB1-859A8B5E325D}"/>
                  </a:ext>
                </a:extLst>
              </p:cNvPr>
              <p:cNvSpPr/>
              <p:nvPr/>
            </p:nvSpPr>
            <p:spPr>
              <a:xfrm>
                <a:off x="5650589" y="3566994"/>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43" name="立方体 842">
                <a:extLst>
                  <a:ext uri="{FF2B5EF4-FFF2-40B4-BE49-F238E27FC236}">
                    <a16:creationId xmlns:a16="http://schemas.microsoft.com/office/drawing/2014/main" id="{E7122AFD-F1C0-58FD-5E04-A95CDDB3E599}"/>
                  </a:ext>
                </a:extLst>
              </p:cNvPr>
              <p:cNvSpPr/>
              <p:nvPr/>
            </p:nvSpPr>
            <p:spPr>
              <a:xfrm>
                <a:off x="5738149" y="3566994"/>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44" name="立方体 843">
                <a:extLst>
                  <a:ext uri="{FF2B5EF4-FFF2-40B4-BE49-F238E27FC236}">
                    <a16:creationId xmlns:a16="http://schemas.microsoft.com/office/drawing/2014/main" id="{CFAB9178-0499-557E-CACD-1394B5F51481}"/>
                  </a:ext>
                </a:extLst>
              </p:cNvPr>
              <p:cNvSpPr/>
              <p:nvPr/>
            </p:nvSpPr>
            <p:spPr>
              <a:xfrm>
                <a:off x="5825709" y="3566994"/>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45" name="立方体 844">
                <a:extLst>
                  <a:ext uri="{FF2B5EF4-FFF2-40B4-BE49-F238E27FC236}">
                    <a16:creationId xmlns:a16="http://schemas.microsoft.com/office/drawing/2014/main" id="{0C37019F-C2C1-BFDA-7BE6-A05D8A40F7B6}"/>
                  </a:ext>
                </a:extLst>
              </p:cNvPr>
              <p:cNvSpPr/>
              <p:nvPr/>
            </p:nvSpPr>
            <p:spPr>
              <a:xfrm>
                <a:off x="5913269" y="3566994"/>
                <a:ext cx="180000" cy="180000"/>
              </a:xfrm>
              <a:prstGeom prst="cube">
                <a:avLst>
                  <a:gd name="adj" fmla="val 51094"/>
                </a:avLst>
              </a:prstGeom>
              <a:grpFill/>
              <a:ln>
                <a:solidFill>
                  <a:srgbClr val="3856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sp>
          <p:nvSpPr>
            <p:cNvPr id="516" name="文本框 515">
              <a:extLst>
                <a:ext uri="{FF2B5EF4-FFF2-40B4-BE49-F238E27FC236}">
                  <a16:creationId xmlns:a16="http://schemas.microsoft.com/office/drawing/2014/main" id="{9D1AD3E8-7040-8F4B-46C9-ABFF6A804928}"/>
                </a:ext>
              </a:extLst>
            </p:cNvPr>
            <p:cNvSpPr txBox="1"/>
            <p:nvPr/>
          </p:nvSpPr>
          <p:spPr>
            <a:xfrm>
              <a:off x="8075709" y="4770937"/>
              <a:ext cx="176912" cy="461665"/>
            </a:xfrm>
            <a:prstGeom prst="rect">
              <a:avLst/>
            </a:prstGeom>
            <a:noFill/>
          </p:spPr>
          <p:txBody>
            <a:bodyPr wrap="none" rtlCol="0">
              <a:spAutoFit/>
            </a:bodyPr>
            <a:lstStyle/>
            <a:p>
              <a:endParaRPr kumimoji="1" lang="zh-CN" altLang="en-US" dirty="0"/>
            </a:p>
          </p:txBody>
        </p:sp>
        <p:pic>
          <p:nvPicPr>
            <p:cNvPr id="517" name="图片 516" descr="图片包含 游戏机&#10;&#10;描述已自动生成">
              <a:extLst>
                <a:ext uri="{FF2B5EF4-FFF2-40B4-BE49-F238E27FC236}">
                  <a16:creationId xmlns:a16="http://schemas.microsoft.com/office/drawing/2014/main" id="{2609424B-05EF-8696-11A0-544BF3CAA8C4}"/>
                </a:ext>
              </a:extLst>
            </p:cNvPr>
            <p:cNvPicPr>
              <a:picLocks noChangeAspect="1"/>
            </p:cNvPicPr>
            <p:nvPr/>
          </p:nvPicPr>
          <p:blipFill>
            <a:blip r:embed="rId104"/>
            <a:stretch>
              <a:fillRect/>
            </a:stretch>
          </p:blipFill>
          <p:spPr>
            <a:xfrm>
              <a:off x="355437" y="3135602"/>
              <a:ext cx="787572" cy="822117"/>
            </a:xfrm>
            <a:prstGeom prst="rect">
              <a:avLst/>
            </a:prstGeom>
            <a:ln>
              <a:solidFill>
                <a:schemeClr val="tx1"/>
              </a:solidFill>
              <a:prstDash val="dash"/>
            </a:ln>
          </p:spPr>
        </p:pic>
        <p:pic>
          <p:nvPicPr>
            <p:cNvPr id="518" name="图片 517" descr="图片包含 游戏机&#10;&#10;描述已自动生成">
              <a:extLst>
                <a:ext uri="{FF2B5EF4-FFF2-40B4-BE49-F238E27FC236}">
                  <a16:creationId xmlns:a16="http://schemas.microsoft.com/office/drawing/2014/main" id="{77A586E3-5B67-09F2-70CF-0108BBCB70A2}"/>
                </a:ext>
              </a:extLst>
            </p:cNvPr>
            <p:cNvPicPr>
              <a:picLocks noChangeAspect="1"/>
            </p:cNvPicPr>
            <p:nvPr/>
          </p:nvPicPr>
          <p:blipFill>
            <a:blip r:embed="rId105"/>
            <a:stretch>
              <a:fillRect/>
            </a:stretch>
          </p:blipFill>
          <p:spPr>
            <a:xfrm>
              <a:off x="355872" y="2286589"/>
              <a:ext cx="786310" cy="820799"/>
            </a:xfrm>
            <a:prstGeom prst="rect">
              <a:avLst/>
            </a:prstGeom>
            <a:ln>
              <a:solidFill>
                <a:schemeClr val="tx1"/>
              </a:solidFill>
            </a:ln>
          </p:spPr>
        </p:pic>
        <p:grpSp>
          <p:nvGrpSpPr>
            <p:cNvPr id="519" name="组合 518">
              <a:extLst>
                <a:ext uri="{FF2B5EF4-FFF2-40B4-BE49-F238E27FC236}">
                  <a16:creationId xmlns:a16="http://schemas.microsoft.com/office/drawing/2014/main" id="{393DA774-4F93-A284-8D39-15EAF3E2B3CC}"/>
                </a:ext>
              </a:extLst>
            </p:cNvPr>
            <p:cNvGrpSpPr/>
            <p:nvPr/>
          </p:nvGrpSpPr>
          <p:grpSpPr>
            <a:xfrm>
              <a:off x="2151392" y="3287652"/>
              <a:ext cx="591652" cy="609791"/>
              <a:chOff x="7680987" y="1708401"/>
              <a:chExt cx="617800" cy="609985"/>
            </a:xfrm>
            <a:solidFill>
              <a:srgbClr val="BECFFF"/>
            </a:solidFill>
          </p:grpSpPr>
          <p:grpSp>
            <p:nvGrpSpPr>
              <p:cNvPr id="783" name="组合 782">
                <a:extLst>
                  <a:ext uri="{FF2B5EF4-FFF2-40B4-BE49-F238E27FC236}">
                    <a16:creationId xmlns:a16="http://schemas.microsoft.com/office/drawing/2014/main" id="{75FB61D3-2E46-D220-C4B2-2B40B6512F16}"/>
                  </a:ext>
                </a:extLst>
              </p:cNvPr>
              <p:cNvGrpSpPr/>
              <p:nvPr/>
            </p:nvGrpSpPr>
            <p:grpSpPr>
              <a:xfrm>
                <a:off x="7680987" y="2138386"/>
                <a:ext cx="617800" cy="180000"/>
                <a:chOff x="4652464" y="3475696"/>
                <a:chExt cx="617800" cy="180000"/>
              </a:xfrm>
              <a:grpFill/>
            </p:grpSpPr>
            <p:sp>
              <p:nvSpPr>
                <p:cNvPr id="819" name="立方体 818">
                  <a:extLst>
                    <a:ext uri="{FF2B5EF4-FFF2-40B4-BE49-F238E27FC236}">
                      <a16:creationId xmlns:a16="http://schemas.microsoft.com/office/drawing/2014/main" id="{B8BE638B-7526-DDCC-83AE-6CE66C3D0E18}"/>
                    </a:ext>
                  </a:extLst>
                </p:cNvPr>
                <p:cNvSpPr/>
                <p:nvPr/>
              </p:nvSpPr>
              <p:spPr>
                <a:xfrm>
                  <a:off x="4652464" y="3475696"/>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20" name="立方体 819">
                  <a:extLst>
                    <a:ext uri="{FF2B5EF4-FFF2-40B4-BE49-F238E27FC236}">
                      <a16:creationId xmlns:a16="http://schemas.microsoft.com/office/drawing/2014/main" id="{A1760B56-7E09-06CB-568E-D82CEDAAC625}"/>
                    </a:ext>
                  </a:extLst>
                </p:cNvPr>
                <p:cNvSpPr/>
                <p:nvPr/>
              </p:nvSpPr>
              <p:spPr>
                <a:xfrm>
                  <a:off x="4740024" y="3475696"/>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21" name="立方体 820">
                  <a:extLst>
                    <a:ext uri="{FF2B5EF4-FFF2-40B4-BE49-F238E27FC236}">
                      <a16:creationId xmlns:a16="http://schemas.microsoft.com/office/drawing/2014/main" id="{BD109C9F-9346-95B5-F8DA-43170E3060DD}"/>
                    </a:ext>
                  </a:extLst>
                </p:cNvPr>
                <p:cNvSpPr/>
                <p:nvPr/>
              </p:nvSpPr>
              <p:spPr>
                <a:xfrm>
                  <a:off x="4827584" y="3475696"/>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22" name="立方体 821">
                  <a:extLst>
                    <a:ext uri="{FF2B5EF4-FFF2-40B4-BE49-F238E27FC236}">
                      <a16:creationId xmlns:a16="http://schemas.microsoft.com/office/drawing/2014/main" id="{7BB6BD44-22EF-81EC-18C7-B4B2EF5278FF}"/>
                    </a:ext>
                  </a:extLst>
                </p:cNvPr>
                <p:cNvSpPr/>
                <p:nvPr/>
              </p:nvSpPr>
              <p:spPr>
                <a:xfrm>
                  <a:off x="4915144" y="3475696"/>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23" name="立方体 822">
                  <a:extLst>
                    <a:ext uri="{FF2B5EF4-FFF2-40B4-BE49-F238E27FC236}">
                      <a16:creationId xmlns:a16="http://schemas.microsoft.com/office/drawing/2014/main" id="{07B487C6-7ED3-DB29-FE0D-532F815297BB}"/>
                    </a:ext>
                  </a:extLst>
                </p:cNvPr>
                <p:cNvSpPr/>
                <p:nvPr/>
              </p:nvSpPr>
              <p:spPr>
                <a:xfrm>
                  <a:off x="5002704" y="3475696"/>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24" name="立方体 823">
                  <a:extLst>
                    <a:ext uri="{FF2B5EF4-FFF2-40B4-BE49-F238E27FC236}">
                      <a16:creationId xmlns:a16="http://schemas.microsoft.com/office/drawing/2014/main" id="{75D58CD2-9607-720F-931E-D134C9F8115F}"/>
                    </a:ext>
                  </a:extLst>
                </p:cNvPr>
                <p:cNvSpPr/>
                <p:nvPr/>
              </p:nvSpPr>
              <p:spPr>
                <a:xfrm>
                  <a:off x="5090264" y="3475696"/>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784" name="组合 783">
                <a:extLst>
                  <a:ext uri="{FF2B5EF4-FFF2-40B4-BE49-F238E27FC236}">
                    <a16:creationId xmlns:a16="http://schemas.microsoft.com/office/drawing/2014/main" id="{888F2850-5F15-02C4-A0C9-5F1FA2484EF1}"/>
                  </a:ext>
                </a:extLst>
              </p:cNvPr>
              <p:cNvGrpSpPr/>
              <p:nvPr/>
            </p:nvGrpSpPr>
            <p:grpSpPr>
              <a:xfrm>
                <a:off x="7680987" y="2052389"/>
                <a:ext cx="617800" cy="180000"/>
                <a:chOff x="4652464" y="3389699"/>
                <a:chExt cx="617800" cy="180000"/>
              </a:xfrm>
              <a:grpFill/>
            </p:grpSpPr>
            <p:sp>
              <p:nvSpPr>
                <p:cNvPr id="813" name="立方体 812">
                  <a:extLst>
                    <a:ext uri="{FF2B5EF4-FFF2-40B4-BE49-F238E27FC236}">
                      <a16:creationId xmlns:a16="http://schemas.microsoft.com/office/drawing/2014/main" id="{A0CF0E1F-14AE-0837-3336-23D26B783C89}"/>
                    </a:ext>
                  </a:extLst>
                </p:cNvPr>
                <p:cNvSpPr/>
                <p:nvPr/>
              </p:nvSpPr>
              <p:spPr>
                <a:xfrm>
                  <a:off x="4652464" y="3389699"/>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14" name="立方体 813">
                  <a:extLst>
                    <a:ext uri="{FF2B5EF4-FFF2-40B4-BE49-F238E27FC236}">
                      <a16:creationId xmlns:a16="http://schemas.microsoft.com/office/drawing/2014/main" id="{3F5327E9-B7F1-FC06-526E-7D01EC72215A}"/>
                    </a:ext>
                  </a:extLst>
                </p:cNvPr>
                <p:cNvSpPr/>
                <p:nvPr/>
              </p:nvSpPr>
              <p:spPr>
                <a:xfrm>
                  <a:off x="4740024" y="3389699"/>
                  <a:ext cx="180000" cy="180000"/>
                </a:xfrm>
                <a:prstGeom prst="cube">
                  <a:avLst>
                    <a:gd name="adj" fmla="val 51094"/>
                  </a:avLst>
                </a:prstGeom>
                <a:solidFill>
                  <a:srgbClr val="BFCF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15" name="立方体 814">
                  <a:extLst>
                    <a:ext uri="{FF2B5EF4-FFF2-40B4-BE49-F238E27FC236}">
                      <a16:creationId xmlns:a16="http://schemas.microsoft.com/office/drawing/2014/main" id="{E2B4C2DA-6175-46E4-E664-25D35F17D737}"/>
                    </a:ext>
                  </a:extLst>
                </p:cNvPr>
                <p:cNvSpPr/>
                <p:nvPr/>
              </p:nvSpPr>
              <p:spPr>
                <a:xfrm>
                  <a:off x="4827584" y="3389699"/>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16" name="立方体 815">
                  <a:extLst>
                    <a:ext uri="{FF2B5EF4-FFF2-40B4-BE49-F238E27FC236}">
                      <a16:creationId xmlns:a16="http://schemas.microsoft.com/office/drawing/2014/main" id="{6677CA34-D53F-517A-4E5C-FA38A20DD26A}"/>
                    </a:ext>
                  </a:extLst>
                </p:cNvPr>
                <p:cNvSpPr/>
                <p:nvPr/>
              </p:nvSpPr>
              <p:spPr>
                <a:xfrm>
                  <a:off x="4915144" y="3389699"/>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17" name="立方体 816">
                  <a:extLst>
                    <a:ext uri="{FF2B5EF4-FFF2-40B4-BE49-F238E27FC236}">
                      <a16:creationId xmlns:a16="http://schemas.microsoft.com/office/drawing/2014/main" id="{D38B0F82-C7EB-6303-4232-FAC906B6BA1B}"/>
                    </a:ext>
                  </a:extLst>
                </p:cNvPr>
                <p:cNvSpPr/>
                <p:nvPr/>
              </p:nvSpPr>
              <p:spPr>
                <a:xfrm>
                  <a:off x="5002704" y="3389699"/>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18" name="立方体 817">
                  <a:extLst>
                    <a:ext uri="{FF2B5EF4-FFF2-40B4-BE49-F238E27FC236}">
                      <a16:creationId xmlns:a16="http://schemas.microsoft.com/office/drawing/2014/main" id="{6102EE5A-2E36-75C0-72C7-340B7978283B}"/>
                    </a:ext>
                  </a:extLst>
                </p:cNvPr>
                <p:cNvSpPr/>
                <p:nvPr/>
              </p:nvSpPr>
              <p:spPr>
                <a:xfrm>
                  <a:off x="5090264" y="3389699"/>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785" name="组合 784">
                <a:extLst>
                  <a:ext uri="{FF2B5EF4-FFF2-40B4-BE49-F238E27FC236}">
                    <a16:creationId xmlns:a16="http://schemas.microsoft.com/office/drawing/2014/main" id="{7A9BBBDF-E48F-8023-7539-6F776FAE619D}"/>
                  </a:ext>
                </a:extLst>
              </p:cNvPr>
              <p:cNvGrpSpPr/>
              <p:nvPr/>
            </p:nvGrpSpPr>
            <p:grpSpPr>
              <a:xfrm>
                <a:off x="7680987" y="1966392"/>
                <a:ext cx="617800" cy="180000"/>
                <a:chOff x="4652464" y="3303702"/>
                <a:chExt cx="617800" cy="180000"/>
              </a:xfrm>
              <a:grpFill/>
            </p:grpSpPr>
            <p:sp>
              <p:nvSpPr>
                <p:cNvPr id="807" name="立方体 806">
                  <a:extLst>
                    <a:ext uri="{FF2B5EF4-FFF2-40B4-BE49-F238E27FC236}">
                      <a16:creationId xmlns:a16="http://schemas.microsoft.com/office/drawing/2014/main" id="{4E2D3630-23AA-46DA-3DF3-C26E97DD402A}"/>
                    </a:ext>
                  </a:extLst>
                </p:cNvPr>
                <p:cNvSpPr/>
                <p:nvPr/>
              </p:nvSpPr>
              <p:spPr>
                <a:xfrm>
                  <a:off x="4652464" y="330370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08" name="立方体 807">
                  <a:extLst>
                    <a:ext uri="{FF2B5EF4-FFF2-40B4-BE49-F238E27FC236}">
                      <a16:creationId xmlns:a16="http://schemas.microsoft.com/office/drawing/2014/main" id="{58B6B7D7-591A-5A2D-9D87-53312EABB751}"/>
                    </a:ext>
                  </a:extLst>
                </p:cNvPr>
                <p:cNvSpPr/>
                <p:nvPr/>
              </p:nvSpPr>
              <p:spPr>
                <a:xfrm>
                  <a:off x="4740024" y="330370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09" name="立方体 808">
                  <a:extLst>
                    <a:ext uri="{FF2B5EF4-FFF2-40B4-BE49-F238E27FC236}">
                      <a16:creationId xmlns:a16="http://schemas.microsoft.com/office/drawing/2014/main" id="{9C0981F1-954D-E802-0D93-C562BFE7F717}"/>
                    </a:ext>
                  </a:extLst>
                </p:cNvPr>
                <p:cNvSpPr/>
                <p:nvPr/>
              </p:nvSpPr>
              <p:spPr>
                <a:xfrm>
                  <a:off x="4827584" y="330370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10" name="立方体 809">
                  <a:extLst>
                    <a:ext uri="{FF2B5EF4-FFF2-40B4-BE49-F238E27FC236}">
                      <a16:creationId xmlns:a16="http://schemas.microsoft.com/office/drawing/2014/main" id="{7BB87091-1E5D-C41A-0083-443ADE27492B}"/>
                    </a:ext>
                  </a:extLst>
                </p:cNvPr>
                <p:cNvSpPr/>
                <p:nvPr/>
              </p:nvSpPr>
              <p:spPr>
                <a:xfrm>
                  <a:off x="4915144" y="330370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11" name="立方体 810">
                  <a:extLst>
                    <a:ext uri="{FF2B5EF4-FFF2-40B4-BE49-F238E27FC236}">
                      <a16:creationId xmlns:a16="http://schemas.microsoft.com/office/drawing/2014/main" id="{4697DC20-4923-0DA4-F458-D62AC7F867E9}"/>
                    </a:ext>
                  </a:extLst>
                </p:cNvPr>
                <p:cNvSpPr/>
                <p:nvPr/>
              </p:nvSpPr>
              <p:spPr>
                <a:xfrm>
                  <a:off x="5002704" y="330370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12" name="立方体 811">
                  <a:extLst>
                    <a:ext uri="{FF2B5EF4-FFF2-40B4-BE49-F238E27FC236}">
                      <a16:creationId xmlns:a16="http://schemas.microsoft.com/office/drawing/2014/main" id="{F6AB6BE6-2EC5-6670-9013-4EE157D37D1F}"/>
                    </a:ext>
                  </a:extLst>
                </p:cNvPr>
                <p:cNvSpPr/>
                <p:nvPr/>
              </p:nvSpPr>
              <p:spPr>
                <a:xfrm>
                  <a:off x="5090264" y="330370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786" name="组合 785">
                <a:extLst>
                  <a:ext uri="{FF2B5EF4-FFF2-40B4-BE49-F238E27FC236}">
                    <a16:creationId xmlns:a16="http://schemas.microsoft.com/office/drawing/2014/main" id="{515B7A8C-5111-FEF3-9474-FA10A954992E}"/>
                  </a:ext>
                </a:extLst>
              </p:cNvPr>
              <p:cNvGrpSpPr/>
              <p:nvPr/>
            </p:nvGrpSpPr>
            <p:grpSpPr>
              <a:xfrm>
                <a:off x="7680987" y="1880395"/>
                <a:ext cx="617800" cy="180000"/>
                <a:chOff x="4652464" y="3217705"/>
                <a:chExt cx="617800" cy="180000"/>
              </a:xfrm>
              <a:grpFill/>
            </p:grpSpPr>
            <p:sp>
              <p:nvSpPr>
                <p:cNvPr id="801" name="立方体 800">
                  <a:extLst>
                    <a:ext uri="{FF2B5EF4-FFF2-40B4-BE49-F238E27FC236}">
                      <a16:creationId xmlns:a16="http://schemas.microsoft.com/office/drawing/2014/main" id="{30185F87-BA46-8D3D-804A-748072E5F383}"/>
                    </a:ext>
                  </a:extLst>
                </p:cNvPr>
                <p:cNvSpPr/>
                <p:nvPr/>
              </p:nvSpPr>
              <p:spPr>
                <a:xfrm>
                  <a:off x="4652464" y="3217705"/>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02" name="立方体 801">
                  <a:extLst>
                    <a:ext uri="{FF2B5EF4-FFF2-40B4-BE49-F238E27FC236}">
                      <a16:creationId xmlns:a16="http://schemas.microsoft.com/office/drawing/2014/main" id="{0F7AAE7B-1B1D-FFAD-A58A-101A010A187B}"/>
                    </a:ext>
                  </a:extLst>
                </p:cNvPr>
                <p:cNvSpPr/>
                <p:nvPr/>
              </p:nvSpPr>
              <p:spPr>
                <a:xfrm>
                  <a:off x="4740024" y="3217705"/>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03" name="立方体 802">
                  <a:extLst>
                    <a:ext uri="{FF2B5EF4-FFF2-40B4-BE49-F238E27FC236}">
                      <a16:creationId xmlns:a16="http://schemas.microsoft.com/office/drawing/2014/main" id="{FFDC7B38-F74D-A914-1C22-0C94510AA195}"/>
                    </a:ext>
                  </a:extLst>
                </p:cNvPr>
                <p:cNvSpPr/>
                <p:nvPr/>
              </p:nvSpPr>
              <p:spPr>
                <a:xfrm>
                  <a:off x="4827584" y="3217705"/>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04" name="立方体 803">
                  <a:extLst>
                    <a:ext uri="{FF2B5EF4-FFF2-40B4-BE49-F238E27FC236}">
                      <a16:creationId xmlns:a16="http://schemas.microsoft.com/office/drawing/2014/main" id="{6FD1D673-276E-5DCF-1590-73BD89D1FFC3}"/>
                    </a:ext>
                  </a:extLst>
                </p:cNvPr>
                <p:cNvSpPr/>
                <p:nvPr/>
              </p:nvSpPr>
              <p:spPr>
                <a:xfrm>
                  <a:off x="4915144" y="3217705"/>
                  <a:ext cx="180000" cy="180000"/>
                </a:xfrm>
                <a:prstGeom prst="cube">
                  <a:avLst>
                    <a:gd name="adj" fmla="val 51094"/>
                  </a:avLst>
                </a:prstGeom>
                <a:solidFill>
                  <a:srgbClr val="BFCF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05" name="立方体 804">
                  <a:extLst>
                    <a:ext uri="{FF2B5EF4-FFF2-40B4-BE49-F238E27FC236}">
                      <a16:creationId xmlns:a16="http://schemas.microsoft.com/office/drawing/2014/main" id="{AE0942E9-48D9-45DB-5A09-C028C9E02617}"/>
                    </a:ext>
                  </a:extLst>
                </p:cNvPr>
                <p:cNvSpPr/>
                <p:nvPr/>
              </p:nvSpPr>
              <p:spPr>
                <a:xfrm>
                  <a:off x="5002704" y="3217705"/>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06" name="立方体 805">
                  <a:extLst>
                    <a:ext uri="{FF2B5EF4-FFF2-40B4-BE49-F238E27FC236}">
                      <a16:creationId xmlns:a16="http://schemas.microsoft.com/office/drawing/2014/main" id="{68F0D4D1-71A4-3019-7B6D-008EE9032122}"/>
                    </a:ext>
                  </a:extLst>
                </p:cNvPr>
                <p:cNvSpPr/>
                <p:nvPr/>
              </p:nvSpPr>
              <p:spPr>
                <a:xfrm>
                  <a:off x="5090264" y="3217705"/>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787" name="组合 786">
                <a:extLst>
                  <a:ext uri="{FF2B5EF4-FFF2-40B4-BE49-F238E27FC236}">
                    <a16:creationId xmlns:a16="http://schemas.microsoft.com/office/drawing/2014/main" id="{324E6303-2593-4413-CB7B-7FA66FDDB93C}"/>
                  </a:ext>
                </a:extLst>
              </p:cNvPr>
              <p:cNvGrpSpPr/>
              <p:nvPr/>
            </p:nvGrpSpPr>
            <p:grpSpPr>
              <a:xfrm>
                <a:off x="7680987" y="1794398"/>
                <a:ext cx="617800" cy="180000"/>
                <a:chOff x="5022064" y="2364329"/>
                <a:chExt cx="617800" cy="180000"/>
              </a:xfrm>
              <a:grpFill/>
            </p:grpSpPr>
            <p:sp>
              <p:nvSpPr>
                <p:cNvPr id="795" name="立方体 794">
                  <a:extLst>
                    <a:ext uri="{FF2B5EF4-FFF2-40B4-BE49-F238E27FC236}">
                      <a16:creationId xmlns:a16="http://schemas.microsoft.com/office/drawing/2014/main" id="{FB129878-D891-B758-EDC0-282AEB2CA4CF}"/>
                    </a:ext>
                  </a:extLst>
                </p:cNvPr>
                <p:cNvSpPr/>
                <p:nvPr/>
              </p:nvSpPr>
              <p:spPr>
                <a:xfrm>
                  <a:off x="5022064" y="2364329"/>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96" name="立方体 795">
                  <a:extLst>
                    <a:ext uri="{FF2B5EF4-FFF2-40B4-BE49-F238E27FC236}">
                      <a16:creationId xmlns:a16="http://schemas.microsoft.com/office/drawing/2014/main" id="{FCD0F648-F6A8-6B73-382F-DE63BADDCEC4}"/>
                    </a:ext>
                  </a:extLst>
                </p:cNvPr>
                <p:cNvSpPr/>
                <p:nvPr/>
              </p:nvSpPr>
              <p:spPr>
                <a:xfrm>
                  <a:off x="5109624" y="2364329"/>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97" name="立方体 796">
                  <a:extLst>
                    <a:ext uri="{FF2B5EF4-FFF2-40B4-BE49-F238E27FC236}">
                      <a16:creationId xmlns:a16="http://schemas.microsoft.com/office/drawing/2014/main" id="{DCFAA5DC-01F2-DA52-3FAF-473D90373397}"/>
                    </a:ext>
                  </a:extLst>
                </p:cNvPr>
                <p:cNvSpPr/>
                <p:nvPr/>
              </p:nvSpPr>
              <p:spPr>
                <a:xfrm>
                  <a:off x="5197184" y="2364329"/>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98" name="立方体 797">
                  <a:extLst>
                    <a:ext uri="{FF2B5EF4-FFF2-40B4-BE49-F238E27FC236}">
                      <a16:creationId xmlns:a16="http://schemas.microsoft.com/office/drawing/2014/main" id="{63FF3CD2-58D2-F530-E95E-A47B8A97D747}"/>
                    </a:ext>
                  </a:extLst>
                </p:cNvPr>
                <p:cNvSpPr/>
                <p:nvPr/>
              </p:nvSpPr>
              <p:spPr>
                <a:xfrm>
                  <a:off x="5284744" y="2364329"/>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99" name="立方体 798">
                  <a:extLst>
                    <a:ext uri="{FF2B5EF4-FFF2-40B4-BE49-F238E27FC236}">
                      <a16:creationId xmlns:a16="http://schemas.microsoft.com/office/drawing/2014/main" id="{D711C6FD-8F43-CC55-550B-C8FC7AE9B828}"/>
                    </a:ext>
                  </a:extLst>
                </p:cNvPr>
                <p:cNvSpPr/>
                <p:nvPr/>
              </p:nvSpPr>
              <p:spPr>
                <a:xfrm>
                  <a:off x="5372304" y="2364329"/>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00" name="立方体 799">
                  <a:extLst>
                    <a:ext uri="{FF2B5EF4-FFF2-40B4-BE49-F238E27FC236}">
                      <a16:creationId xmlns:a16="http://schemas.microsoft.com/office/drawing/2014/main" id="{D6E5CAE2-0BA5-4DDD-41C0-D010482CDE6E}"/>
                    </a:ext>
                  </a:extLst>
                </p:cNvPr>
                <p:cNvSpPr/>
                <p:nvPr/>
              </p:nvSpPr>
              <p:spPr>
                <a:xfrm>
                  <a:off x="5459864" y="2364329"/>
                  <a:ext cx="180000" cy="180000"/>
                </a:xfrm>
                <a:prstGeom prst="cube">
                  <a:avLst>
                    <a:gd name="adj" fmla="val 51094"/>
                  </a:avLst>
                </a:prstGeom>
                <a:solidFill>
                  <a:schemeClr val="accent5">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788" name="组合 787">
                <a:extLst>
                  <a:ext uri="{FF2B5EF4-FFF2-40B4-BE49-F238E27FC236}">
                    <a16:creationId xmlns:a16="http://schemas.microsoft.com/office/drawing/2014/main" id="{2A3D468A-0AAF-B2B8-926D-A371AE101D59}"/>
                  </a:ext>
                </a:extLst>
              </p:cNvPr>
              <p:cNvGrpSpPr/>
              <p:nvPr/>
            </p:nvGrpSpPr>
            <p:grpSpPr>
              <a:xfrm>
                <a:off x="7680987" y="1708401"/>
                <a:ext cx="617800" cy="180000"/>
                <a:chOff x="5022064" y="2278332"/>
                <a:chExt cx="617800" cy="180000"/>
              </a:xfrm>
              <a:grpFill/>
            </p:grpSpPr>
            <p:sp>
              <p:nvSpPr>
                <p:cNvPr id="789" name="立方体 788">
                  <a:extLst>
                    <a:ext uri="{FF2B5EF4-FFF2-40B4-BE49-F238E27FC236}">
                      <a16:creationId xmlns:a16="http://schemas.microsoft.com/office/drawing/2014/main" id="{F67E375F-C8A8-9A74-2F6A-13F9DF2C1076}"/>
                    </a:ext>
                  </a:extLst>
                </p:cNvPr>
                <p:cNvSpPr/>
                <p:nvPr/>
              </p:nvSpPr>
              <p:spPr>
                <a:xfrm>
                  <a:off x="5022064" y="227833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90" name="立方体 789">
                  <a:extLst>
                    <a:ext uri="{FF2B5EF4-FFF2-40B4-BE49-F238E27FC236}">
                      <a16:creationId xmlns:a16="http://schemas.microsoft.com/office/drawing/2014/main" id="{057412C2-0BBA-DD14-318F-1AC9946AE571}"/>
                    </a:ext>
                  </a:extLst>
                </p:cNvPr>
                <p:cNvSpPr/>
                <p:nvPr/>
              </p:nvSpPr>
              <p:spPr>
                <a:xfrm>
                  <a:off x="5109624" y="227833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91" name="立方体 790">
                  <a:extLst>
                    <a:ext uri="{FF2B5EF4-FFF2-40B4-BE49-F238E27FC236}">
                      <a16:creationId xmlns:a16="http://schemas.microsoft.com/office/drawing/2014/main" id="{7A363E9D-F6B7-1852-C069-496F58C61808}"/>
                    </a:ext>
                  </a:extLst>
                </p:cNvPr>
                <p:cNvSpPr/>
                <p:nvPr/>
              </p:nvSpPr>
              <p:spPr>
                <a:xfrm>
                  <a:off x="5197184" y="227833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92" name="立方体 791">
                  <a:extLst>
                    <a:ext uri="{FF2B5EF4-FFF2-40B4-BE49-F238E27FC236}">
                      <a16:creationId xmlns:a16="http://schemas.microsoft.com/office/drawing/2014/main" id="{EB849F1E-F7B8-CE42-BD86-93E5165C068A}"/>
                    </a:ext>
                  </a:extLst>
                </p:cNvPr>
                <p:cNvSpPr/>
                <p:nvPr/>
              </p:nvSpPr>
              <p:spPr>
                <a:xfrm>
                  <a:off x="5284744" y="227833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93" name="立方体 792">
                  <a:extLst>
                    <a:ext uri="{FF2B5EF4-FFF2-40B4-BE49-F238E27FC236}">
                      <a16:creationId xmlns:a16="http://schemas.microsoft.com/office/drawing/2014/main" id="{E7374FB8-BA01-47ED-CF85-77ED0EA5B517}"/>
                    </a:ext>
                  </a:extLst>
                </p:cNvPr>
                <p:cNvSpPr/>
                <p:nvPr/>
              </p:nvSpPr>
              <p:spPr>
                <a:xfrm>
                  <a:off x="5372304" y="227833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94" name="立方体 793">
                  <a:extLst>
                    <a:ext uri="{FF2B5EF4-FFF2-40B4-BE49-F238E27FC236}">
                      <a16:creationId xmlns:a16="http://schemas.microsoft.com/office/drawing/2014/main" id="{C49B1178-A029-C464-3D68-880B881CB38E}"/>
                    </a:ext>
                  </a:extLst>
                </p:cNvPr>
                <p:cNvSpPr/>
                <p:nvPr/>
              </p:nvSpPr>
              <p:spPr>
                <a:xfrm>
                  <a:off x="5459864" y="2278332"/>
                  <a:ext cx="180000" cy="180000"/>
                </a:xfrm>
                <a:prstGeom prst="cube">
                  <a:avLst>
                    <a:gd name="adj" fmla="val 51094"/>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cxnSp>
          <p:nvCxnSpPr>
            <p:cNvPr id="520" name="曲线连接符 519">
              <a:extLst>
                <a:ext uri="{FF2B5EF4-FFF2-40B4-BE49-F238E27FC236}">
                  <a16:creationId xmlns:a16="http://schemas.microsoft.com/office/drawing/2014/main" id="{DF73D02A-9E98-6FE2-B422-D7473B045445}"/>
                </a:ext>
              </a:extLst>
            </p:cNvPr>
            <p:cNvCxnSpPr>
              <a:cxnSpLocks/>
              <a:stCxn id="995" idx="5"/>
            </p:cNvCxnSpPr>
            <p:nvPr/>
          </p:nvCxnSpPr>
          <p:spPr>
            <a:xfrm>
              <a:off x="2757372" y="2727006"/>
              <a:ext cx="503497" cy="812250"/>
            </a:xfrm>
            <a:prstGeom prst="curvedConnector3">
              <a:avLst>
                <a:gd name="adj1" fmla="val 50000"/>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曲线连接符 520">
              <a:extLst>
                <a:ext uri="{FF2B5EF4-FFF2-40B4-BE49-F238E27FC236}">
                  <a16:creationId xmlns:a16="http://schemas.microsoft.com/office/drawing/2014/main" id="{2D6650A7-6E94-D368-2B19-D356EAAF9404}"/>
                </a:ext>
              </a:extLst>
            </p:cNvPr>
            <p:cNvCxnSpPr>
              <a:cxnSpLocks/>
              <a:stCxn id="959" idx="5"/>
            </p:cNvCxnSpPr>
            <p:nvPr/>
          </p:nvCxnSpPr>
          <p:spPr>
            <a:xfrm flipV="1">
              <a:off x="2743046" y="3539257"/>
              <a:ext cx="517824" cy="1005747"/>
            </a:xfrm>
            <a:prstGeom prst="curvedConnector3">
              <a:avLst>
                <a:gd name="adj1" fmla="val 50000"/>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2" name="直线箭头连接符 521">
              <a:extLst>
                <a:ext uri="{FF2B5EF4-FFF2-40B4-BE49-F238E27FC236}">
                  <a16:creationId xmlns:a16="http://schemas.microsoft.com/office/drawing/2014/main" id="{9AEF6D6A-9012-46D1-0BC1-A710B0B9F54C}"/>
                </a:ext>
              </a:extLst>
            </p:cNvPr>
            <p:cNvCxnSpPr>
              <a:cxnSpLocks/>
            </p:cNvCxnSpPr>
            <p:nvPr/>
          </p:nvCxnSpPr>
          <p:spPr>
            <a:xfrm flipV="1">
              <a:off x="2743046" y="3539256"/>
              <a:ext cx="517824" cy="54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直线箭头连接符 522">
              <a:extLst>
                <a:ext uri="{FF2B5EF4-FFF2-40B4-BE49-F238E27FC236}">
                  <a16:creationId xmlns:a16="http://schemas.microsoft.com/office/drawing/2014/main" id="{3D5101C3-E5DC-7D82-FEBC-8EA039BC3BE0}"/>
                </a:ext>
              </a:extLst>
            </p:cNvPr>
            <p:cNvCxnSpPr>
              <a:cxnSpLocks/>
            </p:cNvCxnSpPr>
            <p:nvPr/>
          </p:nvCxnSpPr>
          <p:spPr>
            <a:xfrm flipV="1">
              <a:off x="8170025" y="2849147"/>
              <a:ext cx="363682" cy="7138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4" name="直线箭头连接符 523">
              <a:extLst>
                <a:ext uri="{FF2B5EF4-FFF2-40B4-BE49-F238E27FC236}">
                  <a16:creationId xmlns:a16="http://schemas.microsoft.com/office/drawing/2014/main" id="{7EEFA485-E4E3-F0CE-D1AF-B71ECE77D0E9}"/>
                </a:ext>
              </a:extLst>
            </p:cNvPr>
            <p:cNvCxnSpPr>
              <a:cxnSpLocks/>
            </p:cNvCxnSpPr>
            <p:nvPr/>
          </p:nvCxnSpPr>
          <p:spPr>
            <a:xfrm>
              <a:off x="8169481" y="3545948"/>
              <a:ext cx="364225" cy="683834"/>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5" name="文本框 524">
              <a:extLst>
                <a:ext uri="{FF2B5EF4-FFF2-40B4-BE49-F238E27FC236}">
                  <a16:creationId xmlns:a16="http://schemas.microsoft.com/office/drawing/2014/main" id="{6CF6E6F9-BE55-19DD-C3F8-9F73B4CCE551}"/>
                </a:ext>
              </a:extLst>
            </p:cNvPr>
            <p:cNvSpPr txBox="1"/>
            <p:nvPr/>
          </p:nvSpPr>
          <p:spPr>
            <a:xfrm rot="5400000">
              <a:off x="972622" y="3379648"/>
              <a:ext cx="1210588" cy="353700"/>
            </a:xfrm>
            <a:prstGeom prst="rect">
              <a:avLst/>
            </a:prstGeom>
            <a:noFill/>
          </p:spPr>
          <p:txBody>
            <a:bodyPr wrap="none" rtlCol="0">
              <a:spAutoFit/>
            </a:bodyPr>
            <a:lstStyle/>
            <a:p>
              <a:r>
                <a:rPr kumimoji="1" lang="en-US" altLang="zh-CN" sz="1800" dirty="0">
                  <a:latin typeface="Arial" panose="020B0604020202020204" pitchFamily="34" charset="0"/>
                  <a:cs typeface="Arial" panose="020B0604020202020204" pitchFamily="34" charset="0"/>
                </a:rPr>
                <a:t>Backbone</a:t>
              </a:r>
              <a:endParaRPr kumimoji="1" lang="zh-CN" altLang="en-US" sz="1800" dirty="0">
                <a:latin typeface="Arial" panose="020B0604020202020204" pitchFamily="34" charset="0"/>
                <a:cs typeface="Arial" panose="020B0604020202020204" pitchFamily="34" charset="0"/>
              </a:endParaRPr>
            </a:p>
          </p:txBody>
        </p:sp>
        <p:sp>
          <p:nvSpPr>
            <p:cNvPr id="526" name="梯形 525">
              <a:extLst>
                <a:ext uri="{FF2B5EF4-FFF2-40B4-BE49-F238E27FC236}">
                  <a16:creationId xmlns:a16="http://schemas.microsoft.com/office/drawing/2014/main" id="{E39BF7A6-4407-1AB8-484B-5EDDB8FE1934}"/>
                </a:ext>
              </a:extLst>
            </p:cNvPr>
            <p:cNvSpPr/>
            <p:nvPr/>
          </p:nvSpPr>
          <p:spPr>
            <a:xfrm rot="16200000">
              <a:off x="9754237" y="3216391"/>
              <a:ext cx="1831380" cy="507348"/>
            </a:xfrm>
            <a:prstGeom prst="trapezoid">
              <a:avLst/>
            </a:prstGeom>
            <a:solidFill>
              <a:srgbClr val="DEEC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7" name="文本框 526">
              <a:extLst>
                <a:ext uri="{FF2B5EF4-FFF2-40B4-BE49-F238E27FC236}">
                  <a16:creationId xmlns:a16="http://schemas.microsoft.com/office/drawing/2014/main" id="{FC4595C2-21B3-E58E-FB84-BB07BBCE0928}"/>
                </a:ext>
              </a:extLst>
            </p:cNvPr>
            <p:cNvSpPr txBox="1"/>
            <p:nvPr/>
          </p:nvSpPr>
          <p:spPr>
            <a:xfrm rot="5400000">
              <a:off x="10264140" y="3283796"/>
              <a:ext cx="844834" cy="324225"/>
            </a:xfrm>
            <a:prstGeom prst="rect">
              <a:avLst/>
            </a:prstGeom>
            <a:noFill/>
          </p:spPr>
          <p:txBody>
            <a:bodyPr wrap="none" rtlCol="0">
              <a:spAutoFit/>
            </a:bodyPr>
            <a:lstStyle/>
            <a:p>
              <a:r>
                <a:rPr kumimoji="1" lang="en-US" altLang="zh-CN" sz="1600" dirty="0">
                  <a:latin typeface="Arial" panose="020B0604020202020204" pitchFamily="34" charset="0"/>
                  <a:cs typeface="Arial" panose="020B0604020202020204" pitchFamily="34" charset="0"/>
                </a:rPr>
                <a:t>Refiner</a:t>
              </a:r>
              <a:endParaRPr kumimoji="1" lang="zh-CN" altLang="en-US" sz="1600" dirty="0">
                <a:latin typeface="Arial" panose="020B0604020202020204" pitchFamily="34" charset="0"/>
                <a:cs typeface="Arial" panose="020B0604020202020204" pitchFamily="34" charset="0"/>
              </a:endParaRPr>
            </a:p>
          </p:txBody>
        </p:sp>
        <p:cxnSp>
          <p:nvCxnSpPr>
            <p:cNvPr id="528" name="肘形连接符 527">
              <a:extLst>
                <a:ext uri="{FF2B5EF4-FFF2-40B4-BE49-F238E27FC236}">
                  <a16:creationId xmlns:a16="http://schemas.microsoft.com/office/drawing/2014/main" id="{92DE474F-74B5-E67A-BE81-3FFD42D8AE23}"/>
                </a:ext>
              </a:extLst>
            </p:cNvPr>
            <p:cNvCxnSpPr>
              <a:cxnSpLocks/>
              <a:endCxn id="872" idx="0"/>
            </p:cNvCxnSpPr>
            <p:nvPr/>
          </p:nvCxnSpPr>
          <p:spPr>
            <a:xfrm>
              <a:off x="2482512" y="2065507"/>
              <a:ext cx="6353523" cy="44148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肘形连接符 528">
              <a:extLst>
                <a:ext uri="{FF2B5EF4-FFF2-40B4-BE49-F238E27FC236}">
                  <a16:creationId xmlns:a16="http://schemas.microsoft.com/office/drawing/2014/main" id="{A16BF90C-983D-3C91-81AB-E8756DA04C1B}"/>
                </a:ext>
              </a:extLst>
            </p:cNvPr>
            <p:cNvCxnSpPr>
              <a:cxnSpLocks/>
              <a:endCxn id="861" idx="3"/>
            </p:cNvCxnSpPr>
            <p:nvPr/>
          </p:nvCxnSpPr>
          <p:spPr>
            <a:xfrm flipV="1">
              <a:off x="1973775" y="4399513"/>
              <a:ext cx="6858689" cy="442659"/>
            </a:xfrm>
            <a:prstGeom prst="bentConnector2">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0" name="矩形 529">
              <a:extLst>
                <a:ext uri="{FF2B5EF4-FFF2-40B4-BE49-F238E27FC236}">
                  <a16:creationId xmlns:a16="http://schemas.microsoft.com/office/drawing/2014/main" id="{33268027-DDB8-0F52-5E41-23C57D8DD85A}"/>
                </a:ext>
              </a:extLst>
            </p:cNvPr>
            <p:cNvSpPr/>
            <p:nvPr/>
          </p:nvSpPr>
          <p:spPr>
            <a:xfrm>
              <a:off x="3300133" y="2524341"/>
              <a:ext cx="1414285" cy="2002373"/>
            </a:xfrm>
            <a:prstGeom prst="rect">
              <a:avLst/>
            </a:prstGeom>
            <a:solidFill>
              <a:srgbClr val="FBE6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31" name="矩形 530">
              <a:extLst>
                <a:ext uri="{FF2B5EF4-FFF2-40B4-BE49-F238E27FC236}">
                  <a16:creationId xmlns:a16="http://schemas.microsoft.com/office/drawing/2014/main" id="{173F94A2-9219-86F0-1A06-0650E3FC6A57}"/>
                </a:ext>
              </a:extLst>
            </p:cNvPr>
            <p:cNvSpPr/>
            <p:nvPr/>
          </p:nvSpPr>
          <p:spPr>
            <a:xfrm>
              <a:off x="3489912" y="3617448"/>
              <a:ext cx="1151456" cy="233926"/>
            </a:xfrm>
            <a:prstGeom prst="rect">
              <a:avLst/>
            </a:prstGeom>
            <a:solidFill>
              <a:srgbClr val="DEEC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Arial" panose="020B0604020202020204" pitchFamily="34" charset="0"/>
                <a:cs typeface="Arial" panose="020B0604020202020204" pitchFamily="34" charset="0"/>
              </a:endParaRPr>
            </a:p>
          </p:txBody>
        </p:sp>
        <p:cxnSp>
          <p:nvCxnSpPr>
            <p:cNvPr id="532" name="直线箭头连接符 531">
              <a:extLst>
                <a:ext uri="{FF2B5EF4-FFF2-40B4-BE49-F238E27FC236}">
                  <a16:creationId xmlns:a16="http://schemas.microsoft.com/office/drawing/2014/main" id="{E04BB8C0-1CB0-E373-53E7-62C17288881B}"/>
                </a:ext>
              </a:extLst>
            </p:cNvPr>
            <p:cNvCxnSpPr/>
            <p:nvPr/>
          </p:nvCxnSpPr>
          <p:spPr>
            <a:xfrm flipV="1">
              <a:off x="4039326" y="3853765"/>
              <a:ext cx="0" cy="197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33" name="直线箭头连接符 532">
              <a:extLst>
                <a:ext uri="{FF2B5EF4-FFF2-40B4-BE49-F238E27FC236}">
                  <a16:creationId xmlns:a16="http://schemas.microsoft.com/office/drawing/2014/main" id="{1D4D3124-1413-ACDA-F66B-9D99BBD35A25}"/>
                </a:ext>
              </a:extLst>
            </p:cNvPr>
            <p:cNvCxnSpPr/>
            <p:nvPr/>
          </p:nvCxnSpPr>
          <p:spPr>
            <a:xfrm flipV="1">
              <a:off x="4480268" y="3853765"/>
              <a:ext cx="0" cy="197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34" name="直线连接符 533">
              <a:extLst>
                <a:ext uri="{FF2B5EF4-FFF2-40B4-BE49-F238E27FC236}">
                  <a16:creationId xmlns:a16="http://schemas.microsoft.com/office/drawing/2014/main" id="{38CAA512-8A04-D70C-6592-E179ED464D5B}"/>
                </a:ext>
              </a:extLst>
            </p:cNvPr>
            <p:cNvCxnSpPr>
              <a:cxnSpLocks/>
            </p:cNvCxnSpPr>
            <p:nvPr/>
          </p:nvCxnSpPr>
          <p:spPr>
            <a:xfrm>
              <a:off x="3634882" y="4049182"/>
              <a:ext cx="8453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5" name="文本框 534">
              <a:extLst>
                <a:ext uri="{FF2B5EF4-FFF2-40B4-BE49-F238E27FC236}">
                  <a16:creationId xmlns:a16="http://schemas.microsoft.com/office/drawing/2014/main" id="{218EC977-EF94-AFE4-F1A6-06446D46057C}"/>
                </a:ext>
              </a:extLst>
            </p:cNvPr>
            <p:cNvSpPr txBox="1"/>
            <p:nvPr/>
          </p:nvSpPr>
          <p:spPr>
            <a:xfrm>
              <a:off x="3380437" y="4319595"/>
              <a:ext cx="1214614" cy="246143"/>
            </a:xfrm>
            <a:prstGeom prst="rect">
              <a:avLst/>
            </a:prstGeom>
            <a:noFill/>
          </p:spPr>
          <p:txBody>
            <a:bodyPr wrap="square">
              <a:spAutoFit/>
            </a:bodyPr>
            <a:lstStyle/>
            <a:p>
              <a:pPr algn="ctr"/>
              <a:r>
                <a:rPr kumimoji="1" lang="en-US" altLang="zh-CN" sz="1000" dirty="0">
                  <a:latin typeface="Arial" panose="020B0604020202020204" pitchFamily="34" charset="0"/>
                  <a:cs typeface="Arial" panose="020B0604020202020204" pitchFamily="34" charset="0"/>
                </a:rPr>
                <a:t>feature tokens</a:t>
              </a:r>
              <a:endParaRPr lang="zh-CN" altLang="en-US" sz="1000" dirty="0">
                <a:latin typeface="Arial" panose="020B0604020202020204" pitchFamily="34" charset="0"/>
                <a:cs typeface="Arial" panose="020B0604020202020204" pitchFamily="34" charset="0"/>
              </a:endParaRPr>
            </a:p>
          </p:txBody>
        </p:sp>
        <p:cxnSp>
          <p:nvCxnSpPr>
            <p:cNvPr id="536" name="直线连接符 535">
              <a:extLst>
                <a:ext uri="{FF2B5EF4-FFF2-40B4-BE49-F238E27FC236}">
                  <a16:creationId xmlns:a16="http://schemas.microsoft.com/office/drawing/2014/main" id="{6CFFC56F-F14E-F473-B029-39670A13B52D}"/>
                </a:ext>
              </a:extLst>
            </p:cNvPr>
            <p:cNvCxnSpPr>
              <a:cxnSpLocks/>
            </p:cNvCxnSpPr>
            <p:nvPr/>
          </p:nvCxnSpPr>
          <p:spPr>
            <a:xfrm flipV="1">
              <a:off x="4041510" y="4049183"/>
              <a:ext cx="0" cy="1195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7" name="矩形 536">
              <a:extLst>
                <a:ext uri="{FF2B5EF4-FFF2-40B4-BE49-F238E27FC236}">
                  <a16:creationId xmlns:a16="http://schemas.microsoft.com/office/drawing/2014/main" id="{DF6ECFFA-B52C-63F7-39EC-2AE5265DD34E}"/>
                </a:ext>
              </a:extLst>
            </p:cNvPr>
            <p:cNvSpPr/>
            <p:nvPr/>
          </p:nvSpPr>
          <p:spPr>
            <a:xfrm>
              <a:off x="3489912" y="2845570"/>
              <a:ext cx="1151456" cy="233926"/>
            </a:xfrm>
            <a:prstGeom prst="rect">
              <a:avLst/>
            </a:prstGeom>
            <a:solidFill>
              <a:srgbClr val="BFC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Arial" panose="020B0604020202020204" pitchFamily="34" charset="0"/>
                  <a:cs typeface="Arial" panose="020B0604020202020204" pitchFamily="34" charset="0"/>
                </a:rPr>
                <a:t>MLP</a:t>
              </a:r>
              <a:endParaRPr kumimoji="1" lang="zh-CN" altLang="en-US" sz="1000" dirty="0">
                <a:solidFill>
                  <a:schemeClr val="tx1"/>
                </a:solidFill>
                <a:latin typeface="Arial" panose="020B0604020202020204" pitchFamily="34" charset="0"/>
                <a:cs typeface="Arial" panose="020B0604020202020204" pitchFamily="34" charset="0"/>
              </a:endParaRPr>
            </a:p>
          </p:txBody>
        </p:sp>
        <p:cxnSp>
          <p:nvCxnSpPr>
            <p:cNvPr id="538" name="直线箭头连接符 537">
              <a:extLst>
                <a:ext uri="{FF2B5EF4-FFF2-40B4-BE49-F238E27FC236}">
                  <a16:creationId xmlns:a16="http://schemas.microsoft.com/office/drawing/2014/main" id="{0FC03D66-0765-23FD-564E-ED39C80994F1}"/>
                </a:ext>
              </a:extLst>
            </p:cNvPr>
            <p:cNvCxnSpPr>
              <a:cxnSpLocks/>
            </p:cNvCxnSpPr>
            <p:nvPr/>
          </p:nvCxnSpPr>
          <p:spPr>
            <a:xfrm flipV="1">
              <a:off x="4036015" y="3088718"/>
              <a:ext cx="0" cy="197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39" name="直线箭头连接符 538">
              <a:extLst>
                <a:ext uri="{FF2B5EF4-FFF2-40B4-BE49-F238E27FC236}">
                  <a16:creationId xmlns:a16="http://schemas.microsoft.com/office/drawing/2014/main" id="{25CE6BF4-0C12-57DF-EB46-95D68E3B37A8}"/>
                </a:ext>
              </a:extLst>
            </p:cNvPr>
            <p:cNvCxnSpPr/>
            <p:nvPr/>
          </p:nvCxnSpPr>
          <p:spPr>
            <a:xfrm flipV="1">
              <a:off x="3634882" y="3853765"/>
              <a:ext cx="0" cy="197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40" name="直线箭头连接符 539">
              <a:extLst>
                <a:ext uri="{FF2B5EF4-FFF2-40B4-BE49-F238E27FC236}">
                  <a16:creationId xmlns:a16="http://schemas.microsoft.com/office/drawing/2014/main" id="{4AB8957B-708D-B616-0188-A8046D95EF0A}"/>
                </a:ext>
              </a:extLst>
            </p:cNvPr>
            <p:cNvCxnSpPr>
              <a:cxnSpLocks/>
            </p:cNvCxnSpPr>
            <p:nvPr/>
          </p:nvCxnSpPr>
          <p:spPr>
            <a:xfrm flipV="1">
              <a:off x="4036015" y="3382954"/>
              <a:ext cx="0" cy="197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541" name="图形 540" descr="徽章关注 轮廓">
              <a:extLst>
                <a:ext uri="{FF2B5EF4-FFF2-40B4-BE49-F238E27FC236}">
                  <a16:creationId xmlns:a16="http://schemas.microsoft.com/office/drawing/2014/main" id="{F880441F-5E05-8367-D2E3-D91140233ECD}"/>
                </a:ext>
              </a:extLst>
            </p:cNvPr>
            <p:cNvPicPr preferRelativeResize="0">
              <a:picLocks/>
            </p:cNvPicPr>
            <p:nvPr/>
          </p:nvPicPr>
          <p:blipFill>
            <a:blip r:embed="rId106">
              <a:extLst>
                <a:ext uri="{96DAC541-7B7A-43D3-8B79-37D633B846F1}">
                  <asvg:svgBlip xmlns:asvg="http://schemas.microsoft.com/office/drawing/2016/SVG/main" r:embed="rId107"/>
                </a:ext>
              </a:extLst>
            </a:blip>
            <a:stretch>
              <a:fillRect/>
            </a:stretch>
          </p:blipFill>
          <p:spPr>
            <a:xfrm>
              <a:off x="3987532" y="3284653"/>
              <a:ext cx="103429" cy="107966"/>
            </a:xfrm>
            <a:prstGeom prst="rect">
              <a:avLst/>
            </a:prstGeom>
          </p:spPr>
        </p:pic>
        <p:cxnSp>
          <p:nvCxnSpPr>
            <p:cNvPr id="542" name="直线连接符 541">
              <a:extLst>
                <a:ext uri="{FF2B5EF4-FFF2-40B4-BE49-F238E27FC236}">
                  <a16:creationId xmlns:a16="http://schemas.microsoft.com/office/drawing/2014/main" id="{278F0EAE-48B8-2165-0FD9-E20F7BD3B0C9}"/>
                </a:ext>
              </a:extLst>
            </p:cNvPr>
            <p:cNvCxnSpPr>
              <a:cxnSpLocks/>
            </p:cNvCxnSpPr>
            <p:nvPr/>
          </p:nvCxnSpPr>
          <p:spPr>
            <a:xfrm>
              <a:off x="3385660" y="4108962"/>
              <a:ext cx="6599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3" name="肘形连接符 542">
              <a:extLst>
                <a:ext uri="{FF2B5EF4-FFF2-40B4-BE49-F238E27FC236}">
                  <a16:creationId xmlns:a16="http://schemas.microsoft.com/office/drawing/2014/main" id="{E67FF33B-F482-5394-ED3B-96DC637B229A}"/>
                </a:ext>
              </a:extLst>
            </p:cNvPr>
            <p:cNvCxnSpPr>
              <a:cxnSpLocks/>
            </p:cNvCxnSpPr>
            <p:nvPr/>
          </p:nvCxnSpPr>
          <p:spPr>
            <a:xfrm flipV="1">
              <a:off x="3385660" y="3343536"/>
              <a:ext cx="609056" cy="765427"/>
            </a:xfrm>
            <a:prstGeom prst="bentConnector3">
              <a:avLst>
                <a:gd name="adj1" fmla="val -12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直线连接符 543">
              <a:extLst>
                <a:ext uri="{FF2B5EF4-FFF2-40B4-BE49-F238E27FC236}">
                  <a16:creationId xmlns:a16="http://schemas.microsoft.com/office/drawing/2014/main" id="{C5BCC215-BF07-67B8-79F9-09C64BCD2FDF}"/>
                </a:ext>
              </a:extLst>
            </p:cNvPr>
            <p:cNvCxnSpPr>
              <a:cxnSpLocks/>
            </p:cNvCxnSpPr>
            <p:nvPr/>
          </p:nvCxnSpPr>
          <p:spPr>
            <a:xfrm>
              <a:off x="3385659" y="3222699"/>
              <a:ext cx="655851" cy="4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肘形连接符 544">
              <a:extLst>
                <a:ext uri="{FF2B5EF4-FFF2-40B4-BE49-F238E27FC236}">
                  <a16:creationId xmlns:a16="http://schemas.microsoft.com/office/drawing/2014/main" id="{C9DAC9A9-E18D-BB6D-5BB2-5267FF2B354C}"/>
                </a:ext>
              </a:extLst>
            </p:cNvPr>
            <p:cNvCxnSpPr>
              <a:cxnSpLocks/>
            </p:cNvCxnSpPr>
            <p:nvPr/>
          </p:nvCxnSpPr>
          <p:spPr>
            <a:xfrm flipV="1">
              <a:off x="3380437" y="2644874"/>
              <a:ext cx="614279" cy="577825"/>
            </a:xfrm>
            <a:prstGeom prst="bentConnector3">
              <a:avLst>
                <a:gd name="adj1" fmla="val 30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6" name="图形 215 1" descr="\documentclass{article}&#10;\usepackage{amsmath}&#10;\usepackage[bold]{hhtensor}&#10;\pagestyle{empty}&#10;\begin{document}&#10;&#10;$\vec q$&#10;&#10;&#10;\end{document}" title="IguanaTex Vector Display">
              <a:extLst>
                <a:ext uri="{FF2B5EF4-FFF2-40B4-BE49-F238E27FC236}">
                  <a16:creationId xmlns:a16="http://schemas.microsoft.com/office/drawing/2014/main" id="{1CE782C7-1A8A-2F8D-B335-A41CA7E10812}"/>
                </a:ext>
              </a:extLst>
            </p:cNvPr>
            <p:cNvSpPr>
              <a:spLocks noChangeAspect="1"/>
            </p:cNvSpPr>
            <p:nvPr>
              <p:custDataLst>
                <p:tags r:id="rId1"/>
              </p:custDataLst>
            </p:nvPr>
          </p:nvSpPr>
          <p:spPr>
            <a:xfrm>
              <a:off x="3534114" y="3902446"/>
              <a:ext cx="72387" cy="122564"/>
            </a:xfrm>
            <a:custGeom>
              <a:avLst/>
              <a:gdLst>
                <a:gd name="connsiteX0" fmla="*/ 94591 w 94514"/>
                <a:gd name="connsiteY0" fmla="*/ 3479 h 122603"/>
                <a:gd name="connsiteX1" fmla="*/ 91175 w 94514"/>
                <a:gd name="connsiteY1" fmla="*/ 63 h 122603"/>
                <a:gd name="connsiteX2" fmla="*/ 73904 w 94514"/>
                <a:gd name="connsiteY2" fmla="*/ 8224 h 122603"/>
                <a:gd name="connsiteX3" fmla="*/ 53597 w 94514"/>
                <a:gd name="connsiteY3" fmla="*/ 63 h 122603"/>
                <a:gd name="connsiteX4" fmla="*/ 77 w 94514"/>
                <a:gd name="connsiteY4" fmla="*/ 56050 h 122603"/>
                <a:gd name="connsiteX5" fmla="*/ 33290 w 94514"/>
                <a:gd name="connsiteY5" fmla="*/ 87365 h 122603"/>
                <a:gd name="connsiteX6" fmla="*/ 53977 w 94514"/>
                <a:gd name="connsiteY6" fmla="*/ 81292 h 122603"/>
                <a:gd name="connsiteX7" fmla="*/ 46765 w 94514"/>
                <a:gd name="connsiteY7" fmla="*/ 110140 h 122603"/>
                <a:gd name="connsiteX8" fmla="*/ 44487 w 94514"/>
                <a:gd name="connsiteY8" fmla="*/ 113366 h 122603"/>
                <a:gd name="connsiteX9" fmla="*/ 37275 w 94514"/>
                <a:gd name="connsiteY9" fmla="*/ 113746 h 122603"/>
                <a:gd name="connsiteX10" fmla="*/ 31961 w 94514"/>
                <a:gd name="connsiteY10" fmla="*/ 114885 h 122603"/>
                <a:gd name="connsiteX11" fmla="*/ 30443 w 94514"/>
                <a:gd name="connsiteY11" fmla="*/ 119250 h 122603"/>
                <a:gd name="connsiteX12" fmla="*/ 34239 w 94514"/>
                <a:gd name="connsiteY12" fmla="*/ 122666 h 122603"/>
                <a:gd name="connsiteX13" fmla="*/ 54356 w 94514"/>
                <a:gd name="connsiteY13" fmla="*/ 122097 h 122603"/>
                <a:gd name="connsiteX14" fmla="*/ 75423 w 94514"/>
                <a:gd name="connsiteY14" fmla="*/ 122666 h 122603"/>
                <a:gd name="connsiteX15" fmla="*/ 80357 w 94514"/>
                <a:gd name="connsiteY15" fmla="*/ 117162 h 122603"/>
                <a:gd name="connsiteX16" fmla="*/ 75423 w 94514"/>
                <a:gd name="connsiteY16" fmla="*/ 113746 h 122603"/>
                <a:gd name="connsiteX17" fmla="*/ 67262 w 94514"/>
                <a:gd name="connsiteY17" fmla="*/ 113556 h 122603"/>
                <a:gd name="connsiteX18" fmla="*/ 94591 w 94514"/>
                <a:gd name="connsiteY18" fmla="*/ 3479 h 122603"/>
                <a:gd name="connsiteX19" fmla="*/ 57962 w 94514"/>
                <a:gd name="connsiteY19" fmla="*/ 65540 h 122603"/>
                <a:gd name="connsiteX20" fmla="*/ 54926 w 94514"/>
                <a:gd name="connsiteY20" fmla="*/ 71044 h 122603"/>
                <a:gd name="connsiteX21" fmla="*/ 34239 w 94514"/>
                <a:gd name="connsiteY21" fmla="*/ 80533 h 122603"/>
                <a:gd name="connsiteX22" fmla="*/ 21523 w 94514"/>
                <a:gd name="connsiteY22" fmla="*/ 66109 h 122603"/>
                <a:gd name="connsiteX23" fmla="*/ 31012 w 94514"/>
                <a:gd name="connsiteY23" fmla="*/ 25494 h 122603"/>
                <a:gd name="connsiteX24" fmla="*/ 53977 w 94514"/>
                <a:gd name="connsiteY24" fmla="*/ 6895 h 122603"/>
                <a:gd name="connsiteX25" fmla="*/ 69729 w 94514"/>
                <a:gd name="connsiteY25" fmla="*/ 17903 h 122603"/>
                <a:gd name="connsiteX26" fmla="*/ 69349 w 94514"/>
                <a:gd name="connsiteY26" fmla="*/ 20560 h 122603"/>
                <a:gd name="connsiteX27" fmla="*/ 57962 w 94514"/>
                <a:gd name="connsiteY27" fmla="*/ 65540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22603">
                  <a:moveTo>
                    <a:pt x="94591" y="3479"/>
                  </a:moveTo>
                  <a:cubicBezTo>
                    <a:pt x="94591" y="2530"/>
                    <a:pt x="93832" y="63"/>
                    <a:pt x="91175" y="63"/>
                  </a:cubicBezTo>
                  <a:cubicBezTo>
                    <a:pt x="90985" y="63"/>
                    <a:pt x="79788" y="2720"/>
                    <a:pt x="73904" y="8224"/>
                  </a:cubicBezTo>
                  <a:cubicBezTo>
                    <a:pt x="71247" y="5187"/>
                    <a:pt x="64795" y="63"/>
                    <a:pt x="53597" y="63"/>
                  </a:cubicBezTo>
                  <a:cubicBezTo>
                    <a:pt x="20574" y="63"/>
                    <a:pt x="77" y="30049"/>
                    <a:pt x="77" y="56050"/>
                  </a:cubicBezTo>
                  <a:cubicBezTo>
                    <a:pt x="77" y="79394"/>
                    <a:pt x="17537" y="87365"/>
                    <a:pt x="33290" y="87365"/>
                  </a:cubicBezTo>
                  <a:cubicBezTo>
                    <a:pt x="42400" y="87365"/>
                    <a:pt x="49991" y="83759"/>
                    <a:pt x="53977" y="81292"/>
                  </a:cubicBezTo>
                  <a:lnTo>
                    <a:pt x="46765" y="110140"/>
                  </a:lnTo>
                  <a:cubicBezTo>
                    <a:pt x="46005" y="112987"/>
                    <a:pt x="45816" y="113177"/>
                    <a:pt x="44487" y="113366"/>
                  </a:cubicBezTo>
                  <a:cubicBezTo>
                    <a:pt x="42400" y="113746"/>
                    <a:pt x="39363" y="113746"/>
                    <a:pt x="37275" y="113746"/>
                  </a:cubicBezTo>
                  <a:cubicBezTo>
                    <a:pt x="34049" y="113746"/>
                    <a:pt x="32910" y="113746"/>
                    <a:pt x="31961" y="114885"/>
                  </a:cubicBezTo>
                  <a:cubicBezTo>
                    <a:pt x="31012" y="116023"/>
                    <a:pt x="30443" y="119060"/>
                    <a:pt x="30443" y="119250"/>
                  </a:cubicBezTo>
                  <a:cubicBezTo>
                    <a:pt x="30443" y="120389"/>
                    <a:pt x="31202" y="122666"/>
                    <a:pt x="34239" y="122666"/>
                  </a:cubicBezTo>
                  <a:cubicBezTo>
                    <a:pt x="40691" y="122666"/>
                    <a:pt x="47714" y="122097"/>
                    <a:pt x="54356" y="122097"/>
                  </a:cubicBezTo>
                  <a:cubicBezTo>
                    <a:pt x="61378" y="122097"/>
                    <a:pt x="68590" y="122666"/>
                    <a:pt x="75423" y="122666"/>
                  </a:cubicBezTo>
                  <a:cubicBezTo>
                    <a:pt x="76751" y="122666"/>
                    <a:pt x="80357" y="122666"/>
                    <a:pt x="80357" y="117162"/>
                  </a:cubicBezTo>
                  <a:cubicBezTo>
                    <a:pt x="80357" y="113936"/>
                    <a:pt x="77131" y="113746"/>
                    <a:pt x="75423" y="113746"/>
                  </a:cubicBezTo>
                  <a:cubicBezTo>
                    <a:pt x="72766" y="113746"/>
                    <a:pt x="69729" y="113746"/>
                    <a:pt x="67262" y="113556"/>
                  </a:cubicBezTo>
                  <a:lnTo>
                    <a:pt x="94591" y="3479"/>
                  </a:lnTo>
                  <a:close/>
                  <a:moveTo>
                    <a:pt x="57962" y="65540"/>
                  </a:moveTo>
                  <a:cubicBezTo>
                    <a:pt x="57013" y="68766"/>
                    <a:pt x="57013" y="69146"/>
                    <a:pt x="54926" y="71044"/>
                  </a:cubicBezTo>
                  <a:cubicBezTo>
                    <a:pt x="48852" y="77117"/>
                    <a:pt x="40881" y="80533"/>
                    <a:pt x="34239" y="80533"/>
                  </a:cubicBezTo>
                  <a:cubicBezTo>
                    <a:pt x="22472" y="80533"/>
                    <a:pt x="21523" y="70284"/>
                    <a:pt x="21523" y="66109"/>
                  </a:cubicBezTo>
                  <a:cubicBezTo>
                    <a:pt x="21523" y="56240"/>
                    <a:pt x="27976" y="32896"/>
                    <a:pt x="31012" y="25494"/>
                  </a:cubicBezTo>
                  <a:cubicBezTo>
                    <a:pt x="36896" y="11640"/>
                    <a:pt x="46195" y="6895"/>
                    <a:pt x="53977" y="6895"/>
                  </a:cubicBezTo>
                  <a:cubicBezTo>
                    <a:pt x="65174" y="6895"/>
                    <a:pt x="69729" y="15815"/>
                    <a:pt x="69729" y="17903"/>
                  </a:cubicBezTo>
                  <a:cubicBezTo>
                    <a:pt x="69729" y="18662"/>
                    <a:pt x="69539" y="19991"/>
                    <a:pt x="69349" y="20560"/>
                  </a:cubicBezTo>
                  <a:lnTo>
                    <a:pt x="57962" y="65540"/>
                  </a:lnTo>
                  <a:close/>
                </a:path>
              </a:pathLst>
            </a:custGeom>
            <a:solidFill>
              <a:srgbClr val="000000"/>
            </a:solidFill>
            <a:ln w="19050" cap="flat">
              <a:noFill/>
              <a:prstDash val="solid"/>
              <a:miter/>
            </a:ln>
          </p:spPr>
          <p:txBody>
            <a:bodyPr rtlCol="0" anchor="ctr"/>
            <a:lstStyle/>
            <a:p>
              <a:endParaRPr lang="zh-CN" altLang="en-US"/>
            </a:p>
          </p:txBody>
        </p:sp>
        <p:sp>
          <p:nvSpPr>
            <p:cNvPr id="547" name="图形 219 1 1" descr="\documentclass{article}&#10;\usepackage{amsmath}&#10;\usepackage[bold]{hhtensor}&#10;\pagestyle{empty}&#10;\begin{document}&#10;&#10;$\vec k$&#10;&#10;&#10;\end{document}" title="IguanaTex Vector Display">
              <a:extLst>
                <a:ext uri="{FF2B5EF4-FFF2-40B4-BE49-F238E27FC236}">
                  <a16:creationId xmlns:a16="http://schemas.microsoft.com/office/drawing/2014/main" id="{044B35E2-F449-1C55-C975-69E5574D4518}"/>
                </a:ext>
              </a:extLst>
            </p:cNvPr>
            <p:cNvSpPr>
              <a:spLocks noChangeAspect="1"/>
            </p:cNvSpPr>
            <p:nvPr>
              <p:custDataLst>
                <p:tags r:id="rId2"/>
              </p:custDataLst>
            </p:nvPr>
          </p:nvSpPr>
          <p:spPr>
            <a:xfrm>
              <a:off x="3932258" y="3902279"/>
              <a:ext cx="75585" cy="114162"/>
            </a:xfrm>
            <a:custGeom>
              <a:avLst/>
              <a:gdLst>
                <a:gd name="connsiteX0" fmla="*/ 50560 w 98689"/>
                <a:gd name="connsiteY0" fmla="*/ 5756 h 114198"/>
                <a:gd name="connsiteX1" fmla="*/ 51320 w 98689"/>
                <a:gd name="connsiteY1" fmla="*/ 2991 h 114198"/>
                <a:gd name="connsiteX2" fmla="*/ 47144 w 98689"/>
                <a:gd name="connsiteY2" fmla="*/ 63 h 114198"/>
                <a:gd name="connsiteX3" fmla="*/ 45816 w 98689"/>
                <a:gd name="connsiteY3" fmla="*/ 225 h 114198"/>
                <a:gd name="connsiteX4" fmla="*/ 21333 w 98689"/>
                <a:gd name="connsiteY4" fmla="*/ 1201 h 114198"/>
                <a:gd name="connsiteX5" fmla="*/ 15260 w 98689"/>
                <a:gd name="connsiteY5" fmla="*/ 6082 h 114198"/>
                <a:gd name="connsiteX6" fmla="*/ 20194 w 98689"/>
                <a:gd name="connsiteY6" fmla="*/ 9010 h 114198"/>
                <a:gd name="connsiteX7" fmla="*/ 28165 w 98689"/>
                <a:gd name="connsiteY7" fmla="*/ 9335 h 114198"/>
                <a:gd name="connsiteX8" fmla="*/ 836 w 98689"/>
                <a:gd name="connsiteY8" fmla="*/ 103199 h 114198"/>
                <a:gd name="connsiteX9" fmla="*/ 77 w 98689"/>
                <a:gd name="connsiteY9" fmla="*/ 106941 h 114198"/>
                <a:gd name="connsiteX10" fmla="*/ 9187 w 98689"/>
                <a:gd name="connsiteY10" fmla="*/ 114261 h 114198"/>
                <a:gd name="connsiteX11" fmla="*/ 20764 w 98689"/>
                <a:gd name="connsiteY11" fmla="*/ 107754 h 114198"/>
                <a:gd name="connsiteX12" fmla="*/ 29494 w 98689"/>
                <a:gd name="connsiteY12" fmla="*/ 77984 h 114198"/>
                <a:gd name="connsiteX13" fmla="*/ 49611 w 98689"/>
                <a:gd name="connsiteY13" fmla="*/ 90185 h 114198"/>
                <a:gd name="connsiteX14" fmla="*/ 49042 w 98689"/>
                <a:gd name="connsiteY14" fmla="*/ 93601 h 114198"/>
                <a:gd name="connsiteX15" fmla="*/ 48473 w 98689"/>
                <a:gd name="connsiteY15" fmla="*/ 97505 h 114198"/>
                <a:gd name="connsiteX16" fmla="*/ 72766 w 98689"/>
                <a:gd name="connsiteY16" fmla="*/ 114261 h 114198"/>
                <a:gd name="connsiteX17" fmla="*/ 98767 w 98689"/>
                <a:gd name="connsiteY17" fmla="*/ 88884 h 114198"/>
                <a:gd name="connsiteX18" fmla="*/ 94212 w 98689"/>
                <a:gd name="connsiteY18" fmla="*/ 86606 h 114198"/>
                <a:gd name="connsiteX19" fmla="*/ 89467 w 98689"/>
                <a:gd name="connsiteY19" fmla="*/ 89860 h 114198"/>
                <a:gd name="connsiteX20" fmla="*/ 73715 w 98689"/>
                <a:gd name="connsiteY20" fmla="*/ 108405 h 114198"/>
                <a:gd name="connsiteX21" fmla="*/ 68780 w 98689"/>
                <a:gd name="connsiteY21" fmla="*/ 102060 h 114198"/>
                <a:gd name="connsiteX22" fmla="*/ 70298 w 98689"/>
                <a:gd name="connsiteY22" fmla="*/ 93601 h 114198"/>
                <a:gd name="connsiteX23" fmla="*/ 70868 w 98689"/>
                <a:gd name="connsiteY23" fmla="*/ 89534 h 114198"/>
                <a:gd name="connsiteX24" fmla="*/ 38034 w 98689"/>
                <a:gd name="connsiteY24" fmla="*/ 71965 h 114198"/>
                <a:gd name="connsiteX25" fmla="*/ 54926 w 98689"/>
                <a:gd name="connsiteY25" fmla="*/ 59602 h 114198"/>
                <a:gd name="connsiteX26" fmla="*/ 83204 w 98689"/>
                <a:gd name="connsiteY26" fmla="*/ 45287 h 114198"/>
                <a:gd name="connsiteX27" fmla="*/ 88138 w 98689"/>
                <a:gd name="connsiteY27" fmla="*/ 47239 h 114198"/>
                <a:gd name="connsiteX28" fmla="*/ 75043 w 98689"/>
                <a:gd name="connsiteY28" fmla="*/ 58951 h 114198"/>
                <a:gd name="connsiteX29" fmla="*/ 84533 w 98689"/>
                <a:gd name="connsiteY29" fmla="*/ 66434 h 114198"/>
                <a:gd name="connsiteX30" fmla="*/ 98197 w 98689"/>
                <a:gd name="connsiteY30" fmla="*/ 52770 h 114198"/>
                <a:gd name="connsiteX31" fmla="*/ 83773 w 98689"/>
                <a:gd name="connsiteY31" fmla="*/ 39430 h 114198"/>
                <a:gd name="connsiteX32" fmla="*/ 50560 w 98689"/>
                <a:gd name="connsiteY32" fmla="*/ 55861 h 114198"/>
                <a:gd name="connsiteX33" fmla="*/ 32341 w 98689"/>
                <a:gd name="connsiteY33" fmla="*/ 68549 h 114198"/>
                <a:gd name="connsiteX34" fmla="*/ 50560 w 98689"/>
                <a:gd name="connsiteY34" fmla="*/ 5756 h 11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689" h="114198">
                  <a:moveTo>
                    <a:pt x="50560" y="5756"/>
                  </a:moveTo>
                  <a:cubicBezTo>
                    <a:pt x="51320" y="3479"/>
                    <a:pt x="51320" y="3154"/>
                    <a:pt x="51320" y="2991"/>
                  </a:cubicBezTo>
                  <a:cubicBezTo>
                    <a:pt x="51320" y="876"/>
                    <a:pt x="49232" y="63"/>
                    <a:pt x="47144" y="63"/>
                  </a:cubicBezTo>
                  <a:cubicBezTo>
                    <a:pt x="46385" y="63"/>
                    <a:pt x="46195" y="63"/>
                    <a:pt x="45816" y="225"/>
                  </a:cubicBezTo>
                  <a:lnTo>
                    <a:pt x="21333" y="1201"/>
                  </a:lnTo>
                  <a:cubicBezTo>
                    <a:pt x="18676" y="1364"/>
                    <a:pt x="15260" y="1527"/>
                    <a:pt x="15260" y="6082"/>
                  </a:cubicBezTo>
                  <a:cubicBezTo>
                    <a:pt x="15260" y="9010"/>
                    <a:pt x="18866" y="9010"/>
                    <a:pt x="20194" y="9010"/>
                  </a:cubicBezTo>
                  <a:cubicBezTo>
                    <a:pt x="22282" y="9010"/>
                    <a:pt x="25698" y="9010"/>
                    <a:pt x="28165" y="9335"/>
                  </a:cubicBezTo>
                  <a:lnTo>
                    <a:pt x="836" y="103199"/>
                  </a:lnTo>
                  <a:cubicBezTo>
                    <a:pt x="646" y="103850"/>
                    <a:pt x="77" y="106290"/>
                    <a:pt x="77" y="106941"/>
                  </a:cubicBezTo>
                  <a:cubicBezTo>
                    <a:pt x="77" y="110845"/>
                    <a:pt x="3683" y="114261"/>
                    <a:pt x="9187" y="114261"/>
                  </a:cubicBezTo>
                  <a:cubicBezTo>
                    <a:pt x="12603" y="114261"/>
                    <a:pt x="18107" y="112797"/>
                    <a:pt x="20764" y="107754"/>
                  </a:cubicBezTo>
                  <a:cubicBezTo>
                    <a:pt x="21333" y="106290"/>
                    <a:pt x="23990" y="96855"/>
                    <a:pt x="29494" y="77984"/>
                  </a:cubicBezTo>
                  <a:cubicBezTo>
                    <a:pt x="33100" y="78310"/>
                    <a:pt x="49611" y="80262"/>
                    <a:pt x="49611" y="90185"/>
                  </a:cubicBezTo>
                  <a:cubicBezTo>
                    <a:pt x="49611" y="91324"/>
                    <a:pt x="49611" y="91812"/>
                    <a:pt x="49042" y="93601"/>
                  </a:cubicBezTo>
                  <a:cubicBezTo>
                    <a:pt x="48473" y="95716"/>
                    <a:pt x="48473" y="95879"/>
                    <a:pt x="48473" y="97505"/>
                  </a:cubicBezTo>
                  <a:cubicBezTo>
                    <a:pt x="48473" y="108079"/>
                    <a:pt x="60240" y="114261"/>
                    <a:pt x="72766" y="114261"/>
                  </a:cubicBezTo>
                  <a:cubicBezTo>
                    <a:pt x="91744" y="114261"/>
                    <a:pt x="98767" y="90185"/>
                    <a:pt x="98767" y="88884"/>
                  </a:cubicBezTo>
                  <a:cubicBezTo>
                    <a:pt x="98767" y="86606"/>
                    <a:pt x="95920" y="86606"/>
                    <a:pt x="94212" y="86606"/>
                  </a:cubicBezTo>
                  <a:cubicBezTo>
                    <a:pt x="90796" y="86606"/>
                    <a:pt x="90416" y="86932"/>
                    <a:pt x="89467" y="89860"/>
                  </a:cubicBezTo>
                  <a:cubicBezTo>
                    <a:pt x="87949" y="94577"/>
                    <a:pt x="83394" y="108405"/>
                    <a:pt x="73715" y="108405"/>
                  </a:cubicBezTo>
                  <a:cubicBezTo>
                    <a:pt x="70678" y="108405"/>
                    <a:pt x="68780" y="106941"/>
                    <a:pt x="68780" y="102060"/>
                  </a:cubicBezTo>
                  <a:cubicBezTo>
                    <a:pt x="68780" y="100434"/>
                    <a:pt x="69160" y="97343"/>
                    <a:pt x="70298" y="93601"/>
                  </a:cubicBezTo>
                  <a:cubicBezTo>
                    <a:pt x="70868" y="91812"/>
                    <a:pt x="70868" y="90673"/>
                    <a:pt x="70868" y="89534"/>
                  </a:cubicBezTo>
                  <a:cubicBezTo>
                    <a:pt x="70868" y="75707"/>
                    <a:pt x="51699" y="73104"/>
                    <a:pt x="38034" y="71965"/>
                  </a:cubicBezTo>
                  <a:cubicBezTo>
                    <a:pt x="39932" y="70827"/>
                    <a:pt x="44487" y="68224"/>
                    <a:pt x="54926" y="59602"/>
                  </a:cubicBezTo>
                  <a:cubicBezTo>
                    <a:pt x="69539" y="47239"/>
                    <a:pt x="77510" y="45287"/>
                    <a:pt x="83204" y="45287"/>
                  </a:cubicBezTo>
                  <a:cubicBezTo>
                    <a:pt x="86810" y="45287"/>
                    <a:pt x="88138" y="47076"/>
                    <a:pt x="88138" y="47239"/>
                  </a:cubicBezTo>
                  <a:cubicBezTo>
                    <a:pt x="78649" y="48377"/>
                    <a:pt x="75043" y="54884"/>
                    <a:pt x="75043" y="58951"/>
                  </a:cubicBezTo>
                  <a:cubicBezTo>
                    <a:pt x="75043" y="62530"/>
                    <a:pt x="78269" y="66434"/>
                    <a:pt x="84533" y="66434"/>
                  </a:cubicBezTo>
                  <a:cubicBezTo>
                    <a:pt x="88138" y="66434"/>
                    <a:pt x="98197" y="64320"/>
                    <a:pt x="98197" y="52770"/>
                  </a:cubicBezTo>
                  <a:cubicBezTo>
                    <a:pt x="98197" y="44311"/>
                    <a:pt x="91934" y="39430"/>
                    <a:pt x="83773" y="39430"/>
                  </a:cubicBezTo>
                  <a:cubicBezTo>
                    <a:pt x="72196" y="39430"/>
                    <a:pt x="61758" y="46588"/>
                    <a:pt x="50560" y="55861"/>
                  </a:cubicBezTo>
                  <a:cubicBezTo>
                    <a:pt x="48663" y="57650"/>
                    <a:pt x="39553" y="65133"/>
                    <a:pt x="32341" y="68549"/>
                  </a:cubicBezTo>
                  <a:lnTo>
                    <a:pt x="50560" y="5756"/>
                  </a:lnTo>
                  <a:close/>
                </a:path>
              </a:pathLst>
            </a:custGeom>
            <a:solidFill>
              <a:srgbClr val="000000"/>
            </a:solidFill>
            <a:ln w="19050" cap="flat">
              <a:noFill/>
              <a:prstDash val="solid"/>
              <a:miter/>
            </a:ln>
          </p:spPr>
          <p:txBody>
            <a:bodyPr rtlCol="0" anchor="ctr"/>
            <a:lstStyle/>
            <a:p>
              <a:endParaRPr lang="zh-CN" altLang="en-US"/>
            </a:p>
          </p:txBody>
        </p:sp>
        <p:sp>
          <p:nvSpPr>
            <p:cNvPr id="548" name="图形 223 1" descr="\documentclass{article}&#10;\usepackage{amsmath}&#10;\usepackage[bold]{hhtensor}&#10;\pagestyle{empty}&#10;\begin{document}&#10;&#10;$\vec v$&#10;&#10;&#10;\end{document}" title="IguanaTex Vector Display">
              <a:extLst>
                <a:ext uri="{FF2B5EF4-FFF2-40B4-BE49-F238E27FC236}">
                  <a16:creationId xmlns:a16="http://schemas.microsoft.com/office/drawing/2014/main" id="{87761B41-0F79-E814-0129-8390AF9C1713}"/>
                </a:ext>
              </a:extLst>
            </p:cNvPr>
            <p:cNvSpPr>
              <a:spLocks noChangeAspect="1"/>
            </p:cNvSpPr>
            <p:nvPr>
              <p:custDataLst>
                <p:tags r:id="rId3"/>
              </p:custDataLst>
            </p:nvPr>
          </p:nvSpPr>
          <p:spPr>
            <a:xfrm>
              <a:off x="4365385" y="3926192"/>
              <a:ext cx="73986" cy="87464"/>
            </a:xfrm>
            <a:custGeom>
              <a:avLst/>
              <a:gdLst>
                <a:gd name="connsiteX0" fmla="*/ 96679 w 96602"/>
                <a:gd name="connsiteY0" fmla="*/ 17333 h 87492"/>
                <a:gd name="connsiteX1" fmla="*/ 83773 w 96602"/>
                <a:gd name="connsiteY1" fmla="*/ 63 h 87492"/>
                <a:gd name="connsiteX2" fmla="*/ 69349 w 96602"/>
                <a:gd name="connsiteY2" fmla="*/ 14487 h 87492"/>
                <a:gd name="connsiteX3" fmla="*/ 75043 w 96602"/>
                <a:gd name="connsiteY3" fmla="*/ 23027 h 87492"/>
                <a:gd name="connsiteX4" fmla="*/ 84533 w 96602"/>
                <a:gd name="connsiteY4" fmla="*/ 34984 h 87492"/>
                <a:gd name="connsiteX5" fmla="*/ 51320 w 96602"/>
                <a:gd name="connsiteY5" fmla="*/ 80723 h 87492"/>
                <a:gd name="connsiteX6" fmla="*/ 37655 w 96602"/>
                <a:gd name="connsiteY6" fmla="*/ 65919 h 87492"/>
                <a:gd name="connsiteX7" fmla="*/ 49042 w 96602"/>
                <a:gd name="connsiteY7" fmla="*/ 25874 h 87492"/>
                <a:gd name="connsiteX8" fmla="*/ 51130 w 96602"/>
                <a:gd name="connsiteY8" fmla="*/ 17333 h 87492"/>
                <a:gd name="connsiteX9" fmla="*/ 29684 w 96602"/>
                <a:gd name="connsiteY9" fmla="*/ 253 h 87492"/>
                <a:gd name="connsiteX10" fmla="*/ 77 w 96602"/>
                <a:gd name="connsiteY10" fmla="*/ 29860 h 87492"/>
                <a:gd name="connsiteX11" fmla="*/ 4632 w 96602"/>
                <a:gd name="connsiteY11" fmla="*/ 32517 h 87492"/>
                <a:gd name="connsiteX12" fmla="*/ 8997 w 96602"/>
                <a:gd name="connsiteY12" fmla="*/ 30049 h 87492"/>
                <a:gd name="connsiteX13" fmla="*/ 28545 w 96602"/>
                <a:gd name="connsiteY13" fmla="*/ 7085 h 87492"/>
                <a:gd name="connsiteX14" fmla="*/ 31771 w 96602"/>
                <a:gd name="connsiteY14" fmla="*/ 11070 h 87492"/>
                <a:gd name="connsiteX15" fmla="*/ 28925 w 96602"/>
                <a:gd name="connsiteY15" fmla="*/ 22458 h 87492"/>
                <a:gd name="connsiteX16" fmla="*/ 17347 w 96602"/>
                <a:gd name="connsiteY16" fmla="*/ 62124 h 87492"/>
                <a:gd name="connsiteX17" fmla="*/ 50181 w 96602"/>
                <a:gd name="connsiteY17" fmla="*/ 87555 h 87492"/>
                <a:gd name="connsiteX18" fmla="*/ 96679 w 96602"/>
                <a:gd name="connsiteY18" fmla="*/ 17333 h 8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602" h="87492">
                  <a:moveTo>
                    <a:pt x="96679" y="17333"/>
                  </a:moveTo>
                  <a:cubicBezTo>
                    <a:pt x="96679" y="63"/>
                    <a:pt x="83963" y="63"/>
                    <a:pt x="83773" y="63"/>
                  </a:cubicBezTo>
                  <a:cubicBezTo>
                    <a:pt x="76182" y="63"/>
                    <a:pt x="69349" y="8034"/>
                    <a:pt x="69349" y="14487"/>
                  </a:cubicBezTo>
                  <a:cubicBezTo>
                    <a:pt x="69349" y="19801"/>
                    <a:pt x="73335" y="22078"/>
                    <a:pt x="75043" y="23027"/>
                  </a:cubicBezTo>
                  <a:cubicBezTo>
                    <a:pt x="83014" y="27772"/>
                    <a:pt x="84533" y="31188"/>
                    <a:pt x="84533" y="34984"/>
                  </a:cubicBezTo>
                  <a:cubicBezTo>
                    <a:pt x="84533" y="39159"/>
                    <a:pt x="73525" y="80723"/>
                    <a:pt x="51320" y="80723"/>
                  </a:cubicBezTo>
                  <a:cubicBezTo>
                    <a:pt x="37655" y="80723"/>
                    <a:pt x="37655" y="69335"/>
                    <a:pt x="37655" y="65919"/>
                  </a:cubicBezTo>
                  <a:cubicBezTo>
                    <a:pt x="37655" y="54912"/>
                    <a:pt x="42969" y="41057"/>
                    <a:pt x="49042" y="25874"/>
                  </a:cubicBezTo>
                  <a:cubicBezTo>
                    <a:pt x="50560" y="22078"/>
                    <a:pt x="51130" y="20370"/>
                    <a:pt x="51130" y="17333"/>
                  </a:cubicBezTo>
                  <a:cubicBezTo>
                    <a:pt x="51130" y="6326"/>
                    <a:pt x="40122" y="253"/>
                    <a:pt x="29684" y="253"/>
                  </a:cubicBezTo>
                  <a:cubicBezTo>
                    <a:pt x="9566" y="253"/>
                    <a:pt x="77" y="26064"/>
                    <a:pt x="77" y="29860"/>
                  </a:cubicBezTo>
                  <a:cubicBezTo>
                    <a:pt x="77" y="32517"/>
                    <a:pt x="2924" y="32517"/>
                    <a:pt x="4632" y="32517"/>
                  </a:cubicBezTo>
                  <a:cubicBezTo>
                    <a:pt x="6909" y="32517"/>
                    <a:pt x="8238" y="32517"/>
                    <a:pt x="8997" y="30049"/>
                  </a:cubicBezTo>
                  <a:cubicBezTo>
                    <a:pt x="15070" y="9552"/>
                    <a:pt x="25129" y="7085"/>
                    <a:pt x="28545" y="7085"/>
                  </a:cubicBezTo>
                  <a:cubicBezTo>
                    <a:pt x="29873" y="7085"/>
                    <a:pt x="31771" y="7085"/>
                    <a:pt x="31771" y="11070"/>
                  </a:cubicBezTo>
                  <a:cubicBezTo>
                    <a:pt x="31771" y="15436"/>
                    <a:pt x="29494" y="20939"/>
                    <a:pt x="28925" y="22458"/>
                  </a:cubicBezTo>
                  <a:cubicBezTo>
                    <a:pt x="20194" y="44473"/>
                    <a:pt x="17347" y="53014"/>
                    <a:pt x="17347" y="62124"/>
                  </a:cubicBezTo>
                  <a:cubicBezTo>
                    <a:pt x="17347" y="82241"/>
                    <a:pt x="33669" y="87555"/>
                    <a:pt x="50181" y="87555"/>
                  </a:cubicBezTo>
                  <a:cubicBezTo>
                    <a:pt x="82824" y="87555"/>
                    <a:pt x="96679" y="33655"/>
                    <a:pt x="96679" y="17333"/>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9" name="矩形 548">
              <a:extLst>
                <a:ext uri="{FF2B5EF4-FFF2-40B4-BE49-F238E27FC236}">
                  <a16:creationId xmlns:a16="http://schemas.microsoft.com/office/drawing/2014/main" id="{ADEF74BD-DAE8-1590-0DB1-81367A22209B}"/>
                </a:ext>
              </a:extLst>
            </p:cNvPr>
            <p:cNvSpPr/>
            <p:nvPr/>
          </p:nvSpPr>
          <p:spPr>
            <a:xfrm>
              <a:off x="3769802" y="4171646"/>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0" name="矩形 549">
              <a:extLst>
                <a:ext uri="{FF2B5EF4-FFF2-40B4-BE49-F238E27FC236}">
                  <a16:creationId xmlns:a16="http://schemas.microsoft.com/office/drawing/2014/main" id="{AA83E751-520B-B7E5-7B70-335D821A9BE1}"/>
                </a:ext>
              </a:extLst>
            </p:cNvPr>
            <p:cNvSpPr/>
            <p:nvPr/>
          </p:nvSpPr>
          <p:spPr>
            <a:xfrm>
              <a:off x="3860647" y="4171646"/>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1" name="矩形 550">
              <a:extLst>
                <a:ext uri="{FF2B5EF4-FFF2-40B4-BE49-F238E27FC236}">
                  <a16:creationId xmlns:a16="http://schemas.microsoft.com/office/drawing/2014/main" id="{DC83A504-089A-45D5-0FCB-036DCFE19BDE}"/>
                </a:ext>
              </a:extLst>
            </p:cNvPr>
            <p:cNvSpPr/>
            <p:nvPr/>
          </p:nvSpPr>
          <p:spPr>
            <a:xfrm>
              <a:off x="3957412" y="4171646"/>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2" name="矩形 551">
              <a:extLst>
                <a:ext uri="{FF2B5EF4-FFF2-40B4-BE49-F238E27FC236}">
                  <a16:creationId xmlns:a16="http://schemas.microsoft.com/office/drawing/2014/main" id="{C42958E9-4F61-AAAA-0D8D-95FF73662FA1}"/>
                </a:ext>
              </a:extLst>
            </p:cNvPr>
            <p:cNvSpPr/>
            <p:nvPr/>
          </p:nvSpPr>
          <p:spPr>
            <a:xfrm>
              <a:off x="4052311" y="4171646"/>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3" name="矩形 552">
              <a:extLst>
                <a:ext uri="{FF2B5EF4-FFF2-40B4-BE49-F238E27FC236}">
                  <a16:creationId xmlns:a16="http://schemas.microsoft.com/office/drawing/2014/main" id="{13618EDF-19DC-E5ED-295E-1C014A2F115B}"/>
                </a:ext>
              </a:extLst>
            </p:cNvPr>
            <p:cNvSpPr/>
            <p:nvPr/>
          </p:nvSpPr>
          <p:spPr>
            <a:xfrm>
              <a:off x="4143156" y="4171646"/>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4" name="矩形 553">
              <a:extLst>
                <a:ext uri="{FF2B5EF4-FFF2-40B4-BE49-F238E27FC236}">
                  <a16:creationId xmlns:a16="http://schemas.microsoft.com/office/drawing/2014/main" id="{882E193C-6DFF-E4EC-51B8-B325BDBBA128}"/>
                </a:ext>
              </a:extLst>
            </p:cNvPr>
            <p:cNvSpPr/>
            <p:nvPr/>
          </p:nvSpPr>
          <p:spPr>
            <a:xfrm>
              <a:off x="4239921" y="4171646"/>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55" name="组合 554">
              <a:extLst>
                <a:ext uri="{FF2B5EF4-FFF2-40B4-BE49-F238E27FC236}">
                  <a16:creationId xmlns:a16="http://schemas.microsoft.com/office/drawing/2014/main" id="{E3C1C133-8723-64FA-DE7B-2AB9A83CFFC6}"/>
                </a:ext>
              </a:extLst>
            </p:cNvPr>
            <p:cNvGrpSpPr/>
            <p:nvPr/>
          </p:nvGrpSpPr>
          <p:grpSpPr>
            <a:xfrm>
              <a:off x="3738317" y="4221119"/>
              <a:ext cx="539049" cy="89971"/>
              <a:chOff x="3337800" y="3237072"/>
              <a:chExt cx="703821" cy="90000"/>
            </a:xfrm>
            <a:solidFill>
              <a:srgbClr val="BFCFFF"/>
            </a:solidFill>
          </p:grpSpPr>
          <p:sp>
            <p:nvSpPr>
              <p:cNvPr id="777" name="矩形 776">
                <a:extLst>
                  <a:ext uri="{FF2B5EF4-FFF2-40B4-BE49-F238E27FC236}">
                    <a16:creationId xmlns:a16="http://schemas.microsoft.com/office/drawing/2014/main" id="{029D3EAE-6111-21DA-4B09-71A2CDA31602}"/>
                  </a:ext>
                </a:extLst>
              </p:cNvPr>
              <p:cNvSpPr/>
              <p:nvPr/>
            </p:nvSpPr>
            <p:spPr>
              <a:xfrm>
                <a:off x="3337800"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8" name="矩形 777">
                <a:extLst>
                  <a:ext uri="{FF2B5EF4-FFF2-40B4-BE49-F238E27FC236}">
                    <a16:creationId xmlns:a16="http://schemas.microsoft.com/office/drawing/2014/main" id="{D11AE547-0635-DB30-8480-647929DF4B17}"/>
                  </a:ext>
                </a:extLst>
              </p:cNvPr>
              <p:cNvSpPr/>
              <p:nvPr/>
            </p:nvSpPr>
            <p:spPr>
              <a:xfrm>
                <a:off x="345641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9" name="矩形 778">
                <a:extLst>
                  <a:ext uri="{FF2B5EF4-FFF2-40B4-BE49-F238E27FC236}">
                    <a16:creationId xmlns:a16="http://schemas.microsoft.com/office/drawing/2014/main" id="{22DD0F09-6DE5-ABA3-BE7C-0E1DE4D09258}"/>
                  </a:ext>
                </a:extLst>
              </p:cNvPr>
              <p:cNvSpPr/>
              <p:nvPr/>
            </p:nvSpPr>
            <p:spPr>
              <a:xfrm>
                <a:off x="3582757"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0" name="矩形 779">
                <a:extLst>
                  <a:ext uri="{FF2B5EF4-FFF2-40B4-BE49-F238E27FC236}">
                    <a16:creationId xmlns:a16="http://schemas.microsoft.com/office/drawing/2014/main" id="{A75DFD9C-AF6B-F394-408E-4B9FCF38F08B}"/>
                  </a:ext>
                </a:extLst>
              </p:cNvPr>
              <p:cNvSpPr/>
              <p:nvPr/>
            </p:nvSpPr>
            <p:spPr>
              <a:xfrm>
                <a:off x="370666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1" name="矩形 780">
                <a:extLst>
                  <a:ext uri="{FF2B5EF4-FFF2-40B4-BE49-F238E27FC236}">
                    <a16:creationId xmlns:a16="http://schemas.microsoft.com/office/drawing/2014/main" id="{C5F705FE-28B3-1E35-52D2-8611C0B60E5F}"/>
                  </a:ext>
                </a:extLst>
              </p:cNvPr>
              <p:cNvSpPr/>
              <p:nvPr/>
            </p:nvSpPr>
            <p:spPr>
              <a:xfrm>
                <a:off x="3825278"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2" name="矩形 781">
                <a:extLst>
                  <a:ext uri="{FF2B5EF4-FFF2-40B4-BE49-F238E27FC236}">
                    <a16:creationId xmlns:a16="http://schemas.microsoft.com/office/drawing/2014/main" id="{431EF012-4115-D425-76F5-F8EFDCD07DFA}"/>
                  </a:ext>
                </a:extLst>
              </p:cNvPr>
              <p:cNvSpPr/>
              <p:nvPr/>
            </p:nvSpPr>
            <p:spPr>
              <a:xfrm>
                <a:off x="3951621"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56" name="组合 555">
              <a:extLst>
                <a:ext uri="{FF2B5EF4-FFF2-40B4-BE49-F238E27FC236}">
                  <a16:creationId xmlns:a16="http://schemas.microsoft.com/office/drawing/2014/main" id="{8ABEF2B9-6995-F374-70B6-1AD77DA30BF8}"/>
                </a:ext>
              </a:extLst>
            </p:cNvPr>
            <p:cNvGrpSpPr/>
            <p:nvPr/>
          </p:nvGrpSpPr>
          <p:grpSpPr>
            <a:xfrm>
              <a:off x="3708573" y="4267844"/>
              <a:ext cx="539049" cy="89971"/>
              <a:chOff x="3337800" y="2783730"/>
              <a:chExt cx="703821" cy="90000"/>
            </a:xfrm>
            <a:solidFill>
              <a:srgbClr val="BFCFFF"/>
            </a:solidFill>
          </p:grpSpPr>
          <p:sp>
            <p:nvSpPr>
              <p:cNvPr id="771" name="矩形 770">
                <a:extLst>
                  <a:ext uri="{FF2B5EF4-FFF2-40B4-BE49-F238E27FC236}">
                    <a16:creationId xmlns:a16="http://schemas.microsoft.com/office/drawing/2014/main" id="{E4BF8CE5-4D1E-BAC8-48D3-F5ED62CE6A3E}"/>
                  </a:ext>
                </a:extLst>
              </p:cNvPr>
              <p:cNvSpPr/>
              <p:nvPr/>
            </p:nvSpPr>
            <p:spPr>
              <a:xfrm>
                <a:off x="3337800"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2" name="矩形 771">
                <a:extLst>
                  <a:ext uri="{FF2B5EF4-FFF2-40B4-BE49-F238E27FC236}">
                    <a16:creationId xmlns:a16="http://schemas.microsoft.com/office/drawing/2014/main" id="{97594289-52DE-0B1D-EB51-9A052555446C}"/>
                  </a:ext>
                </a:extLst>
              </p:cNvPr>
              <p:cNvSpPr/>
              <p:nvPr/>
            </p:nvSpPr>
            <p:spPr>
              <a:xfrm>
                <a:off x="3456414"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3" name="矩形 772">
                <a:extLst>
                  <a:ext uri="{FF2B5EF4-FFF2-40B4-BE49-F238E27FC236}">
                    <a16:creationId xmlns:a16="http://schemas.microsoft.com/office/drawing/2014/main" id="{08155BA1-C28D-753A-6E41-59B4EC790ED4}"/>
                  </a:ext>
                </a:extLst>
              </p:cNvPr>
              <p:cNvSpPr/>
              <p:nvPr/>
            </p:nvSpPr>
            <p:spPr>
              <a:xfrm>
                <a:off x="3582757"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4" name="矩形 773">
                <a:extLst>
                  <a:ext uri="{FF2B5EF4-FFF2-40B4-BE49-F238E27FC236}">
                    <a16:creationId xmlns:a16="http://schemas.microsoft.com/office/drawing/2014/main" id="{008811E2-F24C-1BC2-8AF8-F14FB240679C}"/>
                  </a:ext>
                </a:extLst>
              </p:cNvPr>
              <p:cNvSpPr/>
              <p:nvPr/>
            </p:nvSpPr>
            <p:spPr>
              <a:xfrm>
                <a:off x="3706664"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5" name="矩形 774">
                <a:extLst>
                  <a:ext uri="{FF2B5EF4-FFF2-40B4-BE49-F238E27FC236}">
                    <a16:creationId xmlns:a16="http://schemas.microsoft.com/office/drawing/2014/main" id="{D138B0E5-4389-6380-85D8-A6DE80B13244}"/>
                  </a:ext>
                </a:extLst>
              </p:cNvPr>
              <p:cNvSpPr/>
              <p:nvPr/>
            </p:nvSpPr>
            <p:spPr>
              <a:xfrm>
                <a:off x="3825278"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6" name="矩形 775">
                <a:extLst>
                  <a:ext uri="{FF2B5EF4-FFF2-40B4-BE49-F238E27FC236}">
                    <a16:creationId xmlns:a16="http://schemas.microsoft.com/office/drawing/2014/main" id="{43CE5649-E5EB-5334-13D7-B7B1A3A46D0A}"/>
                  </a:ext>
                </a:extLst>
              </p:cNvPr>
              <p:cNvSpPr/>
              <p:nvPr/>
            </p:nvSpPr>
            <p:spPr>
              <a:xfrm>
                <a:off x="3951621" y="2783730"/>
                <a:ext cx="90000" cy="90000"/>
              </a:xfrm>
              <a:prstGeom prst="rect">
                <a:avLst/>
              </a:prstGeom>
              <a:grpFill/>
              <a:ln>
                <a:solidFill>
                  <a:srgbClr val="38562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557" name="图形 556" descr="徽章关注 轮廓">
              <a:extLst>
                <a:ext uri="{FF2B5EF4-FFF2-40B4-BE49-F238E27FC236}">
                  <a16:creationId xmlns:a16="http://schemas.microsoft.com/office/drawing/2014/main" id="{A2AFC9BD-FDE8-61BD-639D-047A142B5E72}"/>
                </a:ext>
              </a:extLst>
            </p:cNvPr>
            <p:cNvPicPr preferRelativeResize="0">
              <a:picLocks/>
            </p:cNvPicPr>
            <p:nvPr/>
          </p:nvPicPr>
          <p:blipFill>
            <a:blip r:embed="rId106">
              <a:extLst>
                <a:ext uri="{96DAC541-7B7A-43D3-8B79-37D633B846F1}">
                  <asvg:svgBlip xmlns:asvg="http://schemas.microsoft.com/office/drawing/2016/SVG/main" r:embed="rId107"/>
                </a:ext>
              </a:extLst>
            </a:blip>
            <a:stretch>
              <a:fillRect/>
            </a:stretch>
          </p:blipFill>
          <p:spPr>
            <a:xfrm>
              <a:off x="3989332" y="2594702"/>
              <a:ext cx="103429" cy="107966"/>
            </a:xfrm>
            <a:prstGeom prst="rect">
              <a:avLst/>
            </a:prstGeom>
          </p:spPr>
        </p:pic>
        <p:cxnSp>
          <p:nvCxnSpPr>
            <p:cNvPr id="558" name="直线箭头连接符 557">
              <a:extLst>
                <a:ext uri="{FF2B5EF4-FFF2-40B4-BE49-F238E27FC236}">
                  <a16:creationId xmlns:a16="http://schemas.microsoft.com/office/drawing/2014/main" id="{66D7969E-FFA9-A34F-9AE5-29528DCE49D0}"/>
                </a:ext>
              </a:extLst>
            </p:cNvPr>
            <p:cNvCxnSpPr>
              <a:cxnSpLocks/>
            </p:cNvCxnSpPr>
            <p:nvPr/>
          </p:nvCxnSpPr>
          <p:spPr>
            <a:xfrm flipH="1" flipV="1">
              <a:off x="4036646" y="2696594"/>
              <a:ext cx="4005" cy="1422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59" name="文本框 558">
              <a:extLst>
                <a:ext uri="{FF2B5EF4-FFF2-40B4-BE49-F238E27FC236}">
                  <a16:creationId xmlns:a16="http://schemas.microsoft.com/office/drawing/2014/main" id="{6D37BD3A-A6C4-B4EC-FED0-DA45DC386EB0}"/>
                </a:ext>
              </a:extLst>
            </p:cNvPr>
            <p:cNvSpPr txBox="1"/>
            <p:nvPr/>
          </p:nvSpPr>
          <p:spPr>
            <a:xfrm>
              <a:off x="3449752" y="3614896"/>
              <a:ext cx="1214617" cy="246143"/>
            </a:xfrm>
            <a:prstGeom prst="rect">
              <a:avLst/>
            </a:prstGeom>
            <a:noFill/>
          </p:spPr>
          <p:txBody>
            <a:bodyPr wrap="none" rtlCol="0">
              <a:spAutoFit/>
            </a:bodyPr>
            <a:lstStyle/>
            <a:p>
              <a:pPr algn="ctr"/>
              <a:r>
                <a:rPr kumimoji="1" lang="en-US" altLang="zh-CN" sz="1000" dirty="0">
                  <a:latin typeface="Arial" panose="020B0604020202020204" pitchFamily="34" charset="0"/>
                  <a:cs typeface="Arial" panose="020B0604020202020204" pitchFamily="34" charset="0"/>
                </a:rPr>
                <a:t>feats-feats self-attn</a:t>
              </a:r>
              <a:endParaRPr kumimoji="1" lang="zh-CN" altLang="en-US" sz="1000" dirty="0">
                <a:latin typeface="Arial" panose="020B0604020202020204" pitchFamily="34" charset="0"/>
                <a:cs typeface="Arial" panose="020B0604020202020204" pitchFamily="34" charset="0"/>
              </a:endParaRPr>
            </a:p>
          </p:txBody>
        </p:sp>
        <p:sp>
          <p:nvSpPr>
            <p:cNvPr id="560" name="矩形 559">
              <a:extLst>
                <a:ext uri="{FF2B5EF4-FFF2-40B4-BE49-F238E27FC236}">
                  <a16:creationId xmlns:a16="http://schemas.microsoft.com/office/drawing/2014/main" id="{90869FA6-B9E6-55E2-425A-6269722DC66D}"/>
                </a:ext>
              </a:extLst>
            </p:cNvPr>
            <p:cNvSpPr/>
            <p:nvPr/>
          </p:nvSpPr>
          <p:spPr>
            <a:xfrm>
              <a:off x="6102163" y="2305871"/>
              <a:ext cx="1508415" cy="2303309"/>
            </a:xfrm>
            <a:prstGeom prst="rect">
              <a:avLst/>
            </a:prstGeom>
            <a:solidFill>
              <a:srgbClr val="DDE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561" name="直线箭头连接符 560">
              <a:extLst>
                <a:ext uri="{FF2B5EF4-FFF2-40B4-BE49-F238E27FC236}">
                  <a16:creationId xmlns:a16="http://schemas.microsoft.com/office/drawing/2014/main" id="{80A96906-6939-00D2-0E6C-532BBA0E4DB2}"/>
                </a:ext>
              </a:extLst>
            </p:cNvPr>
            <p:cNvCxnSpPr>
              <a:cxnSpLocks/>
            </p:cNvCxnSpPr>
            <p:nvPr/>
          </p:nvCxnSpPr>
          <p:spPr>
            <a:xfrm flipV="1">
              <a:off x="6467229" y="4230432"/>
              <a:ext cx="0" cy="2492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62" name="矩形 561">
              <a:extLst>
                <a:ext uri="{FF2B5EF4-FFF2-40B4-BE49-F238E27FC236}">
                  <a16:creationId xmlns:a16="http://schemas.microsoft.com/office/drawing/2014/main" id="{4035E104-3B3B-CCA7-0F69-4495C9AEA5DC}"/>
                </a:ext>
              </a:extLst>
            </p:cNvPr>
            <p:cNvSpPr/>
            <p:nvPr/>
          </p:nvSpPr>
          <p:spPr>
            <a:xfrm>
              <a:off x="6340614" y="3997523"/>
              <a:ext cx="1151510" cy="233926"/>
            </a:xfrm>
            <a:prstGeom prst="rect">
              <a:avLst/>
            </a:prstGeom>
            <a:solidFill>
              <a:srgbClr val="CEBB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schemeClr val="tx1"/>
                </a:solidFill>
                <a:latin typeface="Arial" panose="020B0604020202020204" pitchFamily="34" charset="0"/>
                <a:cs typeface="Arial" panose="020B0604020202020204" pitchFamily="34" charset="0"/>
              </a:endParaRPr>
            </a:p>
          </p:txBody>
        </p:sp>
        <p:cxnSp>
          <p:nvCxnSpPr>
            <p:cNvPr id="563" name="直线箭头连接符 562">
              <a:extLst>
                <a:ext uri="{FF2B5EF4-FFF2-40B4-BE49-F238E27FC236}">
                  <a16:creationId xmlns:a16="http://schemas.microsoft.com/office/drawing/2014/main" id="{02CC3436-499A-AABD-1B4C-393810358468}"/>
                </a:ext>
              </a:extLst>
            </p:cNvPr>
            <p:cNvCxnSpPr/>
            <p:nvPr/>
          </p:nvCxnSpPr>
          <p:spPr>
            <a:xfrm flipV="1">
              <a:off x="6897051" y="4229861"/>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64" name="直线箭头连接符 563">
              <a:extLst>
                <a:ext uri="{FF2B5EF4-FFF2-40B4-BE49-F238E27FC236}">
                  <a16:creationId xmlns:a16="http://schemas.microsoft.com/office/drawing/2014/main" id="{8DF24C1A-8AF3-EC61-4A6F-7E65A47C2216}"/>
                </a:ext>
              </a:extLst>
            </p:cNvPr>
            <p:cNvCxnSpPr/>
            <p:nvPr/>
          </p:nvCxnSpPr>
          <p:spPr>
            <a:xfrm flipV="1">
              <a:off x="7339195" y="4233688"/>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65" name="直线连接符 564">
              <a:extLst>
                <a:ext uri="{FF2B5EF4-FFF2-40B4-BE49-F238E27FC236}">
                  <a16:creationId xmlns:a16="http://schemas.microsoft.com/office/drawing/2014/main" id="{DD104052-472C-1A11-3F64-1DA168F41911}"/>
                </a:ext>
              </a:extLst>
            </p:cNvPr>
            <p:cNvCxnSpPr>
              <a:cxnSpLocks/>
            </p:cNvCxnSpPr>
            <p:nvPr/>
          </p:nvCxnSpPr>
          <p:spPr>
            <a:xfrm>
              <a:off x="6890503" y="4358868"/>
              <a:ext cx="452882" cy="21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直线连接符 565">
              <a:extLst>
                <a:ext uri="{FF2B5EF4-FFF2-40B4-BE49-F238E27FC236}">
                  <a16:creationId xmlns:a16="http://schemas.microsoft.com/office/drawing/2014/main" id="{835B6B7C-EA0A-C570-99DC-8A635A5059FA}"/>
                </a:ext>
              </a:extLst>
            </p:cNvPr>
            <p:cNvCxnSpPr>
              <a:cxnSpLocks/>
            </p:cNvCxnSpPr>
            <p:nvPr/>
          </p:nvCxnSpPr>
          <p:spPr>
            <a:xfrm flipV="1">
              <a:off x="7152051" y="4361965"/>
              <a:ext cx="0" cy="1195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7" name="矩形 566">
              <a:extLst>
                <a:ext uri="{FF2B5EF4-FFF2-40B4-BE49-F238E27FC236}">
                  <a16:creationId xmlns:a16="http://schemas.microsoft.com/office/drawing/2014/main" id="{93741D29-2FBE-D084-B2C0-49961F061E85}"/>
                </a:ext>
              </a:extLst>
            </p:cNvPr>
            <p:cNvSpPr/>
            <p:nvPr/>
          </p:nvSpPr>
          <p:spPr>
            <a:xfrm>
              <a:off x="6338328" y="2797541"/>
              <a:ext cx="1151510" cy="233926"/>
            </a:xfrm>
            <a:prstGeom prst="rect">
              <a:avLst/>
            </a:prstGeom>
            <a:solidFill>
              <a:srgbClr val="CEBB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schemeClr val="tx1"/>
                </a:solidFill>
                <a:latin typeface="Arial" panose="020B0604020202020204" pitchFamily="34" charset="0"/>
                <a:cs typeface="Arial" panose="020B0604020202020204" pitchFamily="34" charset="0"/>
              </a:endParaRPr>
            </a:p>
          </p:txBody>
        </p:sp>
        <p:cxnSp>
          <p:nvCxnSpPr>
            <p:cNvPr id="568" name="直线连接符 567">
              <a:extLst>
                <a:ext uri="{FF2B5EF4-FFF2-40B4-BE49-F238E27FC236}">
                  <a16:creationId xmlns:a16="http://schemas.microsoft.com/office/drawing/2014/main" id="{C5170592-1216-C6AB-D6D3-B83ACB9BDBB3}"/>
                </a:ext>
              </a:extLst>
            </p:cNvPr>
            <p:cNvCxnSpPr>
              <a:cxnSpLocks/>
            </p:cNvCxnSpPr>
            <p:nvPr/>
          </p:nvCxnSpPr>
          <p:spPr>
            <a:xfrm>
              <a:off x="6185885" y="4419549"/>
              <a:ext cx="2585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9" name="空心弧 568">
              <a:extLst>
                <a:ext uri="{FF2B5EF4-FFF2-40B4-BE49-F238E27FC236}">
                  <a16:creationId xmlns:a16="http://schemas.microsoft.com/office/drawing/2014/main" id="{E74686B7-0951-BA97-9035-E6ED0E22C8DC}"/>
                </a:ext>
              </a:extLst>
            </p:cNvPr>
            <p:cNvSpPr/>
            <p:nvPr/>
          </p:nvSpPr>
          <p:spPr>
            <a:xfrm>
              <a:off x="6428804" y="4385757"/>
              <a:ext cx="77854" cy="75411"/>
            </a:xfrm>
            <a:prstGeom prst="blockArc">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570" name="直线连接符 569">
              <a:extLst>
                <a:ext uri="{FF2B5EF4-FFF2-40B4-BE49-F238E27FC236}">
                  <a16:creationId xmlns:a16="http://schemas.microsoft.com/office/drawing/2014/main" id="{FDF23023-B4BC-3DFF-DC98-20E3B2E56C19}"/>
                </a:ext>
              </a:extLst>
            </p:cNvPr>
            <p:cNvCxnSpPr>
              <a:cxnSpLocks/>
            </p:cNvCxnSpPr>
            <p:nvPr/>
          </p:nvCxnSpPr>
          <p:spPr>
            <a:xfrm>
              <a:off x="6490591" y="4419550"/>
              <a:ext cx="655050" cy="4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71" name="图形 570" descr="徽章关注 轮廓">
              <a:extLst>
                <a:ext uri="{FF2B5EF4-FFF2-40B4-BE49-F238E27FC236}">
                  <a16:creationId xmlns:a16="http://schemas.microsoft.com/office/drawing/2014/main" id="{0B1C79B0-CC31-F6CB-D8B2-B05D1E73AF2A}"/>
                </a:ext>
              </a:extLst>
            </p:cNvPr>
            <p:cNvPicPr preferRelativeResize="0">
              <a:picLocks/>
            </p:cNvPicPr>
            <p:nvPr/>
          </p:nvPicPr>
          <p:blipFill>
            <a:blip r:embed="rId106">
              <a:extLst>
                <a:ext uri="{96DAC541-7B7A-43D3-8B79-37D633B846F1}">
                  <asvg:svgBlip xmlns:asvg="http://schemas.microsoft.com/office/drawing/2016/SVG/main" r:embed="rId107"/>
                </a:ext>
              </a:extLst>
            </a:blip>
            <a:stretch>
              <a:fillRect/>
            </a:stretch>
          </p:blipFill>
          <p:spPr>
            <a:xfrm>
              <a:off x="6767670" y="3775085"/>
              <a:ext cx="103429" cy="107966"/>
            </a:xfrm>
            <a:prstGeom prst="rect">
              <a:avLst/>
            </a:prstGeom>
          </p:spPr>
        </p:pic>
        <p:cxnSp>
          <p:nvCxnSpPr>
            <p:cNvPr id="572" name="直线箭头连接符 571">
              <a:extLst>
                <a:ext uri="{FF2B5EF4-FFF2-40B4-BE49-F238E27FC236}">
                  <a16:creationId xmlns:a16="http://schemas.microsoft.com/office/drawing/2014/main" id="{8C795C0C-E3C6-814F-9C00-FFEECF08F83F}"/>
                </a:ext>
              </a:extLst>
            </p:cNvPr>
            <p:cNvCxnSpPr>
              <a:cxnSpLocks/>
            </p:cNvCxnSpPr>
            <p:nvPr/>
          </p:nvCxnSpPr>
          <p:spPr>
            <a:xfrm flipH="1" flipV="1">
              <a:off x="6820493" y="3870365"/>
              <a:ext cx="3473"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3" name="直线箭头连接符 572">
              <a:extLst>
                <a:ext uri="{FF2B5EF4-FFF2-40B4-BE49-F238E27FC236}">
                  <a16:creationId xmlns:a16="http://schemas.microsoft.com/office/drawing/2014/main" id="{1596071F-C57C-6AB4-39EF-52188F5462FD}"/>
                </a:ext>
              </a:extLst>
            </p:cNvPr>
            <p:cNvCxnSpPr>
              <a:cxnSpLocks/>
            </p:cNvCxnSpPr>
            <p:nvPr/>
          </p:nvCxnSpPr>
          <p:spPr>
            <a:xfrm flipH="1" flipV="1">
              <a:off x="6820185" y="3665803"/>
              <a:ext cx="3473"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74" name="矩形 573">
              <a:extLst>
                <a:ext uri="{FF2B5EF4-FFF2-40B4-BE49-F238E27FC236}">
                  <a16:creationId xmlns:a16="http://schemas.microsoft.com/office/drawing/2014/main" id="{DEB5E2E1-119B-9B5A-CDA7-E3C3D13C7285}"/>
                </a:ext>
              </a:extLst>
            </p:cNvPr>
            <p:cNvSpPr/>
            <p:nvPr/>
          </p:nvSpPr>
          <p:spPr>
            <a:xfrm>
              <a:off x="6339978" y="3432707"/>
              <a:ext cx="1151510" cy="233926"/>
            </a:xfrm>
            <a:prstGeom prst="rect">
              <a:avLst/>
            </a:prstGeom>
            <a:solidFill>
              <a:srgbClr val="BFC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latin typeface="Arial" panose="020B0604020202020204" pitchFamily="34" charset="0"/>
                  <a:cs typeface="Arial" panose="020B0604020202020204" pitchFamily="34" charset="0"/>
                </a:rPr>
                <a:t>MLP</a:t>
              </a:r>
              <a:endParaRPr kumimoji="1" lang="zh-CN" altLang="en-US" sz="900" dirty="0">
                <a:solidFill>
                  <a:schemeClr val="tx1"/>
                </a:solidFill>
                <a:latin typeface="Arial" panose="020B0604020202020204" pitchFamily="34" charset="0"/>
                <a:cs typeface="Arial" panose="020B0604020202020204" pitchFamily="34" charset="0"/>
              </a:endParaRPr>
            </a:p>
          </p:txBody>
        </p:sp>
        <p:pic>
          <p:nvPicPr>
            <p:cNvPr id="575" name="图形 574" descr="徽章关注 轮廓">
              <a:extLst>
                <a:ext uri="{FF2B5EF4-FFF2-40B4-BE49-F238E27FC236}">
                  <a16:creationId xmlns:a16="http://schemas.microsoft.com/office/drawing/2014/main" id="{FE3B819B-7528-E12B-8B91-562586B43815}"/>
                </a:ext>
              </a:extLst>
            </p:cNvPr>
            <p:cNvPicPr preferRelativeResize="0">
              <a:picLocks/>
            </p:cNvPicPr>
            <p:nvPr/>
          </p:nvPicPr>
          <p:blipFill>
            <a:blip r:embed="rId106">
              <a:extLst>
                <a:ext uri="{96DAC541-7B7A-43D3-8B79-37D633B846F1}">
                  <asvg:svgBlip xmlns:asvg="http://schemas.microsoft.com/office/drawing/2016/SVG/main" r:embed="rId107"/>
                </a:ext>
              </a:extLst>
            </a:blip>
            <a:stretch>
              <a:fillRect/>
            </a:stretch>
          </p:blipFill>
          <p:spPr>
            <a:xfrm>
              <a:off x="6769969" y="3213977"/>
              <a:ext cx="103429" cy="107966"/>
            </a:xfrm>
            <a:prstGeom prst="rect">
              <a:avLst/>
            </a:prstGeom>
          </p:spPr>
        </p:pic>
        <p:cxnSp>
          <p:nvCxnSpPr>
            <p:cNvPr id="576" name="直线箭头连接符 575">
              <a:extLst>
                <a:ext uri="{FF2B5EF4-FFF2-40B4-BE49-F238E27FC236}">
                  <a16:creationId xmlns:a16="http://schemas.microsoft.com/office/drawing/2014/main" id="{5C80A5BD-CE1B-3E43-2C21-E9664872B1E5}"/>
                </a:ext>
              </a:extLst>
            </p:cNvPr>
            <p:cNvCxnSpPr>
              <a:cxnSpLocks/>
            </p:cNvCxnSpPr>
            <p:nvPr/>
          </p:nvCxnSpPr>
          <p:spPr>
            <a:xfrm flipH="1" flipV="1">
              <a:off x="6821878" y="3302930"/>
              <a:ext cx="3473"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77" name="肘形连接符 576">
              <a:extLst>
                <a:ext uri="{FF2B5EF4-FFF2-40B4-BE49-F238E27FC236}">
                  <a16:creationId xmlns:a16="http://schemas.microsoft.com/office/drawing/2014/main" id="{CBB8333A-3D09-8583-6C98-3DD710BE695B}"/>
                </a:ext>
              </a:extLst>
            </p:cNvPr>
            <p:cNvCxnSpPr>
              <a:cxnSpLocks/>
              <a:endCxn id="571" idx="1"/>
            </p:cNvCxnSpPr>
            <p:nvPr/>
          </p:nvCxnSpPr>
          <p:spPr>
            <a:xfrm rot="5400000" flipH="1" flipV="1">
              <a:off x="6256780" y="3847978"/>
              <a:ext cx="529801" cy="49198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肘形连接符 577">
              <a:extLst>
                <a:ext uri="{FF2B5EF4-FFF2-40B4-BE49-F238E27FC236}">
                  <a16:creationId xmlns:a16="http://schemas.microsoft.com/office/drawing/2014/main" id="{004ADC19-CF05-08E6-7DAE-043CEA0A3E52}"/>
                </a:ext>
              </a:extLst>
            </p:cNvPr>
            <p:cNvCxnSpPr>
              <a:cxnSpLocks/>
            </p:cNvCxnSpPr>
            <p:nvPr/>
          </p:nvCxnSpPr>
          <p:spPr>
            <a:xfrm flipV="1">
              <a:off x="6267899" y="3267973"/>
              <a:ext cx="498428" cy="491522"/>
            </a:xfrm>
            <a:prstGeom prst="bentConnector3">
              <a:avLst>
                <a:gd name="adj1" fmla="val 58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直线箭头连接符 578">
              <a:extLst>
                <a:ext uri="{FF2B5EF4-FFF2-40B4-BE49-F238E27FC236}">
                  <a16:creationId xmlns:a16="http://schemas.microsoft.com/office/drawing/2014/main" id="{38363416-BF3C-AD54-A4AF-066149BAAA71}"/>
                </a:ext>
              </a:extLst>
            </p:cNvPr>
            <p:cNvCxnSpPr/>
            <p:nvPr/>
          </p:nvCxnSpPr>
          <p:spPr>
            <a:xfrm flipV="1">
              <a:off x="6896584" y="3035334"/>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80" name="直线连接符 579">
              <a:extLst>
                <a:ext uri="{FF2B5EF4-FFF2-40B4-BE49-F238E27FC236}">
                  <a16:creationId xmlns:a16="http://schemas.microsoft.com/office/drawing/2014/main" id="{AE586EC7-7F75-EDE8-0EEA-F582783A6E84}"/>
                </a:ext>
              </a:extLst>
            </p:cNvPr>
            <p:cNvCxnSpPr>
              <a:cxnSpLocks/>
            </p:cNvCxnSpPr>
            <p:nvPr/>
          </p:nvCxnSpPr>
          <p:spPr>
            <a:xfrm>
              <a:off x="6890503" y="3160922"/>
              <a:ext cx="6550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1" name="直线连接符 580">
              <a:extLst>
                <a:ext uri="{FF2B5EF4-FFF2-40B4-BE49-F238E27FC236}">
                  <a16:creationId xmlns:a16="http://schemas.microsoft.com/office/drawing/2014/main" id="{546AA48A-C71F-1F8E-E183-7321F1E40F7F}"/>
                </a:ext>
              </a:extLst>
            </p:cNvPr>
            <p:cNvCxnSpPr>
              <a:cxnSpLocks/>
            </p:cNvCxnSpPr>
            <p:nvPr/>
          </p:nvCxnSpPr>
          <p:spPr>
            <a:xfrm>
              <a:off x="6271223" y="3765563"/>
              <a:ext cx="548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2" name="肘形连接符 581">
              <a:extLst>
                <a:ext uri="{FF2B5EF4-FFF2-40B4-BE49-F238E27FC236}">
                  <a16:creationId xmlns:a16="http://schemas.microsoft.com/office/drawing/2014/main" id="{008EE56D-BF6B-3798-B230-B0E99EBD08F4}"/>
                </a:ext>
              </a:extLst>
            </p:cNvPr>
            <p:cNvCxnSpPr>
              <a:cxnSpLocks/>
            </p:cNvCxnSpPr>
            <p:nvPr/>
          </p:nvCxnSpPr>
          <p:spPr>
            <a:xfrm rot="5400000" flipH="1" flipV="1">
              <a:off x="5637124" y="3590444"/>
              <a:ext cx="1387702" cy="277485"/>
            </a:xfrm>
            <a:prstGeom prst="bentConnector3">
              <a:avLst>
                <a:gd name="adj1" fmla="val 9092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肘形连接符 582">
              <a:extLst>
                <a:ext uri="{FF2B5EF4-FFF2-40B4-BE49-F238E27FC236}">
                  <a16:creationId xmlns:a16="http://schemas.microsoft.com/office/drawing/2014/main" id="{80075E13-CE81-17DB-EB71-36061570029F}"/>
                </a:ext>
              </a:extLst>
            </p:cNvPr>
            <p:cNvCxnSpPr>
              <a:cxnSpLocks/>
            </p:cNvCxnSpPr>
            <p:nvPr/>
          </p:nvCxnSpPr>
          <p:spPr>
            <a:xfrm flipV="1">
              <a:off x="6864321" y="3160922"/>
              <a:ext cx="148296" cy="106876"/>
            </a:xfrm>
            <a:prstGeom prst="bentConnector3">
              <a:avLst>
                <a:gd name="adj1" fmla="val 17917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4" name="文本框 583">
              <a:extLst>
                <a:ext uri="{FF2B5EF4-FFF2-40B4-BE49-F238E27FC236}">
                  <a16:creationId xmlns:a16="http://schemas.microsoft.com/office/drawing/2014/main" id="{72C8E6BE-EF7E-12A7-840E-00B4CBBD9D2B}"/>
                </a:ext>
              </a:extLst>
            </p:cNvPr>
            <p:cNvSpPr txBox="1"/>
            <p:nvPr/>
          </p:nvSpPr>
          <p:spPr>
            <a:xfrm>
              <a:off x="6263647" y="4007300"/>
              <a:ext cx="1312867" cy="230759"/>
            </a:xfrm>
            <a:prstGeom prst="rect">
              <a:avLst/>
            </a:prstGeom>
            <a:noFill/>
          </p:spPr>
          <p:txBody>
            <a:bodyPr wrap="none" rtlCol="0">
              <a:spAutoFit/>
            </a:bodyPr>
            <a:lstStyle/>
            <a:p>
              <a:pPr algn="ctr"/>
              <a:r>
                <a:rPr kumimoji="1" lang="en-US" altLang="zh-CN" sz="900" dirty="0">
                  <a:latin typeface="Arial" panose="020B0604020202020204" pitchFamily="34" charset="0"/>
                  <a:cs typeface="Arial" panose="020B0604020202020204" pitchFamily="34" charset="0"/>
                </a:rPr>
                <a:t>prompt-feats cross-attn</a:t>
              </a:r>
              <a:endParaRPr kumimoji="1" lang="zh-CN" altLang="en-US" sz="900" dirty="0">
                <a:latin typeface="Arial" panose="020B0604020202020204" pitchFamily="34" charset="0"/>
                <a:cs typeface="Arial" panose="020B0604020202020204" pitchFamily="34" charset="0"/>
              </a:endParaRPr>
            </a:p>
          </p:txBody>
        </p:sp>
        <p:sp>
          <p:nvSpPr>
            <p:cNvPr id="585" name="文本框 584">
              <a:extLst>
                <a:ext uri="{FF2B5EF4-FFF2-40B4-BE49-F238E27FC236}">
                  <a16:creationId xmlns:a16="http://schemas.microsoft.com/office/drawing/2014/main" id="{1810C4FE-E08A-08B2-6B65-7D1FFEF4C4CD}"/>
                </a:ext>
              </a:extLst>
            </p:cNvPr>
            <p:cNvSpPr txBox="1"/>
            <p:nvPr/>
          </p:nvSpPr>
          <p:spPr>
            <a:xfrm>
              <a:off x="6252801" y="2800889"/>
              <a:ext cx="1312867" cy="230759"/>
            </a:xfrm>
            <a:prstGeom prst="rect">
              <a:avLst/>
            </a:prstGeom>
            <a:noFill/>
          </p:spPr>
          <p:txBody>
            <a:bodyPr wrap="none" rtlCol="0">
              <a:spAutoFit/>
            </a:bodyPr>
            <a:lstStyle/>
            <a:p>
              <a:pPr algn="ctr"/>
              <a:r>
                <a:rPr kumimoji="1" lang="en-US" altLang="zh-CN" sz="900" dirty="0">
                  <a:latin typeface="Arial" panose="020B0604020202020204" pitchFamily="34" charset="0"/>
                  <a:cs typeface="Arial" panose="020B0604020202020204" pitchFamily="34" charset="0"/>
                </a:rPr>
                <a:t>feats-prompt cross-attn</a:t>
              </a:r>
              <a:endParaRPr kumimoji="1" lang="zh-CN" altLang="en-US" sz="900" dirty="0">
                <a:latin typeface="Arial" panose="020B0604020202020204" pitchFamily="34" charset="0"/>
                <a:cs typeface="Arial" panose="020B0604020202020204" pitchFamily="34" charset="0"/>
              </a:endParaRPr>
            </a:p>
          </p:txBody>
        </p:sp>
        <p:grpSp>
          <p:nvGrpSpPr>
            <p:cNvPr id="586" name="组合 585">
              <a:extLst>
                <a:ext uri="{FF2B5EF4-FFF2-40B4-BE49-F238E27FC236}">
                  <a16:creationId xmlns:a16="http://schemas.microsoft.com/office/drawing/2014/main" id="{AA04F446-D21E-A16D-7AFF-717C56871EFD}"/>
                </a:ext>
              </a:extLst>
            </p:cNvPr>
            <p:cNvGrpSpPr/>
            <p:nvPr/>
          </p:nvGrpSpPr>
          <p:grpSpPr>
            <a:xfrm>
              <a:off x="6934847" y="4488590"/>
              <a:ext cx="539049" cy="89971"/>
              <a:chOff x="3337800" y="2240388"/>
              <a:chExt cx="703821" cy="90000"/>
            </a:xfrm>
          </p:grpSpPr>
          <p:sp>
            <p:nvSpPr>
              <p:cNvPr id="765" name="矩形 764">
                <a:extLst>
                  <a:ext uri="{FF2B5EF4-FFF2-40B4-BE49-F238E27FC236}">
                    <a16:creationId xmlns:a16="http://schemas.microsoft.com/office/drawing/2014/main" id="{DF48DD83-CD1E-BC22-964B-FACCB4F749BC}"/>
                  </a:ext>
                </a:extLst>
              </p:cNvPr>
              <p:cNvSpPr/>
              <p:nvPr/>
            </p:nvSpPr>
            <p:spPr>
              <a:xfrm>
                <a:off x="3337800"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6" name="矩形 765">
                <a:extLst>
                  <a:ext uri="{FF2B5EF4-FFF2-40B4-BE49-F238E27FC236}">
                    <a16:creationId xmlns:a16="http://schemas.microsoft.com/office/drawing/2014/main" id="{F872F0EB-2A56-0CBD-E590-1BA302B2ECEF}"/>
                  </a:ext>
                </a:extLst>
              </p:cNvPr>
              <p:cNvSpPr/>
              <p:nvPr/>
            </p:nvSpPr>
            <p:spPr>
              <a:xfrm>
                <a:off x="3456414"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7" name="矩形 766">
                <a:extLst>
                  <a:ext uri="{FF2B5EF4-FFF2-40B4-BE49-F238E27FC236}">
                    <a16:creationId xmlns:a16="http://schemas.microsoft.com/office/drawing/2014/main" id="{07E44C01-E588-77D1-5FC5-B1364D00B38D}"/>
                  </a:ext>
                </a:extLst>
              </p:cNvPr>
              <p:cNvSpPr/>
              <p:nvPr/>
            </p:nvSpPr>
            <p:spPr>
              <a:xfrm>
                <a:off x="3582757"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8" name="矩形 767">
                <a:extLst>
                  <a:ext uri="{FF2B5EF4-FFF2-40B4-BE49-F238E27FC236}">
                    <a16:creationId xmlns:a16="http://schemas.microsoft.com/office/drawing/2014/main" id="{F5E3AB3D-FECE-27CA-263C-6B668C9D00E7}"/>
                  </a:ext>
                </a:extLst>
              </p:cNvPr>
              <p:cNvSpPr/>
              <p:nvPr/>
            </p:nvSpPr>
            <p:spPr>
              <a:xfrm>
                <a:off x="3706664"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9" name="矩形 768">
                <a:extLst>
                  <a:ext uri="{FF2B5EF4-FFF2-40B4-BE49-F238E27FC236}">
                    <a16:creationId xmlns:a16="http://schemas.microsoft.com/office/drawing/2014/main" id="{1A0CB713-650A-6024-79DB-4FFF14F71620}"/>
                  </a:ext>
                </a:extLst>
              </p:cNvPr>
              <p:cNvSpPr/>
              <p:nvPr/>
            </p:nvSpPr>
            <p:spPr>
              <a:xfrm>
                <a:off x="3825278"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0" name="矩形 769">
                <a:extLst>
                  <a:ext uri="{FF2B5EF4-FFF2-40B4-BE49-F238E27FC236}">
                    <a16:creationId xmlns:a16="http://schemas.microsoft.com/office/drawing/2014/main" id="{4DE1C594-F45E-9B65-F7E0-F2CBA3A2B869}"/>
                  </a:ext>
                </a:extLst>
              </p:cNvPr>
              <p:cNvSpPr/>
              <p:nvPr/>
            </p:nvSpPr>
            <p:spPr>
              <a:xfrm>
                <a:off x="3951621"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87" name="组合 586">
              <a:extLst>
                <a:ext uri="{FF2B5EF4-FFF2-40B4-BE49-F238E27FC236}">
                  <a16:creationId xmlns:a16="http://schemas.microsoft.com/office/drawing/2014/main" id="{814CFB5F-48DF-EFAC-7FDB-B919C57891BE}"/>
                </a:ext>
              </a:extLst>
            </p:cNvPr>
            <p:cNvGrpSpPr/>
            <p:nvPr/>
          </p:nvGrpSpPr>
          <p:grpSpPr>
            <a:xfrm>
              <a:off x="6196387" y="4491596"/>
              <a:ext cx="539049" cy="89971"/>
              <a:chOff x="3337800" y="3237072"/>
              <a:chExt cx="703821" cy="90000"/>
            </a:xfrm>
            <a:solidFill>
              <a:schemeClr val="accent1">
                <a:lumMod val="40000"/>
                <a:lumOff val="60000"/>
              </a:schemeClr>
            </a:solidFill>
          </p:grpSpPr>
          <p:sp>
            <p:nvSpPr>
              <p:cNvPr id="759" name="矩形 758">
                <a:extLst>
                  <a:ext uri="{FF2B5EF4-FFF2-40B4-BE49-F238E27FC236}">
                    <a16:creationId xmlns:a16="http://schemas.microsoft.com/office/drawing/2014/main" id="{9E5AD26D-9CF3-B21A-2DBC-BFB96208DA4F}"/>
                  </a:ext>
                </a:extLst>
              </p:cNvPr>
              <p:cNvSpPr/>
              <p:nvPr/>
            </p:nvSpPr>
            <p:spPr>
              <a:xfrm>
                <a:off x="3337800"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0" name="矩形 759">
                <a:extLst>
                  <a:ext uri="{FF2B5EF4-FFF2-40B4-BE49-F238E27FC236}">
                    <a16:creationId xmlns:a16="http://schemas.microsoft.com/office/drawing/2014/main" id="{1C5A5482-EC4B-6F32-230A-CDFE2F5EA36E}"/>
                  </a:ext>
                </a:extLst>
              </p:cNvPr>
              <p:cNvSpPr/>
              <p:nvPr/>
            </p:nvSpPr>
            <p:spPr>
              <a:xfrm>
                <a:off x="345641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1" name="矩形 760">
                <a:extLst>
                  <a:ext uri="{FF2B5EF4-FFF2-40B4-BE49-F238E27FC236}">
                    <a16:creationId xmlns:a16="http://schemas.microsoft.com/office/drawing/2014/main" id="{4CDBEEEB-4949-C07B-CEEB-9A3B0E6232C3}"/>
                  </a:ext>
                </a:extLst>
              </p:cNvPr>
              <p:cNvSpPr/>
              <p:nvPr/>
            </p:nvSpPr>
            <p:spPr>
              <a:xfrm>
                <a:off x="3582757"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2" name="矩形 761">
                <a:extLst>
                  <a:ext uri="{FF2B5EF4-FFF2-40B4-BE49-F238E27FC236}">
                    <a16:creationId xmlns:a16="http://schemas.microsoft.com/office/drawing/2014/main" id="{6C3C2DF2-9F38-EF7E-EDE1-54E809F1BFBC}"/>
                  </a:ext>
                </a:extLst>
              </p:cNvPr>
              <p:cNvSpPr/>
              <p:nvPr/>
            </p:nvSpPr>
            <p:spPr>
              <a:xfrm>
                <a:off x="370666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3" name="矩形 762">
                <a:extLst>
                  <a:ext uri="{FF2B5EF4-FFF2-40B4-BE49-F238E27FC236}">
                    <a16:creationId xmlns:a16="http://schemas.microsoft.com/office/drawing/2014/main" id="{BBC3CEF8-758C-A715-6C84-50F44A9666DB}"/>
                  </a:ext>
                </a:extLst>
              </p:cNvPr>
              <p:cNvSpPr/>
              <p:nvPr/>
            </p:nvSpPr>
            <p:spPr>
              <a:xfrm>
                <a:off x="3825278"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4" name="矩形 763">
                <a:extLst>
                  <a:ext uri="{FF2B5EF4-FFF2-40B4-BE49-F238E27FC236}">
                    <a16:creationId xmlns:a16="http://schemas.microsoft.com/office/drawing/2014/main" id="{A6BFC9F2-BA0D-99F6-75EC-42AEA22368D3}"/>
                  </a:ext>
                </a:extLst>
              </p:cNvPr>
              <p:cNvSpPr/>
              <p:nvPr/>
            </p:nvSpPr>
            <p:spPr>
              <a:xfrm>
                <a:off x="3951621"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588" name="直线箭头连接符 587">
              <a:extLst>
                <a:ext uri="{FF2B5EF4-FFF2-40B4-BE49-F238E27FC236}">
                  <a16:creationId xmlns:a16="http://schemas.microsoft.com/office/drawing/2014/main" id="{E959918A-2BCD-54ED-7B76-EC7E23592B51}"/>
                </a:ext>
              </a:extLst>
            </p:cNvPr>
            <p:cNvCxnSpPr/>
            <p:nvPr/>
          </p:nvCxnSpPr>
          <p:spPr>
            <a:xfrm flipV="1">
              <a:off x="7343385" y="3035334"/>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589" name="组合 588">
              <a:extLst>
                <a:ext uri="{FF2B5EF4-FFF2-40B4-BE49-F238E27FC236}">
                  <a16:creationId xmlns:a16="http://schemas.microsoft.com/office/drawing/2014/main" id="{2E078840-941D-EB35-7C3E-C131A72B0C6A}"/>
                </a:ext>
              </a:extLst>
            </p:cNvPr>
            <p:cNvGrpSpPr/>
            <p:nvPr/>
          </p:nvGrpSpPr>
          <p:grpSpPr>
            <a:xfrm>
              <a:off x="6182791" y="2333897"/>
              <a:ext cx="539049" cy="89971"/>
              <a:chOff x="3337800" y="3237072"/>
              <a:chExt cx="703821" cy="90000"/>
            </a:xfrm>
            <a:solidFill>
              <a:srgbClr val="BFCFFF"/>
            </a:solidFill>
          </p:grpSpPr>
          <p:sp>
            <p:nvSpPr>
              <p:cNvPr id="753" name="矩形 752">
                <a:extLst>
                  <a:ext uri="{FF2B5EF4-FFF2-40B4-BE49-F238E27FC236}">
                    <a16:creationId xmlns:a16="http://schemas.microsoft.com/office/drawing/2014/main" id="{B54AEA69-235A-5F51-562B-C97CBD51A244}"/>
                  </a:ext>
                </a:extLst>
              </p:cNvPr>
              <p:cNvSpPr/>
              <p:nvPr/>
            </p:nvSpPr>
            <p:spPr>
              <a:xfrm>
                <a:off x="3337800"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4" name="矩形 753">
                <a:extLst>
                  <a:ext uri="{FF2B5EF4-FFF2-40B4-BE49-F238E27FC236}">
                    <a16:creationId xmlns:a16="http://schemas.microsoft.com/office/drawing/2014/main" id="{FFD77729-C6B9-57A6-2EFA-DDABADED7820}"/>
                  </a:ext>
                </a:extLst>
              </p:cNvPr>
              <p:cNvSpPr/>
              <p:nvPr/>
            </p:nvSpPr>
            <p:spPr>
              <a:xfrm>
                <a:off x="345641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5" name="矩形 754">
                <a:extLst>
                  <a:ext uri="{FF2B5EF4-FFF2-40B4-BE49-F238E27FC236}">
                    <a16:creationId xmlns:a16="http://schemas.microsoft.com/office/drawing/2014/main" id="{5B79CB22-BEF6-F175-9212-F03450746130}"/>
                  </a:ext>
                </a:extLst>
              </p:cNvPr>
              <p:cNvSpPr/>
              <p:nvPr/>
            </p:nvSpPr>
            <p:spPr>
              <a:xfrm>
                <a:off x="3582757"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6" name="矩形 755">
                <a:extLst>
                  <a:ext uri="{FF2B5EF4-FFF2-40B4-BE49-F238E27FC236}">
                    <a16:creationId xmlns:a16="http://schemas.microsoft.com/office/drawing/2014/main" id="{4E2F869C-B879-A724-13C0-C6E219D84350}"/>
                  </a:ext>
                </a:extLst>
              </p:cNvPr>
              <p:cNvSpPr/>
              <p:nvPr/>
            </p:nvSpPr>
            <p:spPr>
              <a:xfrm>
                <a:off x="370666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7" name="矩形 756">
                <a:extLst>
                  <a:ext uri="{FF2B5EF4-FFF2-40B4-BE49-F238E27FC236}">
                    <a16:creationId xmlns:a16="http://schemas.microsoft.com/office/drawing/2014/main" id="{84A2ABC1-639B-1977-1CEF-023D08779803}"/>
                  </a:ext>
                </a:extLst>
              </p:cNvPr>
              <p:cNvSpPr/>
              <p:nvPr/>
            </p:nvSpPr>
            <p:spPr>
              <a:xfrm>
                <a:off x="3825278"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8" name="矩形 757">
                <a:extLst>
                  <a:ext uri="{FF2B5EF4-FFF2-40B4-BE49-F238E27FC236}">
                    <a16:creationId xmlns:a16="http://schemas.microsoft.com/office/drawing/2014/main" id="{DD075A8C-EB73-79B3-DF7D-D13255F9E076}"/>
                  </a:ext>
                </a:extLst>
              </p:cNvPr>
              <p:cNvSpPr/>
              <p:nvPr/>
            </p:nvSpPr>
            <p:spPr>
              <a:xfrm>
                <a:off x="3951621"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90" name="组合 589">
              <a:extLst>
                <a:ext uri="{FF2B5EF4-FFF2-40B4-BE49-F238E27FC236}">
                  <a16:creationId xmlns:a16="http://schemas.microsoft.com/office/drawing/2014/main" id="{29958AFA-D049-9A19-AF65-F733BF8CF5EA}"/>
                </a:ext>
              </a:extLst>
            </p:cNvPr>
            <p:cNvGrpSpPr/>
            <p:nvPr/>
          </p:nvGrpSpPr>
          <p:grpSpPr>
            <a:xfrm>
              <a:off x="6935566" y="2329803"/>
              <a:ext cx="539049" cy="89971"/>
              <a:chOff x="3337800" y="2240388"/>
              <a:chExt cx="703821" cy="90000"/>
            </a:xfrm>
            <a:solidFill>
              <a:srgbClr val="EBC6A9"/>
            </a:solidFill>
          </p:grpSpPr>
          <p:sp>
            <p:nvSpPr>
              <p:cNvPr id="747" name="矩形 746">
                <a:extLst>
                  <a:ext uri="{FF2B5EF4-FFF2-40B4-BE49-F238E27FC236}">
                    <a16:creationId xmlns:a16="http://schemas.microsoft.com/office/drawing/2014/main" id="{9036CF0F-0E80-6C18-521D-DEB824464F03}"/>
                  </a:ext>
                </a:extLst>
              </p:cNvPr>
              <p:cNvSpPr/>
              <p:nvPr/>
            </p:nvSpPr>
            <p:spPr>
              <a:xfrm>
                <a:off x="3337800"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8" name="矩形 747">
                <a:extLst>
                  <a:ext uri="{FF2B5EF4-FFF2-40B4-BE49-F238E27FC236}">
                    <a16:creationId xmlns:a16="http://schemas.microsoft.com/office/drawing/2014/main" id="{96EB30AD-F2A1-51B4-D250-7AEF912F9C79}"/>
                  </a:ext>
                </a:extLst>
              </p:cNvPr>
              <p:cNvSpPr/>
              <p:nvPr/>
            </p:nvSpPr>
            <p:spPr>
              <a:xfrm>
                <a:off x="3456414"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9" name="矩形 748">
                <a:extLst>
                  <a:ext uri="{FF2B5EF4-FFF2-40B4-BE49-F238E27FC236}">
                    <a16:creationId xmlns:a16="http://schemas.microsoft.com/office/drawing/2014/main" id="{E5A6E1D9-66E3-08E2-40EF-CDC6DB45418B}"/>
                  </a:ext>
                </a:extLst>
              </p:cNvPr>
              <p:cNvSpPr/>
              <p:nvPr/>
            </p:nvSpPr>
            <p:spPr>
              <a:xfrm>
                <a:off x="3582757"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0" name="矩形 749">
                <a:extLst>
                  <a:ext uri="{FF2B5EF4-FFF2-40B4-BE49-F238E27FC236}">
                    <a16:creationId xmlns:a16="http://schemas.microsoft.com/office/drawing/2014/main" id="{E336CFE5-D586-8C88-3397-B4C49814644D}"/>
                  </a:ext>
                </a:extLst>
              </p:cNvPr>
              <p:cNvSpPr/>
              <p:nvPr/>
            </p:nvSpPr>
            <p:spPr>
              <a:xfrm>
                <a:off x="3706664"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1" name="矩形 750">
                <a:extLst>
                  <a:ext uri="{FF2B5EF4-FFF2-40B4-BE49-F238E27FC236}">
                    <a16:creationId xmlns:a16="http://schemas.microsoft.com/office/drawing/2014/main" id="{2EA20F39-B826-0E88-7624-17B622FE4C90}"/>
                  </a:ext>
                </a:extLst>
              </p:cNvPr>
              <p:cNvSpPr/>
              <p:nvPr/>
            </p:nvSpPr>
            <p:spPr>
              <a:xfrm>
                <a:off x="3825278"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2" name="矩形 751">
                <a:extLst>
                  <a:ext uri="{FF2B5EF4-FFF2-40B4-BE49-F238E27FC236}">
                    <a16:creationId xmlns:a16="http://schemas.microsoft.com/office/drawing/2014/main" id="{6982CC26-BE5F-E27F-1723-CF6E6B08A3C8}"/>
                  </a:ext>
                </a:extLst>
              </p:cNvPr>
              <p:cNvSpPr/>
              <p:nvPr/>
            </p:nvSpPr>
            <p:spPr>
              <a:xfrm>
                <a:off x="3951621"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591" name="肘形连接符 590">
              <a:extLst>
                <a:ext uri="{FF2B5EF4-FFF2-40B4-BE49-F238E27FC236}">
                  <a16:creationId xmlns:a16="http://schemas.microsoft.com/office/drawing/2014/main" id="{B01123FC-C3BA-3282-9829-6AA3FB4C91ED}"/>
                </a:ext>
              </a:extLst>
            </p:cNvPr>
            <p:cNvCxnSpPr>
              <a:cxnSpLocks/>
            </p:cNvCxnSpPr>
            <p:nvPr/>
          </p:nvCxnSpPr>
          <p:spPr>
            <a:xfrm rot="16200000" flipV="1">
              <a:off x="6997013" y="2618304"/>
              <a:ext cx="749331" cy="335907"/>
            </a:xfrm>
            <a:prstGeom prst="bentConnector3">
              <a:avLst>
                <a:gd name="adj1" fmla="val 8092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2" name="组合 591">
              <a:extLst>
                <a:ext uri="{FF2B5EF4-FFF2-40B4-BE49-F238E27FC236}">
                  <a16:creationId xmlns:a16="http://schemas.microsoft.com/office/drawing/2014/main" id="{5201452E-C6C4-8491-DF52-14CC17CEFDCB}"/>
                </a:ext>
              </a:extLst>
            </p:cNvPr>
            <p:cNvGrpSpPr/>
            <p:nvPr/>
          </p:nvGrpSpPr>
          <p:grpSpPr>
            <a:xfrm>
              <a:off x="6770987" y="2578345"/>
              <a:ext cx="103429" cy="223369"/>
              <a:chOff x="7266325" y="3487187"/>
              <a:chExt cx="108000" cy="223440"/>
            </a:xfrm>
          </p:grpSpPr>
          <p:pic>
            <p:nvPicPr>
              <p:cNvPr id="745" name="图形 744" descr="徽章关注 轮廓">
                <a:extLst>
                  <a:ext uri="{FF2B5EF4-FFF2-40B4-BE49-F238E27FC236}">
                    <a16:creationId xmlns:a16="http://schemas.microsoft.com/office/drawing/2014/main" id="{97FB14EC-FF5D-129B-B2DF-61F63B7F0600}"/>
                  </a:ext>
                </a:extLst>
              </p:cNvPr>
              <p:cNvPicPr preferRelativeResize="0">
                <a:picLocks/>
              </p:cNvPicPr>
              <p:nvPr/>
            </p:nvPicPr>
            <p:blipFill>
              <a:blip r:embed="rId106">
                <a:extLst>
                  <a:ext uri="{96DAC541-7B7A-43D3-8B79-37D633B846F1}">
                    <asvg:svgBlip xmlns:asvg="http://schemas.microsoft.com/office/drawing/2016/SVG/main" r:embed="rId107"/>
                  </a:ext>
                </a:extLst>
              </a:blip>
              <a:stretch>
                <a:fillRect/>
              </a:stretch>
            </p:blipFill>
            <p:spPr>
              <a:xfrm>
                <a:off x="7266325" y="3487187"/>
                <a:ext cx="108000" cy="108000"/>
              </a:xfrm>
              <a:prstGeom prst="rect">
                <a:avLst/>
              </a:prstGeom>
            </p:spPr>
          </p:pic>
          <p:cxnSp>
            <p:nvCxnSpPr>
              <p:cNvPr id="746" name="直线箭头连接符 745">
                <a:extLst>
                  <a:ext uri="{FF2B5EF4-FFF2-40B4-BE49-F238E27FC236}">
                    <a16:creationId xmlns:a16="http://schemas.microsoft.com/office/drawing/2014/main" id="{F41E1978-B801-5EFA-3495-1E739E71CF65}"/>
                  </a:ext>
                </a:extLst>
              </p:cNvPr>
              <p:cNvCxnSpPr>
                <a:cxnSpLocks/>
              </p:cNvCxnSpPr>
              <p:nvPr/>
            </p:nvCxnSpPr>
            <p:spPr>
              <a:xfrm flipH="1" flipV="1">
                <a:off x="7321481" y="3584628"/>
                <a:ext cx="3627" cy="1259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593" name="组合 592">
              <a:extLst>
                <a:ext uri="{FF2B5EF4-FFF2-40B4-BE49-F238E27FC236}">
                  <a16:creationId xmlns:a16="http://schemas.microsoft.com/office/drawing/2014/main" id="{129916CC-6588-81B5-2066-CB067A5E7A3D}"/>
                </a:ext>
              </a:extLst>
            </p:cNvPr>
            <p:cNvGrpSpPr/>
            <p:nvPr/>
          </p:nvGrpSpPr>
          <p:grpSpPr>
            <a:xfrm>
              <a:off x="6558124" y="4241024"/>
              <a:ext cx="905258" cy="122731"/>
              <a:chOff x="3746028" y="3660497"/>
              <a:chExt cx="945265" cy="122770"/>
            </a:xfrm>
          </p:grpSpPr>
          <p:sp>
            <p:nvSpPr>
              <p:cNvPr id="742" name="图形 215 2" descr="\documentclass{article}&#10;\usepackage{amsmath}&#10;\usepackage[bold]{hhtensor}&#10;\pagestyle{empty}&#10;\begin{document}&#10;&#10;$\vec q$&#10;&#10;&#10;\end{document}" title="IguanaTex Vector Display">
                <a:extLst>
                  <a:ext uri="{FF2B5EF4-FFF2-40B4-BE49-F238E27FC236}">
                    <a16:creationId xmlns:a16="http://schemas.microsoft.com/office/drawing/2014/main" id="{CA9E07A9-8C9D-47C5-9241-14EBC9BC7E95}"/>
                  </a:ext>
                </a:extLst>
              </p:cNvPr>
              <p:cNvSpPr>
                <a:spLocks noChangeAspect="1"/>
              </p:cNvSpPr>
              <p:nvPr>
                <p:custDataLst>
                  <p:tags r:id="rId99"/>
                </p:custDataLst>
              </p:nvPr>
            </p:nvSpPr>
            <p:spPr>
              <a:xfrm>
                <a:off x="3746028" y="3660664"/>
                <a:ext cx="75586" cy="122603"/>
              </a:xfrm>
              <a:custGeom>
                <a:avLst/>
                <a:gdLst>
                  <a:gd name="connsiteX0" fmla="*/ 94591 w 94514"/>
                  <a:gd name="connsiteY0" fmla="*/ 3479 h 122603"/>
                  <a:gd name="connsiteX1" fmla="*/ 91175 w 94514"/>
                  <a:gd name="connsiteY1" fmla="*/ 63 h 122603"/>
                  <a:gd name="connsiteX2" fmla="*/ 73904 w 94514"/>
                  <a:gd name="connsiteY2" fmla="*/ 8224 h 122603"/>
                  <a:gd name="connsiteX3" fmla="*/ 53597 w 94514"/>
                  <a:gd name="connsiteY3" fmla="*/ 63 h 122603"/>
                  <a:gd name="connsiteX4" fmla="*/ 77 w 94514"/>
                  <a:gd name="connsiteY4" fmla="*/ 56050 h 122603"/>
                  <a:gd name="connsiteX5" fmla="*/ 33290 w 94514"/>
                  <a:gd name="connsiteY5" fmla="*/ 87365 h 122603"/>
                  <a:gd name="connsiteX6" fmla="*/ 53977 w 94514"/>
                  <a:gd name="connsiteY6" fmla="*/ 81292 h 122603"/>
                  <a:gd name="connsiteX7" fmla="*/ 46765 w 94514"/>
                  <a:gd name="connsiteY7" fmla="*/ 110140 h 122603"/>
                  <a:gd name="connsiteX8" fmla="*/ 44487 w 94514"/>
                  <a:gd name="connsiteY8" fmla="*/ 113366 h 122603"/>
                  <a:gd name="connsiteX9" fmla="*/ 37275 w 94514"/>
                  <a:gd name="connsiteY9" fmla="*/ 113746 h 122603"/>
                  <a:gd name="connsiteX10" fmla="*/ 31961 w 94514"/>
                  <a:gd name="connsiteY10" fmla="*/ 114885 h 122603"/>
                  <a:gd name="connsiteX11" fmla="*/ 30443 w 94514"/>
                  <a:gd name="connsiteY11" fmla="*/ 119250 h 122603"/>
                  <a:gd name="connsiteX12" fmla="*/ 34239 w 94514"/>
                  <a:gd name="connsiteY12" fmla="*/ 122666 h 122603"/>
                  <a:gd name="connsiteX13" fmla="*/ 54356 w 94514"/>
                  <a:gd name="connsiteY13" fmla="*/ 122097 h 122603"/>
                  <a:gd name="connsiteX14" fmla="*/ 75423 w 94514"/>
                  <a:gd name="connsiteY14" fmla="*/ 122666 h 122603"/>
                  <a:gd name="connsiteX15" fmla="*/ 80357 w 94514"/>
                  <a:gd name="connsiteY15" fmla="*/ 117162 h 122603"/>
                  <a:gd name="connsiteX16" fmla="*/ 75423 w 94514"/>
                  <a:gd name="connsiteY16" fmla="*/ 113746 h 122603"/>
                  <a:gd name="connsiteX17" fmla="*/ 67262 w 94514"/>
                  <a:gd name="connsiteY17" fmla="*/ 113556 h 122603"/>
                  <a:gd name="connsiteX18" fmla="*/ 94591 w 94514"/>
                  <a:gd name="connsiteY18" fmla="*/ 3479 h 122603"/>
                  <a:gd name="connsiteX19" fmla="*/ 57962 w 94514"/>
                  <a:gd name="connsiteY19" fmla="*/ 65540 h 122603"/>
                  <a:gd name="connsiteX20" fmla="*/ 54926 w 94514"/>
                  <a:gd name="connsiteY20" fmla="*/ 71044 h 122603"/>
                  <a:gd name="connsiteX21" fmla="*/ 34239 w 94514"/>
                  <a:gd name="connsiteY21" fmla="*/ 80533 h 122603"/>
                  <a:gd name="connsiteX22" fmla="*/ 21523 w 94514"/>
                  <a:gd name="connsiteY22" fmla="*/ 66109 h 122603"/>
                  <a:gd name="connsiteX23" fmla="*/ 31012 w 94514"/>
                  <a:gd name="connsiteY23" fmla="*/ 25494 h 122603"/>
                  <a:gd name="connsiteX24" fmla="*/ 53977 w 94514"/>
                  <a:gd name="connsiteY24" fmla="*/ 6895 h 122603"/>
                  <a:gd name="connsiteX25" fmla="*/ 69729 w 94514"/>
                  <a:gd name="connsiteY25" fmla="*/ 17903 h 122603"/>
                  <a:gd name="connsiteX26" fmla="*/ 69349 w 94514"/>
                  <a:gd name="connsiteY26" fmla="*/ 20560 h 122603"/>
                  <a:gd name="connsiteX27" fmla="*/ 57962 w 94514"/>
                  <a:gd name="connsiteY27" fmla="*/ 65540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22603">
                    <a:moveTo>
                      <a:pt x="94591" y="3479"/>
                    </a:moveTo>
                    <a:cubicBezTo>
                      <a:pt x="94591" y="2530"/>
                      <a:pt x="93832" y="63"/>
                      <a:pt x="91175" y="63"/>
                    </a:cubicBezTo>
                    <a:cubicBezTo>
                      <a:pt x="90985" y="63"/>
                      <a:pt x="79788" y="2720"/>
                      <a:pt x="73904" y="8224"/>
                    </a:cubicBezTo>
                    <a:cubicBezTo>
                      <a:pt x="71247" y="5187"/>
                      <a:pt x="64795" y="63"/>
                      <a:pt x="53597" y="63"/>
                    </a:cubicBezTo>
                    <a:cubicBezTo>
                      <a:pt x="20574" y="63"/>
                      <a:pt x="77" y="30049"/>
                      <a:pt x="77" y="56050"/>
                    </a:cubicBezTo>
                    <a:cubicBezTo>
                      <a:pt x="77" y="79394"/>
                      <a:pt x="17537" y="87365"/>
                      <a:pt x="33290" y="87365"/>
                    </a:cubicBezTo>
                    <a:cubicBezTo>
                      <a:pt x="42400" y="87365"/>
                      <a:pt x="49991" y="83759"/>
                      <a:pt x="53977" y="81292"/>
                    </a:cubicBezTo>
                    <a:lnTo>
                      <a:pt x="46765" y="110140"/>
                    </a:lnTo>
                    <a:cubicBezTo>
                      <a:pt x="46005" y="112987"/>
                      <a:pt x="45816" y="113177"/>
                      <a:pt x="44487" y="113366"/>
                    </a:cubicBezTo>
                    <a:cubicBezTo>
                      <a:pt x="42400" y="113746"/>
                      <a:pt x="39363" y="113746"/>
                      <a:pt x="37275" y="113746"/>
                    </a:cubicBezTo>
                    <a:cubicBezTo>
                      <a:pt x="34049" y="113746"/>
                      <a:pt x="32910" y="113746"/>
                      <a:pt x="31961" y="114885"/>
                    </a:cubicBezTo>
                    <a:cubicBezTo>
                      <a:pt x="31012" y="116023"/>
                      <a:pt x="30443" y="119060"/>
                      <a:pt x="30443" y="119250"/>
                    </a:cubicBezTo>
                    <a:cubicBezTo>
                      <a:pt x="30443" y="120389"/>
                      <a:pt x="31202" y="122666"/>
                      <a:pt x="34239" y="122666"/>
                    </a:cubicBezTo>
                    <a:cubicBezTo>
                      <a:pt x="40691" y="122666"/>
                      <a:pt x="47714" y="122097"/>
                      <a:pt x="54356" y="122097"/>
                    </a:cubicBezTo>
                    <a:cubicBezTo>
                      <a:pt x="61378" y="122097"/>
                      <a:pt x="68590" y="122666"/>
                      <a:pt x="75423" y="122666"/>
                    </a:cubicBezTo>
                    <a:cubicBezTo>
                      <a:pt x="76751" y="122666"/>
                      <a:pt x="80357" y="122666"/>
                      <a:pt x="80357" y="117162"/>
                    </a:cubicBezTo>
                    <a:cubicBezTo>
                      <a:pt x="80357" y="113936"/>
                      <a:pt x="77131" y="113746"/>
                      <a:pt x="75423" y="113746"/>
                    </a:cubicBezTo>
                    <a:cubicBezTo>
                      <a:pt x="72766" y="113746"/>
                      <a:pt x="69729" y="113746"/>
                      <a:pt x="67262" y="113556"/>
                    </a:cubicBezTo>
                    <a:lnTo>
                      <a:pt x="94591" y="3479"/>
                    </a:lnTo>
                    <a:close/>
                    <a:moveTo>
                      <a:pt x="57962" y="65540"/>
                    </a:moveTo>
                    <a:cubicBezTo>
                      <a:pt x="57013" y="68766"/>
                      <a:pt x="57013" y="69146"/>
                      <a:pt x="54926" y="71044"/>
                    </a:cubicBezTo>
                    <a:cubicBezTo>
                      <a:pt x="48852" y="77117"/>
                      <a:pt x="40881" y="80533"/>
                      <a:pt x="34239" y="80533"/>
                    </a:cubicBezTo>
                    <a:cubicBezTo>
                      <a:pt x="22472" y="80533"/>
                      <a:pt x="21523" y="70284"/>
                      <a:pt x="21523" y="66109"/>
                    </a:cubicBezTo>
                    <a:cubicBezTo>
                      <a:pt x="21523" y="56240"/>
                      <a:pt x="27976" y="32896"/>
                      <a:pt x="31012" y="25494"/>
                    </a:cubicBezTo>
                    <a:cubicBezTo>
                      <a:pt x="36896" y="11640"/>
                      <a:pt x="46195" y="6895"/>
                      <a:pt x="53977" y="6895"/>
                    </a:cubicBezTo>
                    <a:cubicBezTo>
                      <a:pt x="65174" y="6895"/>
                      <a:pt x="69729" y="15815"/>
                      <a:pt x="69729" y="17903"/>
                    </a:cubicBezTo>
                    <a:cubicBezTo>
                      <a:pt x="69729" y="18662"/>
                      <a:pt x="69539" y="19991"/>
                      <a:pt x="69349" y="20560"/>
                    </a:cubicBezTo>
                    <a:lnTo>
                      <a:pt x="57962" y="65540"/>
                    </a:lnTo>
                    <a:close/>
                  </a:path>
                </a:pathLst>
              </a:custGeom>
              <a:solidFill>
                <a:srgbClr val="000000"/>
              </a:solidFill>
              <a:ln w="19050" cap="flat">
                <a:noFill/>
                <a:prstDash val="solid"/>
                <a:miter/>
              </a:ln>
            </p:spPr>
            <p:txBody>
              <a:bodyPr rtlCol="0" anchor="ctr"/>
              <a:lstStyle/>
              <a:p>
                <a:endParaRPr lang="zh-CN" altLang="en-US"/>
              </a:p>
            </p:txBody>
          </p:sp>
          <p:sp>
            <p:nvSpPr>
              <p:cNvPr id="743" name="图形 219 1 2" descr="\documentclass{article}&#10;\usepackage{amsmath}&#10;\usepackage[bold]{hhtensor}&#10;\pagestyle{empty}&#10;\begin{document}&#10;&#10;$\vec k$&#10;&#10;&#10;\end{document}" title="IguanaTex Vector Display">
                <a:extLst>
                  <a:ext uri="{FF2B5EF4-FFF2-40B4-BE49-F238E27FC236}">
                    <a16:creationId xmlns:a16="http://schemas.microsoft.com/office/drawing/2014/main" id="{8B3D6937-9840-D786-8624-76D9778969F8}"/>
                  </a:ext>
                </a:extLst>
              </p:cNvPr>
              <p:cNvSpPr>
                <a:spLocks noChangeAspect="1"/>
              </p:cNvSpPr>
              <p:nvPr>
                <p:custDataLst>
                  <p:tags r:id="rId100"/>
                </p:custDataLst>
              </p:nvPr>
            </p:nvSpPr>
            <p:spPr>
              <a:xfrm>
                <a:off x="4161767" y="3660497"/>
                <a:ext cx="78925" cy="114198"/>
              </a:xfrm>
              <a:custGeom>
                <a:avLst/>
                <a:gdLst>
                  <a:gd name="connsiteX0" fmla="*/ 50560 w 98689"/>
                  <a:gd name="connsiteY0" fmla="*/ 5756 h 114198"/>
                  <a:gd name="connsiteX1" fmla="*/ 51320 w 98689"/>
                  <a:gd name="connsiteY1" fmla="*/ 2991 h 114198"/>
                  <a:gd name="connsiteX2" fmla="*/ 47144 w 98689"/>
                  <a:gd name="connsiteY2" fmla="*/ 63 h 114198"/>
                  <a:gd name="connsiteX3" fmla="*/ 45816 w 98689"/>
                  <a:gd name="connsiteY3" fmla="*/ 225 h 114198"/>
                  <a:gd name="connsiteX4" fmla="*/ 21333 w 98689"/>
                  <a:gd name="connsiteY4" fmla="*/ 1201 h 114198"/>
                  <a:gd name="connsiteX5" fmla="*/ 15260 w 98689"/>
                  <a:gd name="connsiteY5" fmla="*/ 6082 h 114198"/>
                  <a:gd name="connsiteX6" fmla="*/ 20194 w 98689"/>
                  <a:gd name="connsiteY6" fmla="*/ 9010 h 114198"/>
                  <a:gd name="connsiteX7" fmla="*/ 28165 w 98689"/>
                  <a:gd name="connsiteY7" fmla="*/ 9335 h 114198"/>
                  <a:gd name="connsiteX8" fmla="*/ 836 w 98689"/>
                  <a:gd name="connsiteY8" fmla="*/ 103199 h 114198"/>
                  <a:gd name="connsiteX9" fmla="*/ 77 w 98689"/>
                  <a:gd name="connsiteY9" fmla="*/ 106941 h 114198"/>
                  <a:gd name="connsiteX10" fmla="*/ 9187 w 98689"/>
                  <a:gd name="connsiteY10" fmla="*/ 114261 h 114198"/>
                  <a:gd name="connsiteX11" fmla="*/ 20764 w 98689"/>
                  <a:gd name="connsiteY11" fmla="*/ 107754 h 114198"/>
                  <a:gd name="connsiteX12" fmla="*/ 29494 w 98689"/>
                  <a:gd name="connsiteY12" fmla="*/ 77984 h 114198"/>
                  <a:gd name="connsiteX13" fmla="*/ 49611 w 98689"/>
                  <a:gd name="connsiteY13" fmla="*/ 90185 h 114198"/>
                  <a:gd name="connsiteX14" fmla="*/ 49042 w 98689"/>
                  <a:gd name="connsiteY14" fmla="*/ 93601 h 114198"/>
                  <a:gd name="connsiteX15" fmla="*/ 48473 w 98689"/>
                  <a:gd name="connsiteY15" fmla="*/ 97505 h 114198"/>
                  <a:gd name="connsiteX16" fmla="*/ 72766 w 98689"/>
                  <a:gd name="connsiteY16" fmla="*/ 114261 h 114198"/>
                  <a:gd name="connsiteX17" fmla="*/ 98767 w 98689"/>
                  <a:gd name="connsiteY17" fmla="*/ 88884 h 114198"/>
                  <a:gd name="connsiteX18" fmla="*/ 94212 w 98689"/>
                  <a:gd name="connsiteY18" fmla="*/ 86606 h 114198"/>
                  <a:gd name="connsiteX19" fmla="*/ 89467 w 98689"/>
                  <a:gd name="connsiteY19" fmla="*/ 89860 h 114198"/>
                  <a:gd name="connsiteX20" fmla="*/ 73715 w 98689"/>
                  <a:gd name="connsiteY20" fmla="*/ 108405 h 114198"/>
                  <a:gd name="connsiteX21" fmla="*/ 68780 w 98689"/>
                  <a:gd name="connsiteY21" fmla="*/ 102060 h 114198"/>
                  <a:gd name="connsiteX22" fmla="*/ 70298 w 98689"/>
                  <a:gd name="connsiteY22" fmla="*/ 93601 h 114198"/>
                  <a:gd name="connsiteX23" fmla="*/ 70868 w 98689"/>
                  <a:gd name="connsiteY23" fmla="*/ 89534 h 114198"/>
                  <a:gd name="connsiteX24" fmla="*/ 38034 w 98689"/>
                  <a:gd name="connsiteY24" fmla="*/ 71965 h 114198"/>
                  <a:gd name="connsiteX25" fmla="*/ 54926 w 98689"/>
                  <a:gd name="connsiteY25" fmla="*/ 59602 h 114198"/>
                  <a:gd name="connsiteX26" fmla="*/ 83204 w 98689"/>
                  <a:gd name="connsiteY26" fmla="*/ 45287 h 114198"/>
                  <a:gd name="connsiteX27" fmla="*/ 88138 w 98689"/>
                  <a:gd name="connsiteY27" fmla="*/ 47239 h 114198"/>
                  <a:gd name="connsiteX28" fmla="*/ 75043 w 98689"/>
                  <a:gd name="connsiteY28" fmla="*/ 58951 h 114198"/>
                  <a:gd name="connsiteX29" fmla="*/ 84533 w 98689"/>
                  <a:gd name="connsiteY29" fmla="*/ 66434 h 114198"/>
                  <a:gd name="connsiteX30" fmla="*/ 98197 w 98689"/>
                  <a:gd name="connsiteY30" fmla="*/ 52770 h 114198"/>
                  <a:gd name="connsiteX31" fmla="*/ 83773 w 98689"/>
                  <a:gd name="connsiteY31" fmla="*/ 39430 h 114198"/>
                  <a:gd name="connsiteX32" fmla="*/ 50560 w 98689"/>
                  <a:gd name="connsiteY32" fmla="*/ 55861 h 114198"/>
                  <a:gd name="connsiteX33" fmla="*/ 32341 w 98689"/>
                  <a:gd name="connsiteY33" fmla="*/ 68549 h 114198"/>
                  <a:gd name="connsiteX34" fmla="*/ 50560 w 98689"/>
                  <a:gd name="connsiteY34" fmla="*/ 5756 h 11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689" h="114198">
                    <a:moveTo>
                      <a:pt x="50560" y="5756"/>
                    </a:moveTo>
                    <a:cubicBezTo>
                      <a:pt x="51320" y="3479"/>
                      <a:pt x="51320" y="3154"/>
                      <a:pt x="51320" y="2991"/>
                    </a:cubicBezTo>
                    <a:cubicBezTo>
                      <a:pt x="51320" y="876"/>
                      <a:pt x="49232" y="63"/>
                      <a:pt x="47144" y="63"/>
                    </a:cubicBezTo>
                    <a:cubicBezTo>
                      <a:pt x="46385" y="63"/>
                      <a:pt x="46195" y="63"/>
                      <a:pt x="45816" y="225"/>
                    </a:cubicBezTo>
                    <a:lnTo>
                      <a:pt x="21333" y="1201"/>
                    </a:lnTo>
                    <a:cubicBezTo>
                      <a:pt x="18676" y="1364"/>
                      <a:pt x="15260" y="1527"/>
                      <a:pt x="15260" y="6082"/>
                    </a:cubicBezTo>
                    <a:cubicBezTo>
                      <a:pt x="15260" y="9010"/>
                      <a:pt x="18866" y="9010"/>
                      <a:pt x="20194" y="9010"/>
                    </a:cubicBezTo>
                    <a:cubicBezTo>
                      <a:pt x="22282" y="9010"/>
                      <a:pt x="25698" y="9010"/>
                      <a:pt x="28165" y="9335"/>
                    </a:cubicBezTo>
                    <a:lnTo>
                      <a:pt x="836" y="103199"/>
                    </a:lnTo>
                    <a:cubicBezTo>
                      <a:pt x="646" y="103850"/>
                      <a:pt x="77" y="106290"/>
                      <a:pt x="77" y="106941"/>
                    </a:cubicBezTo>
                    <a:cubicBezTo>
                      <a:pt x="77" y="110845"/>
                      <a:pt x="3683" y="114261"/>
                      <a:pt x="9187" y="114261"/>
                    </a:cubicBezTo>
                    <a:cubicBezTo>
                      <a:pt x="12603" y="114261"/>
                      <a:pt x="18107" y="112797"/>
                      <a:pt x="20764" y="107754"/>
                    </a:cubicBezTo>
                    <a:cubicBezTo>
                      <a:pt x="21333" y="106290"/>
                      <a:pt x="23990" y="96855"/>
                      <a:pt x="29494" y="77984"/>
                    </a:cubicBezTo>
                    <a:cubicBezTo>
                      <a:pt x="33100" y="78310"/>
                      <a:pt x="49611" y="80262"/>
                      <a:pt x="49611" y="90185"/>
                    </a:cubicBezTo>
                    <a:cubicBezTo>
                      <a:pt x="49611" y="91324"/>
                      <a:pt x="49611" y="91812"/>
                      <a:pt x="49042" y="93601"/>
                    </a:cubicBezTo>
                    <a:cubicBezTo>
                      <a:pt x="48473" y="95716"/>
                      <a:pt x="48473" y="95879"/>
                      <a:pt x="48473" y="97505"/>
                    </a:cubicBezTo>
                    <a:cubicBezTo>
                      <a:pt x="48473" y="108079"/>
                      <a:pt x="60240" y="114261"/>
                      <a:pt x="72766" y="114261"/>
                    </a:cubicBezTo>
                    <a:cubicBezTo>
                      <a:pt x="91744" y="114261"/>
                      <a:pt x="98767" y="90185"/>
                      <a:pt x="98767" y="88884"/>
                    </a:cubicBezTo>
                    <a:cubicBezTo>
                      <a:pt x="98767" y="86606"/>
                      <a:pt x="95920" y="86606"/>
                      <a:pt x="94212" y="86606"/>
                    </a:cubicBezTo>
                    <a:cubicBezTo>
                      <a:pt x="90796" y="86606"/>
                      <a:pt x="90416" y="86932"/>
                      <a:pt x="89467" y="89860"/>
                    </a:cubicBezTo>
                    <a:cubicBezTo>
                      <a:pt x="87949" y="94577"/>
                      <a:pt x="83394" y="108405"/>
                      <a:pt x="73715" y="108405"/>
                    </a:cubicBezTo>
                    <a:cubicBezTo>
                      <a:pt x="70678" y="108405"/>
                      <a:pt x="68780" y="106941"/>
                      <a:pt x="68780" y="102060"/>
                    </a:cubicBezTo>
                    <a:cubicBezTo>
                      <a:pt x="68780" y="100434"/>
                      <a:pt x="69160" y="97343"/>
                      <a:pt x="70298" y="93601"/>
                    </a:cubicBezTo>
                    <a:cubicBezTo>
                      <a:pt x="70868" y="91812"/>
                      <a:pt x="70868" y="90673"/>
                      <a:pt x="70868" y="89534"/>
                    </a:cubicBezTo>
                    <a:cubicBezTo>
                      <a:pt x="70868" y="75707"/>
                      <a:pt x="51699" y="73104"/>
                      <a:pt x="38034" y="71965"/>
                    </a:cubicBezTo>
                    <a:cubicBezTo>
                      <a:pt x="39932" y="70827"/>
                      <a:pt x="44487" y="68224"/>
                      <a:pt x="54926" y="59602"/>
                    </a:cubicBezTo>
                    <a:cubicBezTo>
                      <a:pt x="69539" y="47239"/>
                      <a:pt x="77510" y="45287"/>
                      <a:pt x="83204" y="45287"/>
                    </a:cubicBezTo>
                    <a:cubicBezTo>
                      <a:pt x="86810" y="45287"/>
                      <a:pt x="88138" y="47076"/>
                      <a:pt x="88138" y="47239"/>
                    </a:cubicBezTo>
                    <a:cubicBezTo>
                      <a:pt x="78649" y="48377"/>
                      <a:pt x="75043" y="54884"/>
                      <a:pt x="75043" y="58951"/>
                    </a:cubicBezTo>
                    <a:cubicBezTo>
                      <a:pt x="75043" y="62530"/>
                      <a:pt x="78269" y="66434"/>
                      <a:pt x="84533" y="66434"/>
                    </a:cubicBezTo>
                    <a:cubicBezTo>
                      <a:pt x="88138" y="66434"/>
                      <a:pt x="98197" y="64320"/>
                      <a:pt x="98197" y="52770"/>
                    </a:cubicBezTo>
                    <a:cubicBezTo>
                      <a:pt x="98197" y="44311"/>
                      <a:pt x="91934" y="39430"/>
                      <a:pt x="83773" y="39430"/>
                    </a:cubicBezTo>
                    <a:cubicBezTo>
                      <a:pt x="72196" y="39430"/>
                      <a:pt x="61758" y="46588"/>
                      <a:pt x="50560" y="55861"/>
                    </a:cubicBezTo>
                    <a:cubicBezTo>
                      <a:pt x="48663" y="57650"/>
                      <a:pt x="39553" y="65133"/>
                      <a:pt x="32341" y="68549"/>
                    </a:cubicBezTo>
                    <a:lnTo>
                      <a:pt x="50560" y="5756"/>
                    </a:lnTo>
                    <a:close/>
                  </a:path>
                </a:pathLst>
              </a:custGeom>
              <a:solidFill>
                <a:srgbClr val="000000"/>
              </a:solidFill>
              <a:ln w="19050" cap="flat">
                <a:noFill/>
                <a:prstDash val="solid"/>
                <a:miter/>
              </a:ln>
            </p:spPr>
            <p:txBody>
              <a:bodyPr rtlCol="0" anchor="ctr"/>
              <a:lstStyle/>
              <a:p>
                <a:endParaRPr lang="zh-CN" altLang="en-US"/>
              </a:p>
            </p:txBody>
          </p:sp>
          <p:sp>
            <p:nvSpPr>
              <p:cNvPr id="744" name="图形 223 2" descr="\documentclass{article}&#10;\usepackage{amsmath}&#10;\usepackage[bold]{hhtensor}&#10;\pagestyle{empty}&#10;\begin{document}&#10;&#10;$\vec v$&#10;&#10;&#10;\end{document}" title="IguanaTex Vector Display">
                <a:extLst>
                  <a:ext uri="{FF2B5EF4-FFF2-40B4-BE49-F238E27FC236}">
                    <a16:creationId xmlns:a16="http://schemas.microsoft.com/office/drawing/2014/main" id="{DB89975D-95BF-EC71-143B-C9D6B45276B5}"/>
                  </a:ext>
                </a:extLst>
              </p:cNvPr>
              <p:cNvSpPr>
                <a:spLocks noChangeAspect="1"/>
              </p:cNvSpPr>
              <p:nvPr>
                <p:custDataLst>
                  <p:tags r:id="rId101"/>
                </p:custDataLst>
              </p:nvPr>
            </p:nvSpPr>
            <p:spPr>
              <a:xfrm>
                <a:off x="4614037" y="3684417"/>
                <a:ext cx="77256" cy="87492"/>
              </a:xfrm>
              <a:custGeom>
                <a:avLst/>
                <a:gdLst>
                  <a:gd name="connsiteX0" fmla="*/ 96679 w 96602"/>
                  <a:gd name="connsiteY0" fmla="*/ 17333 h 87492"/>
                  <a:gd name="connsiteX1" fmla="*/ 83773 w 96602"/>
                  <a:gd name="connsiteY1" fmla="*/ 63 h 87492"/>
                  <a:gd name="connsiteX2" fmla="*/ 69349 w 96602"/>
                  <a:gd name="connsiteY2" fmla="*/ 14487 h 87492"/>
                  <a:gd name="connsiteX3" fmla="*/ 75043 w 96602"/>
                  <a:gd name="connsiteY3" fmla="*/ 23027 h 87492"/>
                  <a:gd name="connsiteX4" fmla="*/ 84533 w 96602"/>
                  <a:gd name="connsiteY4" fmla="*/ 34984 h 87492"/>
                  <a:gd name="connsiteX5" fmla="*/ 51320 w 96602"/>
                  <a:gd name="connsiteY5" fmla="*/ 80723 h 87492"/>
                  <a:gd name="connsiteX6" fmla="*/ 37655 w 96602"/>
                  <a:gd name="connsiteY6" fmla="*/ 65919 h 87492"/>
                  <a:gd name="connsiteX7" fmla="*/ 49042 w 96602"/>
                  <a:gd name="connsiteY7" fmla="*/ 25874 h 87492"/>
                  <a:gd name="connsiteX8" fmla="*/ 51130 w 96602"/>
                  <a:gd name="connsiteY8" fmla="*/ 17333 h 87492"/>
                  <a:gd name="connsiteX9" fmla="*/ 29684 w 96602"/>
                  <a:gd name="connsiteY9" fmla="*/ 253 h 87492"/>
                  <a:gd name="connsiteX10" fmla="*/ 77 w 96602"/>
                  <a:gd name="connsiteY10" fmla="*/ 29860 h 87492"/>
                  <a:gd name="connsiteX11" fmla="*/ 4632 w 96602"/>
                  <a:gd name="connsiteY11" fmla="*/ 32517 h 87492"/>
                  <a:gd name="connsiteX12" fmla="*/ 8997 w 96602"/>
                  <a:gd name="connsiteY12" fmla="*/ 30049 h 87492"/>
                  <a:gd name="connsiteX13" fmla="*/ 28545 w 96602"/>
                  <a:gd name="connsiteY13" fmla="*/ 7085 h 87492"/>
                  <a:gd name="connsiteX14" fmla="*/ 31771 w 96602"/>
                  <a:gd name="connsiteY14" fmla="*/ 11070 h 87492"/>
                  <a:gd name="connsiteX15" fmla="*/ 28925 w 96602"/>
                  <a:gd name="connsiteY15" fmla="*/ 22458 h 87492"/>
                  <a:gd name="connsiteX16" fmla="*/ 17347 w 96602"/>
                  <a:gd name="connsiteY16" fmla="*/ 62124 h 87492"/>
                  <a:gd name="connsiteX17" fmla="*/ 50181 w 96602"/>
                  <a:gd name="connsiteY17" fmla="*/ 87555 h 87492"/>
                  <a:gd name="connsiteX18" fmla="*/ 96679 w 96602"/>
                  <a:gd name="connsiteY18" fmla="*/ 17333 h 8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602" h="87492">
                    <a:moveTo>
                      <a:pt x="96679" y="17333"/>
                    </a:moveTo>
                    <a:cubicBezTo>
                      <a:pt x="96679" y="63"/>
                      <a:pt x="83963" y="63"/>
                      <a:pt x="83773" y="63"/>
                    </a:cubicBezTo>
                    <a:cubicBezTo>
                      <a:pt x="76182" y="63"/>
                      <a:pt x="69349" y="8034"/>
                      <a:pt x="69349" y="14487"/>
                    </a:cubicBezTo>
                    <a:cubicBezTo>
                      <a:pt x="69349" y="19801"/>
                      <a:pt x="73335" y="22078"/>
                      <a:pt x="75043" y="23027"/>
                    </a:cubicBezTo>
                    <a:cubicBezTo>
                      <a:pt x="83014" y="27772"/>
                      <a:pt x="84533" y="31188"/>
                      <a:pt x="84533" y="34984"/>
                    </a:cubicBezTo>
                    <a:cubicBezTo>
                      <a:pt x="84533" y="39159"/>
                      <a:pt x="73525" y="80723"/>
                      <a:pt x="51320" y="80723"/>
                    </a:cubicBezTo>
                    <a:cubicBezTo>
                      <a:pt x="37655" y="80723"/>
                      <a:pt x="37655" y="69335"/>
                      <a:pt x="37655" y="65919"/>
                    </a:cubicBezTo>
                    <a:cubicBezTo>
                      <a:pt x="37655" y="54912"/>
                      <a:pt x="42969" y="41057"/>
                      <a:pt x="49042" y="25874"/>
                    </a:cubicBezTo>
                    <a:cubicBezTo>
                      <a:pt x="50560" y="22078"/>
                      <a:pt x="51130" y="20370"/>
                      <a:pt x="51130" y="17333"/>
                    </a:cubicBezTo>
                    <a:cubicBezTo>
                      <a:pt x="51130" y="6326"/>
                      <a:pt x="40122" y="253"/>
                      <a:pt x="29684" y="253"/>
                    </a:cubicBezTo>
                    <a:cubicBezTo>
                      <a:pt x="9566" y="253"/>
                      <a:pt x="77" y="26064"/>
                      <a:pt x="77" y="29860"/>
                    </a:cubicBezTo>
                    <a:cubicBezTo>
                      <a:pt x="77" y="32517"/>
                      <a:pt x="2924" y="32517"/>
                      <a:pt x="4632" y="32517"/>
                    </a:cubicBezTo>
                    <a:cubicBezTo>
                      <a:pt x="6909" y="32517"/>
                      <a:pt x="8238" y="32517"/>
                      <a:pt x="8997" y="30049"/>
                    </a:cubicBezTo>
                    <a:cubicBezTo>
                      <a:pt x="15070" y="9552"/>
                      <a:pt x="25129" y="7085"/>
                      <a:pt x="28545" y="7085"/>
                    </a:cubicBezTo>
                    <a:cubicBezTo>
                      <a:pt x="29873" y="7085"/>
                      <a:pt x="31771" y="7085"/>
                      <a:pt x="31771" y="11070"/>
                    </a:cubicBezTo>
                    <a:cubicBezTo>
                      <a:pt x="31771" y="15436"/>
                      <a:pt x="29494" y="20939"/>
                      <a:pt x="28925" y="22458"/>
                    </a:cubicBezTo>
                    <a:cubicBezTo>
                      <a:pt x="20194" y="44473"/>
                      <a:pt x="17347" y="53014"/>
                      <a:pt x="17347" y="62124"/>
                    </a:cubicBezTo>
                    <a:cubicBezTo>
                      <a:pt x="17347" y="82241"/>
                      <a:pt x="33669" y="87555"/>
                      <a:pt x="50181" y="87555"/>
                    </a:cubicBezTo>
                    <a:cubicBezTo>
                      <a:pt x="82824" y="87555"/>
                      <a:pt x="96679" y="33655"/>
                      <a:pt x="96679" y="17333"/>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594" name="组合 593">
              <a:extLst>
                <a:ext uri="{FF2B5EF4-FFF2-40B4-BE49-F238E27FC236}">
                  <a16:creationId xmlns:a16="http://schemas.microsoft.com/office/drawing/2014/main" id="{627E75EF-BDA3-1998-1212-F8E8830D2EDE}"/>
                </a:ext>
              </a:extLst>
            </p:cNvPr>
            <p:cNvGrpSpPr/>
            <p:nvPr/>
          </p:nvGrpSpPr>
          <p:grpSpPr>
            <a:xfrm>
              <a:off x="6561350" y="3043410"/>
              <a:ext cx="905258" cy="122731"/>
              <a:chOff x="3746028" y="3660497"/>
              <a:chExt cx="945265" cy="122770"/>
            </a:xfrm>
          </p:grpSpPr>
          <p:sp>
            <p:nvSpPr>
              <p:cNvPr id="739" name="图形 215 3" descr="\documentclass{article}&#10;\usepackage{amsmath}&#10;\usepackage[bold]{hhtensor}&#10;\pagestyle{empty}&#10;\begin{document}&#10;&#10;$\vec q$&#10;&#10;&#10;\end{document}" title="IguanaTex Vector Display">
                <a:extLst>
                  <a:ext uri="{FF2B5EF4-FFF2-40B4-BE49-F238E27FC236}">
                    <a16:creationId xmlns:a16="http://schemas.microsoft.com/office/drawing/2014/main" id="{D1441C2D-B053-9AEF-3285-99715723F46C}"/>
                  </a:ext>
                </a:extLst>
              </p:cNvPr>
              <p:cNvSpPr>
                <a:spLocks noChangeAspect="1"/>
              </p:cNvSpPr>
              <p:nvPr>
                <p:custDataLst>
                  <p:tags r:id="rId96"/>
                </p:custDataLst>
              </p:nvPr>
            </p:nvSpPr>
            <p:spPr>
              <a:xfrm>
                <a:off x="3746028" y="3660664"/>
                <a:ext cx="75586" cy="122603"/>
              </a:xfrm>
              <a:custGeom>
                <a:avLst/>
                <a:gdLst>
                  <a:gd name="connsiteX0" fmla="*/ 94591 w 94514"/>
                  <a:gd name="connsiteY0" fmla="*/ 3479 h 122603"/>
                  <a:gd name="connsiteX1" fmla="*/ 91175 w 94514"/>
                  <a:gd name="connsiteY1" fmla="*/ 63 h 122603"/>
                  <a:gd name="connsiteX2" fmla="*/ 73904 w 94514"/>
                  <a:gd name="connsiteY2" fmla="*/ 8224 h 122603"/>
                  <a:gd name="connsiteX3" fmla="*/ 53597 w 94514"/>
                  <a:gd name="connsiteY3" fmla="*/ 63 h 122603"/>
                  <a:gd name="connsiteX4" fmla="*/ 77 w 94514"/>
                  <a:gd name="connsiteY4" fmla="*/ 56050 h 122603"/>
                  <a:gd name="connsiteX5" fmla="*/ 33290 w 94514"/>
                  <a:gd name="connsiteY5" fmla="*/ 87365 h 122603"/>
                  <a:gd name="connsiteX6" fmla="*/ 53977 w 94514"/>
                  <a:gd name="connsiteY6" fmla="*/ 81292 h 122603"/>
                  <a:gd name="connsiteX7" fmla="*/ 46765 w 94514"/>
                  <a:gd name="connsiteY7" fmla="*/ 110140 h 122603"/>
                  <a:gd name="connsiteX8" fmla="*/ 44487 w 94514"/>
                  <a:gd name="connsiteY8" fmla="*/ 113366 h 122603"/>
                  <a:gd name="connsiteX9" fmla="*/ 37275 w 94514"/>
                  <a:gd name="connsiteY9" fmla="*/ 113746 h 122603"/>
                  <a:gd name="connsiteX10" fmla="*/ 31961 w 94514"/>
                  <a:gd name="connsiteY10" fmla="*/ 114885 h 122603"/>
                  <a:gd name="connsiteX11" fmla="*/ 30443 w 94514"/>
                  <a:gd name="connsiteY11" fmla="*/ 119250 h 122603"/>
                  <a:gd name="connsiteX12" fmla="*/ 34239 w 94514"/>
                  <a:gd name="connsiteY12" fmla="*/ 122666 h 122603"/>
                  <a:gd name="connsiteX13" fmla="*/ 54356 w 94514"/>
                  <a:gd name="connsiteY13" fmla="*/ 122097 h 122603"/>
                  <a:gd name="connsiteX14" fmla="*/ 75423 w 94514"/>
                  <a:gd name="connsiteY14" fmla="*/ 122666 h 122603"/>
                  <a:gd name="connsiteX15" fmla="*/ 80357 w 94514"/>
                  <a:gd name="connsiteY15" fmla="*/ 117162 h 122603"/>
                  <a:gd name="connsiteX16" fmla="*/ 75423 w 94514"/>
                  <a:gd name="connsiteY16" fmla="*/ 113746 h 122603"/>
                  <a:gd name="connsiteX17" fmla="*/ 67262 w 94514"/>
                  <a:gd name="connsiteY17" fmla="*/ 113556 h 122603"/>
                  <a:gd name="connsiteX18" fmla="*/ 94591 w 94514"/>
                  <a:gd name="connsiteY18" fmla="*/ 3479 h 122603"/>
                  <a:gd name="connsiteX19" fmla="*/ 57962 w 94514"/>
                  <a:gd name="connsiteY19" fmla="*/ 65540 h 122603"/>
                  <a:gd name="connsiteX20" fmla="*/ 54926 w 94514"/>
                  <a:gd name="connsiteY20" fmla="*/ 71044 h 122603"/>
                  <a:gd name="connsiteX21" fmla="*/ 34239 w 94514"/>
                  <a:gd name="connsiteY21" fmla="*/ 80533 h 122603"/>
                  <a:gd name="connsiteX22" fmla="*/ 21523 w 94514"/>
                  <a:gd name="connsiteY22" fmla="*/ 66109 h 122603"/>
                  <a:gd name="connsiteX23" fmla="*/ 31012 w 94514"/>
                  <a:gd name="connsiteY23" fmla="*/ 25494 h 122603"/>
                  <a:gd name="connsiteX24" fmla="*/ 53977 w 94514"/>
                  <a:gd name="connsiteY24" fmla="*/ 6895 h 122603"/>
                  <a:gd name="connsiteX25" fmla="*/ 69729 w 94514"/>
                  <a:gd name="connsiteY25" fmla="*/ 17903 h 122603"/>
                  <a:gd name="connsiteX26" fmla="*/ 69349 w 94514"/>
                  <a:gd name="connsiteY26" fmla="*/ 20560 h 122603"/>
                  <a:gd name="connsiteX27" fmla="*/ 57962 w 94514"/>
                  <a:gd name="connsiteY27" fmla="*/ 65540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22603">
                    <a:moveTo>
                      <a:pt x="94591" y="3479"/>
                    </a:moveTo>
                    <a:cubicBezTo>
                      <a:pt x="94591" y="2530"/>
                      <a:pt x="93832" y="63"/>
                      <a:pt x="91175" y="63"/>
                    </a:cubicBezTo>
                    <a:cubicBezTo>
                      <a:pt x="90985" y="63"/>
                      <a:pt x="79788" y="2720"/>
                      <a:pt x="73904" y="8224"/>
                    </a:cubicBezTo>
                    <a:cubicBezTo>
                      <a:pt x="71247" y="5187"/>
                      <a:pt x="64795" y="63"/>
                      <a:pt x="53597" y="63"/>
                    </a:cubicBezTo>
                    <a:cubicBezTo>
                      <a:pt x="20574" y="63"/>
                      <a:pt x="77" y="30049"/>
                      <a:pt x="77" y="56050"/>
                    </a:cubicBezTo>
                    <a:cubicBezTo>
                      <a:pt x="77" y="79394"/>
                      <a:pt x="17537" y="87365"/>
                      <a:pt x="33290" y="87365"/>
                    </a:cubicBezTo>
                    <a:cubicBezTo>
                      <a:pt x="42400" y="87365"/>
                      <a:pt x="49991" y="83759"/>
                      <a:pt x="53977" y="81292"/>
                    </a:cubicBezTo>
                    <a:lnTo>
                      <a:pt x="46765" y="110140"/>
                    </a:lnTo>
                    <a:cubicBezTo>
                      <a:pt x="46005" y="112987"/>
                      <a:pt x="45816" y="113177"/>
                      <a:pt x="44487" y="113366"/>
                    </a:cubicBezTo>
                    <a:cubicBezTo>
                      <a:pt x="42400" y="113746"/>
                      <a:pt x="39363" y="113746"/>
                      <a:pt x="37275" y="113746"/>
                    </a:cubicBezTo>
                    <a:cubicBezTo>
                      <a:pt x="34049" y="113746"/>
                      <a:pt x="32910" y="113746"/>
                      <a:pt x="31961" y="114885"/>
                    </a:cubicBezTo>
                    <a:cubicBezTo>
                      <a:pt x="31012" y="116023"/>
                      <a:pt x="30443" y="119060"/>
                      <a:pt x="30443" y="119250"/>
                    </a:cubicBezTo>
                    <a:cubicBezTo>
                      <a:pt x="30443" y="120389"/>
                      <a:pt x="31202" y="122666"/>
                      <a:pt x="34239" y="122666"/>
                    </a:cubicBezTo>
                    <a:cubicBezTo>
                      <a:pt x="40691" y="122666"/>
                      <a:pt x="47714" y="122097"/>
                      <a:pt x="54356" y="122097"/>
                    </a:cubicBezTo>
                    <a:cubicBezTo>
                      <a:pt x="61378" y="122097"/>
                      <a:pt x="68590" y="122666"/>
                      <a:pt x="75423" y="122666"/>
                    </a:cubicBezTo>
                    <a:cubicBezTo>
                      <a:pt x="76751" y="122666"/>
                      <a:pt x="80357" y="122666"/>
                      <a:pt x="80357" y="117162"/>
                    </a:cubicBezTo>
                    <a:cubicBezTo>
                      <a:pt x="80357" y="113936"/>
                      <a:pt x="77131" y="113746"/>
                      <a:pt x="75423" y="113746"/>
                    </a:cubicBezTo>
                    <a:cubicBezTo>
                      <a:pt x="72766" y="113746"/>
                      <a:pt x="69729" y="113746"/>
                      <a:pt x="67262" y="113556"/>
                    </a:cubicBezTo>
                    <a:lnTo>
                      <a:pt x="94591" y="3479"/>
                    </a:lnTo>
                    <a:close/>
                    <a:moveTo>
                      <a:pt x="57962" y="65540"/>
                    </a:moveTo>
                    <a:cubicBezTo>
                      <a:pt x="57013" y="68766"/>
                      <a:pt x="57013" y="69146"/>
                      <a:pt x="54926" y="71044"/>
                    </a:cubicBezTo>
                    <a:cubicBezTo>
                      <a:pt x="48852" y="77117"/>
                      <a:pt x="40881" y="80533"/>
                      <a:pt x="34239" y="80533"/>
                    </a:cubicBezTo>
                    <a:cubicBezTo>
                      <a:pt x="22472" y="80533"/>
                      <a:pt x="21523" y="70284"/>
                      <a:pt x="21523" y="66109"/>
                    </a:cubicBezTo>
                    <a:cubicBezTo>
                      <a:pt x="21523" y="56240"/>
                      <a:pt x="27976" y="32896"/>
                      <a:pt x="31012" y="25494"/>
                    </a:cubicBezTo>
                    <a:cubicBezTo>
                      <a:pt x="36896" y="11640"/>
                      <a:pt x="46195" y="6895"/>
                      <a:pt x="53977" y="6895"/>
                    </a:cubicBezTo>
                    <a:cubicBezTo>
                      <a:pt x="65174" y="6895"/>
                      <a:pt x="69729" y="15815"/>
                      <a:pt x="69729" y="17903"/>
                    </a:cubicBezTo>
                    <a:cubicBezTo>
                      <a:pt x="69729" y="18662"/>
                      <a:pt x="69539" y="19991"/>
                      <a:pt x="69349" y="20560"/>
                    </a:cubicBezTo>
                    <a:lnTo>
                      <a:pt x="57962" y="65540"/>
                    </a:lnTo>
                    <a:close/>
                  </a:path>
                </a:pathLst>
              </a:custGeom>
              <a:solidFill>
                <a:srgbClr val="000000"/>
              </a:solidFill>
              <a:ln w="19050" cap="flat">
                <a:noFill/>
                <a:prstDash val="solid"/>
                <a:miter/>
              </a:ln>
            </p:spPr>
            <p:txBody>
              <a:bodyPr rtlCol="0" anchor="ctr"/>
              <a:lstStyle/>
              <a:p>
                <a:endParaRPr lang="zh-CN" altLang="en-US"/>
              </a:p>
            </p:txBody>
          </p:sp>
          <p:sp>
            <p:nvSpPr>
              <p:cNvPr id="740" name="图形 219 1 3" descr="\documentclass{article}&#10;\usepackage{amsmath}&#10;\usepackage[bold]{hhtensor}&#10;\pagestyle{empty}&#10;\begin{document}&#10;&#10;$\vec k$&#10;&#10;&#10;\end{document}" title="IguanaTex Vector Display">
                <a:extLst>
                  <a:ext uri="{FF2B5EF4-FFF2-40B4-BE49-F238E27FC236}">
                    <a16:creationId xmlns:a16="http://schemas.microsoft.com/office/drawing/2014/main" id="{906500C4-8E1C-3B7A-5109-E91B32EE4234}"/>
                  </a:ext>
                </a:extLst>
              </p:cNvPr>
              <p:cNvSpPr>
                <a:spLocks noChangeAspect="1"/>
              </p:cNvSpPr>
              <p:nvPr>
                <p:custDataLst>
                  <p:tags r:id="rId97"/>
                </p:custDataLst>
              </p:nvPr>
            </p:nvSpPr>
            <p:spPr>
              <a:xfrm>
                <a:off x="4161767" y="3660497"/>
                <a:ext cx="78925" cy="114198"/>
              </a:xfrm>
              <a:custGeom>
                <a:avLst/>
                <a:gdLst>
                  <a:gd name="connsiteX0" fmla="*/ 50560 w 98689"/>
                  <a:gd name="connsiteY0" fmla="*/ 5756 h 114198"/>
                  <a:gd name="connsiteX1" fmla="*/ 51320 w 98689"/>
                  <a:gd name="connsiteY1" fmla="*/ 2991 h 114198"/>
                  <a:gd name="connsiteX2" fmla="*/ 47144 w 98689"/>
                  <a:gd name="connsiteY2" fmla="*/ 63 h 114198"/>
                  <a:gd name="connsiteX3" fmla="*/ 45816 w 98689"/>
                  <a:gd name="connsiteY3" fmla="*/ 225 h 114198"/>
                  <a:gd name="connsiteX4" fmla="*/ 21333 w 98689"/>
                  <a:gd name="connsiteY4" fmla="*/ 1201 h 114198"/>
                  <a:gd name="connsiteX5" fmla="*/ 15260 w 98689"/>
                  <a:gd name="connsiteY5" fmla="*/ 6082 h 114198"/>
                  <a:gd name="connsiteX6" fmla="*/ 20194 w 98689"/>
                  <a:gd name="connsiteY6" fmla="*/ 9010 h 114198"/>
                  <a:gd name="connsiteX7" fmla="*/ 28165 w 98689"/>
                  <a:gd name="connsiteY7" fmla="*/ 9335 h 114198"/>
                  <a:gd name="connsiteX8" fmla="*/ 836 w 98689"/>
                  <a:gd name="connsiteY8" fmla="*/ 103199 h 114198"/>
                  <a:gd name="connsiteX9" fmla="*/ 77 w 98689"/>
                  <a:gd name="connsiteY9" fmla="*/ 106941 h 114198"/>
                  <a:gd name="connsiteX10" fmla="*/ 9187 w 98689"/>
                  <a:gd name="connsiteY10" fmla="*/ 114261 h 114198"/>
                  <a:gd name="connsiteX11" fmla="*/ 20764 w 98689"/>
                  <a:gd name="connsiteY11" fmla="*/ 107754 h 114198"/>
                  <a:gd name="connsiteX12" fmla="*/ 29494 w 98689"/>
                  <a:gd name="connsiteY12" fmla="*/ 77984 h 114198"/>
                  <a:gd name="connsiteX13" fmla="*/ 49611 w 98689"/>
                  <a:gd name="connsiteY13" fmla="*/ 90185 h 114198"/>
                  <a:gd name="connsiteX14" fmla="*/ 49042 w 98689"/>
                  <a:gd name="connsiteY14" fmla="*/ 93601 h 114198"/>
                  <a:gd name="connsiteX15" fmla="*/ 48473 w 98689"/>
                  <a:gd name="connsiteY15" fmla="*/ 97505 h 114198"/>
                  <a:gd name="connsiteX16" fmla="*/ 72766 w 98689"/>
                  <a:gd name="connsiteY16" fmla="*/ 114261 h 114198"/>
                  <a:gd name="connsiteX17" fmla="*/ 98767 w 98689"/>
                  <a:gd name="connsiteY17" fmla="*/ 88884 h 114198"/>
                  <a:gd name="connsiteX18" fmla="*/ 94212 w 98689"/>
                  <a:gd name="connsiteY18" fmla="*/ 86606 h 114198"/>
                  <a:gd name="connsiteX19" fmla="*/ 89467 w 98689"/>
                  <a:gd name="connsiteY19" fmla="*/ 89860 h 114198"/>
                  <a:gd name="connsiteX20" fmla="*/ 73715 w 98689"/>
                  <a:gd name="connsiteY20" fmla="*/ 108405 h 114198"/>
                  <a:gd name="connsiteX21" fmla="*/ 68780 w 98689"/>
                  <a:gd name="connsiteY21" fmla="*/ 102060 h 114198"/>
                  <a:gd name="connsiteX22" fmla="*/ 70298 w 98689"/>
                  <a:gd name="connsiteY22" fmla="*/ 93601 h 114198"/>
                  <a:gd name="connsiteX23" fmla="*/ 70868 w 98689"/>
                  <a:gd name="connsiteY23" fmla="*/ 89534 h 114198"/>
                  <a:gd name="connsiteX24" fmla="*/ 38034 w 98689"/>
                  <a:gd name="connsiteY24" fmla="*/ 71965 h 114198"/>
                  <a:gd name="connsiteX25" fmla="*/ 54926 w 98689"/>
                  <a:gd name="connsiteY25" fmla="*/ 59602 h 114198"/>
                  <a:gd name="connsiteX26" fmla="*/ 83204 w 98689"/>
                  <a:gd name="connsiteY26" fmla="*/ 45287 h 114198"/>
                  <a:gd name="connsiteX27" fmla="*/ 88138 w 98689"/>
                  <a:gd name="connsiteY27" fmla="*/ 47239 h 114198"/>
                  <a:gd name="connsiteX28" fmla="*/ 75043 w 98689"/>
                  <a:gd name="connsiteY28" fmla="*/ 58951 h 114198"/>
                  <a:gd name="connsiteX29" fmla="*/ 84533 w 98689"/>
                  <a:gd name="connsiteY29" fmla="*/ 66434 h 114198"/>
                  <a:gd name="connsiteX30" fmla="*/ 98197 w 98689"/>
                  <a:gd name="connsiteY30" fmla="*/ 52770 h 114198"/>
                  <a:gd name="connsiteX31" fmla="*/ 83773 w 98689"/>
                  <a:gd name="connsiteY31" fmla="*/ 39430 h 114198"/>
                  <a:gd name="connsiteX32" fmla="*/ 50560 w 98689"/>
                  <a:gd name="connsiteY32" fmla="*/ 55861 h 114198"/>
                  <a:gd name="connsiteX33" fmla="*/ 32341 w 98689"/>
                  <a:gd name="connsiteY33" fmla="*/ 68549 h 114198"/>
                  <a:gd name="connsiteX34" fmla="*/ 50560 w 98689"/>
                  <a:gd name="connsiteY34" fmla="*/ 5756 h 11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689" h="114198">
                    <a:moveTo>
                      <a:pt x="50560" y="5756"/>
                    </a:moveTo>
                    <a:cubicBezTo>
                      <a:pt x="51320" y="3479"/>
                      <a:pt x="51320" y="3154"/>
                      <a:pt x="51320" y="2991"/>
                    </a:cubicBezTo>
                    <a:cubicBezTo>
                      <a:pt x="51320" y="876"/>
                      <a:pt x="49232" y="63"/>
                      <a:pt x="47144" y="63"/>
                    </a:cubicBezTo>
                    <a:cubicBezTo>
                      <a:pt x="46385" y="63"/>
                      <a:pt x="46195" y="63"/>
                      <a:pt x="45816" y="225"/>
                    </a:cubicBezTo>
                    <a:lnTo>
                      <a:pt x="21333" y="1201"/>
                    </a:lnTo>
                    <a:cubicBezTo>
                      <a:pt x="18676" y="1364"/>
                      <a:pt x="15260" y="1527"/>
                      <a:pt x="15260" y="6082"/>
                    </a:cubicBezTo>
                    <a:cubicBezTo>
                      <a:pt x="15260" y="9010"/>
                      <a:pt x="18866" y="9010"/>
                      <a:pt x="20194" y="9010"/>
                    </a:cubicBezTo>
                    <a:cubicBezTo>
                      <a:pt x="22282" y="9010"/>
                      <a:pt x="25698" y="9010"/>
                      <a:pt x="28165" y="9335"/>
                    </a:cubicBezTo>
                    <a:lnTo>
                      <a:pt x="836" y="103199"/>
                    </a:lnTo>
                    <a:cubicBezTo>
                      <a:pt x="646" y="103850"/>
                      <a:pt x="77" y="106290"/>
                      <a:pt x="77" y="106941"/>
                    </a:cubicBezTo>
                    <a:cubicBezTo>
                      <a:pt x="77" y="110845"/>
                      <a:pt x="3683" y="114261"/>
                      <a:pt x="9187" y="114261"/>
                    </a:cubicBezTo>
                    <a:cubicBezTo>
                      <a:pt x="12603" y="114261"/>
                      <a:pt x="18107" y="112797"/>
                      <a:pt x="20764" y="107754"/>
                    </a:cubicBezTo>
                    <a:cubicBezTo>
                      <a:pt x="21333" y="106290"/>
                      <a:pt x="23990" y="96855"/>
                      <a:pt x="29494" y="77984"/>
                    </a:cubicBezTo>
                    <a:cubicBezTo>
                      <a:pt x="33100" y="78310"/>
                      <a:pt x="49611" y="80262"/>
                      <a:pt x="49611" y="90185"/>
                    </a:cubicBezTo>
                    <a:cubicBezTo>
                      <a:pt x="49611" y="91324"/>
                      <a:pt x="49611" y="91812"/>
                      <a:pt x="49042" y="93601"/>
                    </a:cubicBezTo>
                    <a:cubicBezTo>
                      <a:pt x="48473" y="95716"/>
                      <a:pt x="48473" y="95879"/>
                      <a:pt x="48473" y="97505"/>
                    </a:cubicBezTo>
                    <a:cubicBezTo>
                      <a:pt x="48473" y="108079"/>
                      <a:pt x="60240" y="114261"/>
                      <a:pt x="72766" y="114261"/>
                    </a:cubicBezTo>
                    <a:cubicBezTo>
                      <a:pt x="91744" y="114261"/>
                      <a:pt x="98767" y="90185"/>
                      <a:pt x="98767" y="88884"/>
                    </a:cubicBezTo>
                    <a:cubicBezTo>
                      <a:pt x="98767" y="86606"/>
                      <a:pt x="95920" y="86606"/>
                      <a:pt x="94212" y="86606"/>
                    </a:cubicBezTo>
                    <a:cubicBezTo>
                      <a:pt x="90796" y="86606"/>
                      <a:pt x="90416" y="86932"/>
                      <a:pt x="89467" y="89860"/>
                    </a:cubicBezTo>
                    <a:cubicBezTo>
                      <a:pt x="87949" y="94577"/>
                      <a:pt x="83394" y="108405"/>
                      <a:pt x="73715" y="108405"/>
                    </a:cubicBezTo>
                    <a:cubicBezTo>
                      <a:pt x="70678" y="108405"/>
                      <a:pt x="68780" y="106941"/>
                      <a:pt x="68780" y="102060"/>
                    </a:cubicBezTo>
                    <a:cubicBezTo>
                      <a:pt x="68780" y="100434"/>
                      <a:pt x="69160" y="97343"/>
                      <a:pt x="70298" y="93601"/>
                    </a:cubicBezTo>
                    <a:cubicBezTo>
                      <a:pt x="70868" y="91812"/>
                      <a:pt x="70868" y="90673"/>
                      <a:pt x="70868" y="89534"/>
                    </a:cubicBezTo>
                    <a:cubicBezTo>
                      <a:pt x="70868" y="75707"/>
                      <a:pt x="51699" y="73104"/>
                      <a:pt x="38034" y="71965"/>
                    </a:cubicBezTo>
                    <a:cubicBezTo>
                      <a:pt x="39932" y="70827"/>
                      <a:pt x="44487" y="68224"/>
                      <a:pt x="54926" y="59602"/>
                    </a:cubicBezTo>
                    <a:cubicBezTo>
                      <a:pt x="69539" y="47239"/>
                      <a:pt x="77510" y="45287"/>
                      <a:pt x="83204" y="45287"/>
                    </a:cubicBezTo>
                    <a:cubicBezTo>
                      <a:pt x="86810" y="45287"/>
                      <a:pt x="88138" y="47076"/>
                      <a:pt x="88138" y="47239"/>
                    </a:cubicBezTo>
                    <a:cubicBezTo>
                      <a:pt x="78649" y="48377"/>
                      <a:pt x="75043" y="54884"/>
                      <a:pt x="75043" y="58951"/>
                    </a:cubicBezTo>
                    <a:cubicBezTo>
                      <a:pt x="75043" y="62530"/>
                      <a:pt x="78269" y="66434"/>
                      <a:pt x="84533" y="66434"/>
                    </a:cubicBezTo>
                    <a:cubicBezTo>
                      <a:pt x="88138" y="66434"/>
                      <a:pt x="98197" y="64320"/>
                      <a:pt x="98197" y="52770"/>
                    </a:cubicBezTo>
                    <a:cubicBezTo>
                      <a:pt x="98197" y="44311"/>
                      <a:pt x="91934" y="39430"/>
                      <a:pt x="83773" y="39430"/>
                    </a:cubicBezTo>
                    <a:cubicBezTo>
                      <a:pt x="72196" y="39430"/>
                      <a:pt x="61758" y="46588"/>
                      <a:pt x="50560" y="55861"/>
                    </a:cubicBezTo>
                    <a:cubicBezTo>
                      <a:pt x="48663" y="57650"/>
                      <a:pt x="39553" y="65133"/>
                      <a:pt x="32341" y="68549"/>
                    </a:cubicBezTo>
                    <a:lnTo>
                      <a:pt x="50560" y="5756"/>
                    </a:lnTo>
                    <a:close/>
                  </a:path>
                </a:pathLst>
              </a:custGeom>
              <a:solidFill>
                <a:srgbClr val="000000"/>
              </a:solidFill>
              <a:ln w="19050" cap="flat">
                <a:noFill/>
                <a:prstDash val="solid"/>
                <a:miter/>
              </a:ln>
            </p:spPr>
            <p:txBody>
              <a:bodyPr rtlCol="0" anchor="ctr"/>
              <a:lstStyle/>
              <a:p>
                <a:endParaRPr lang="zh-CN" altLang="en-US"/>
              </a:p>
            </p:txBody>
          </p:sp>
          <p:sp>
            <p:nvSpPr>
              <p:cNvPr id="741" name="图形 223 3" descr="\documentclass{article}&#10;\usepackage{amsmath}&#10;\usepackage[bold]{hhtensor}&#10;\pagestyle{empty}&#10;\begin{document}&#10;&#10;$\vec v$&#10;&#10;&#10;\end{document}" title="IguanaTex Vector Display">
                <a:extLst>
                  <a:ext uri="{FF2B5EF4-FFF2-40B4-BE49-F238E27FC236}">
                    <a16:creationId xmlns:a16="http://schemas.microsoft.com/office/drawing/2014/main" id="{CDFB9ED3-D81F-683A-664F-ACD28CB7D98C}"/>
                  </a:ext>
                </a:extLst>
              </p:cNvPr>
              <p:cNvSpPr>
                <a:spLocks noChangeAspect="1"/>
              </p:cNvSpPr>
              <p:nvPr>
                <p:custDataLst>
                  <p:tags r:id="rId98"/>
                </p:custDataLst>
              </p:nvPr>
            </p:nvSpPr>
            <p:spPr>
              <a:xfrm>
                <a:off x="4614037" y="3684417"/>
                <a:ext cx="77256" cy="87492"/>
              </a:xfrm>
              <a:custGeom>
                <a:avLst/>
                <a:gdLst>
                  <a:gd name="connsiteX0" fmla="*/ 96679 w 96602"/>
                  <a:gd name="connsiteY0" fmla="*/ 17333 h 87492"/>
                  <a:gd name="connsiteX1" fmla="*/ 83773 w 96602"/>
                  <a:gd name="connsiteY1" fmla="*/ 63 h 87492"/>
                  <a:gd name="connsiteX2" fmla="*/ 69349 w 96602"/>
                  <a:gd name="connsiteY2" fmla="*/ 14487 h 87492"/>
                  <a:gd name="connsiteX3" fmla="*/ 75043 w 96602"/>
                  <a:gd name="connsiteY3" fmla="*/ 23027 h 87492"/>
                  <a:gd name="connsiteX4" fmla="*/ 84533 w 96602"/>
                  <a:gd name="connsiteY4" fmla="*/ 34984 h 87492"/>
                  <a:gd name="connsiteX5" fmla="*/ 51320 w 96602"/>
                  <a:gd name="connsiteY5" fmla="*/ 80723 h 87492"/>
                  <a:gd name="connsiteX6" fmla="*/ 37655 w 96602"/>
                  <a:gd name="connsiteY6" fmla="*/ 65919 h 87492"/>
                  <a:gd name="connsiteX7" fmla="*/ 49042 w 96602"/>
                  <a:gd name="connsiteY7" fmla="*/ 25874 h 87492"/>
                  <a:gd name="connsiteX8" fmla="*/ 51130 w 96602"/>
                  <a:gd name="connsiteY8" fmla="*/ 17333 h 87492"/>
                  <a:gd name="connsiteX9" fmla="*/ 29684 w 96602"/>
                  <a:gd name="connsiteY9" fmla="*/ 253 h 87492"/>
                  <a:gd name="connsiteX10" fmla="*/ 77 w 96602"/>
                  <a:gd name="connsiteY10" fmla="*/ 29860 h 87492"/>
                  <a:gd name="connsiteX11" fmla="*/ 4632 w 96602"/>
                  <a:gd name="connsiteY11" fmla="*/ 32517 h 87492"/>
                  <a:gd name="connsiteX12" fmla="*/ 8997 w 96602"/>
                  <a:gd name="connsiteY12" fmla="*/ 30049 h 87492"/>
                  <a:gd name="connsiteX13" fmla="*/ 28545 w 96602"/>
                  <a:gd name="connsiteY13" fmla="*/ 7085 h 87492"/>
                  <a:gd name="connsiteX14" fmla="*/ 31771 w 96602"/>
                  <a:gd name="connsiteY14" fmla="*/ 11070 h 87492"/>
                  <a:gd name="connsiteX15" fmla="*/ 28925 w 96602"/>
                  <a:gd name="connsiteY15" fmla="*/ 22458 h 87492"/>
                  <a:gd name="connsiteX16" fmla="*/ 17347 w 96602"/>
                  <a:gd name="connsiteY16" fmla="*/ 62124 h 87492"/>
                  <a:gd name="connsiteX17" fmla="*/ 50181 w 96602"/>
                  <a:gd name="connsiteY17" fmla="*/ 87555 h 87492"/>
                  <a:gd name="connsiteX18" fmla="*/ 96679 w 96602"/>
                  <a:gd name="connsiteY18" fmla="*/ 17333 h 8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602" h="87492">
                    <a:moveTo>
                      <a:pt x="96679" y="17333"/>
                    </a:moveTo>
                    <a:cubicBezTo>
                      <a:pt x="96679" y="63"/>
                      <a:pt x="83963" y="63"/>
                      <a:pt x="83773" y="63"/>
                    </a:cubicBezTo>
                    <a:cubicBezTo>
                      <a:pt x="76182" y="63"/>
                      <a:pt x="69349" y="8034"/>
                      <a:pt x="69349" y="14487"/>
                    </a:cubicBezTo>
                    <a:cubicBezTo>
                      <a:pt x="69349" y="19801"/>
                      <a:pt x="73335" y="22078"/>
                      <a:pt x="75043" y="23027"/>
                    </a:cubicBezTo>
                    <a:cubicBezTo>
                      <a:pt x="83014" y="27772"/>
                      <a:pt x="84533" y="31188"/>
                      <a:pt x="84533" y="34984"/>
                    </a:cubicBezTo>
                    <a:cubicBezTo>
                      <a:pt x="84533" y="39159"/>
                      <a:pt x="73525" y="80723"/>
                      <a:pt x="51320" y="80723"/>
                    </a:cubicBezTo>
                    <a:cubicBezTo>
                      <a:pt x="37655" y="80723"/>
                      <a:pt x="37655" y="69335"/>
                      <a:pt x="37655" y="65919"/>
                    </a:cubicBezTo>
                    <a:cubicBezTo>
                      <a:pt x="37655" y="54912"/>
                      <a:pt x="42969" y="41057"/>
                      <a:pt x="49042" y="25874"/>
                    </a:cubicBezTo>
                    <a:cubicBezTo>
                      <a:pt x="50560" y="22078"/>
                      <a:pt x="51130" y="20370"/>
                      <a:pt x="51130" y="17333"/>
                    </a:cubicBezTo>
                    <a:cubicBezTo>
                      <a:pt x="51130" y="6326"/>
                      <a:pt x="40122" y="253"/>
                      <a:pt x="29684" y="253"/>
                    </a:cubicBezTo>
                    <a:cubicBezTo>
                      <a:pt x="9566" y="253"/>
                      <a:pt x="77" y="26064"/>
                      <a:pt x="77" y="29860"/>
                    </a:cubicBezTo>
                    <a:cubicBezTo>
                      <a:pt x="77" y="32517"/>
                      <a:pt x="2924" y="32517"/>
                      <a:pt x="4632" y="32517"/>
                    </a:cubicBezTo>
                    <a:cubicBezTo>
                      <a:pt x="6909" y="32517"/>
                      <a:pt x="8238" y="32517"/>
                      <a:pt x="8997" y="30049"/>
                    </a:cubicBezTo>
                    <a:cubicBezTo>
                      <a:pt x="15070" y="9552"/>
                      <a:pt x="25129" y="7085"/>
                      <a:pt x="28545" y="7085"/>
                    </a:cubicBezTo>
                    <a:cubicBezTo>
                      <a:pt x="29873" y="7085"/>
                      <a:pt x="31771" y="7085"/>
                      <a:pt x="31771" y="11070"/>
                    </a:cubicBezTo>
                    <a:cubicBezTo>
                      <a:pt x="31771" y="15436"/>
                      <a:pt x="29494" y="20939"/>
                      <a:pt x="28925" y="22458"/>
                    </a:cubicBezTo>
                    <a:cubicBezTo>
                      <a:pt x="20194" y="44473"/>
                      <a:pt x="17347" y="53014"/>
                      <a:pt x="17347" y="62124"/>
                    </a:cubicBezTo>
                    <a:cubicBezTo>
                      <a:pt x="17347" y="82241"/>
                      <a:pt x="33669" y="87555"/>
                      <a:pt x="50181" y="87555"/>
                    </a:cubicBezTo>
                    <a:cubicBezTo>
                      <a:pt x="82824" y="87555"/>
                      <a:pt x="96679" y="33655"/>
                      <a:pt x="96679" y="17333"/>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cxnSp>
          <p:nvCxnSpPr>
            <p:cNvPr id="595" name="肘形连接符 594">
              <a:extLst>
                <a:ext uri="{FF2B5EF4-FFF2-40B4-BE49-F238E27FC236}">
                  <a16:creationId xmlns:a16="http://schemas.microsoft.com/office/drawing/2014/main" id="{483F886C-01A1-56D2-5683-7E52FB8C72AF}"/>
                </a:ext>
              </a:extLst>
            </p:cNvPr>
            <p:cNvCxnSpPr>
              <a:cxnSpLocks/>
              <a:endCxn id="745" idx="1"/>
            </p:cNvCxnSpPr>
            <p:nvPr/>
          </p:nvCxnSpPr>
          <p:spPr>
            <a:xfrm flipV="1">
              <a:off x="6192233" y="2632328"/>
              <a:ext cx="578755" cy="528965"/>
            </a:xfrm>
            <a:prstGeom prst="bentConnector3">
              <a:avLst>
                <a:gd name="adj1" fmla="val 9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肘形连接符 595">
              <a:extLst>
                <a:ext uri="{FF2B5EF4-FFF2-40B4-BE49-F238E27FC236}">
                  <a16:creationId xmlns:a16="http://schemas.microsoft.com/office/drawing/2014/main" id="{317C6EA3-289A-1937-557D-CF9890F1A46D}"/>
                </a:ext>
              </a:extLst>
            </p:cNvPr>
            <p:cNvCxnSpPr>
              <a:cxnSpLocks/>
            </p:cNvCxnSpPr>
            <p:nvPr/>
          </p:nvCxnSpPr>
          <p:spPr>
            <a:xfrm rot="10800000">
              <a:off x="6457139" y="2554377"/>
              <a:ext cx="370120" cy="25769"/>
            </a:xfrm>
            <a:prstGeom prst="bentConnector3">
              <a:avLst>
                <a:gd name="adj1" fmla="val 1384"/>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7" name="直线箭头连接符 596">
              <a:extLst>
                <a:ext uri="{FF2B5EF4-FFF2-40B4-BE49-F238E27FC236}">
                  <a16:creationId xmlns:a16="http://schemas.microsoft.com/office/drawing/2014/main" id="{C0B05C75-B25B-7D1C-3B99-49341843D41C}"/>
                </a:ext>
              </a:extLst>
            </p:cNvPr>
            <p:cNvCxnSpPr/>
            <p:nvPr/>
          </p:nvCxnSpPr>
          <p:spPr>
            <a:xfrm flipV="1">
              <a:off x="6457125" y="2432828"/>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98" name="肘形连接符 597">
              <a:extLst>
                <a:ext uri="{FF2B5EF4-FFF2-40B4-BE49-F238E27FC236}">
                  <a16:creationId xmlns:a16="http://schemas.microsoft.com/office/drawing/2014/main" id="{2ABD70BA-E782-D3FB-08C5-2E608010C1B1}"/>
                </a:ext>
              </a:extLst>
            </p:cNvPr>
            <p:cNvCxnSpPr>
              <a:cxnSpLocks/>
            </p:cNvCxnSpPr>
            <p:nvPr/>
          </p:nvCxnSpPr>
          <p:spPr>
            <a:xfrm>
              <a:off x="4031481" y="2304617"/>
              <a:ext cx="1056868" cy="509521"/>
            </a:xfrm>
            <a:prstGeom prst="bentConnector3">
              <a:avLst>
                <a:gd name="adj1" fmla="val 86937"/>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肘形连接符 598">
              <a:extLst>
                <a:ext uri="{FF2B5EF4-FFF2-40B4-BE49-F238E27FC236}">
                  <a16:creationId xmlns:a16="http://schemas.microsoft.com/office/drawing/2014/main" id="{2D35CDEF-6A96-15BF-36C5-6E5B9CAC8977}"/>
                </a:ext>
              </a:extLst>
            </p:cNvPr>
            <p:cNvCxnSpPr>
              <a:cxnSpLocks/>
            </p:cNvCxnSpPr>
            <p:nvPr/>
          </p:nvCxnSpPr>
          <p:spPr>
            <a:xfrm>
              <a:off x="4033378" y="2380761"/>
              <a:ext cx="1062119" cy="1036840"/>
            </a:xfrm>
            <a:prstGeom prst="bentConnector3">
              <a:avLst>
                <a:gd name="adj1" fmla="val 79304"/>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直线连接符 599">
              <a:extLst>
                <a:ext uri="{FF2B5EF4-FFF2-40B4-BE49-F238E27FC236}">
                  <a16:creationId xmlns:a16="http://schemas.microsoft.com/office/drawing/2014/main" id="{8EE63FB9-D606-9C0E-9B70-1F9DDF3D0437}"/>
                </a:ext>
              </a:extLst>
            </p:cNvPr>
            <p:cNvCxnSpPr>
              <a:cxnSpLocks/>
            </p:cNvCxnSpPr>
            <p:nvPr/>
          </p:nvCxnSpPr>
          <p:spPr>
            <a:xfrm flipH="1" flipV="1">
              <a:off x="4034233" y="2294127"/>
              <a:ext cx="3577" cy="315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1" name="肘形连接符 600">
              <a:extLst>
                <a:ext uri="{FF2B5EF4-FFF2-40B4-BE49-F238E27FC236}">
                  <a16:creationId xmlns:a16="http://schemas.microsoft.com/office/drawing/2014/main" id="{A5CC948D-4E41-664A-4130-ECF6E0997224}"/>
                </a:ext>
              </a:extLst>
            </p:cNvPr>
            <p:cNvCxnSpPr>
              <a:cxnSpLocks/>
            </p:cNvCxnSpPr>
            <p:nvPr/>
          </p:nvCxnSpPr>
          <p:spPr>
            <a:xfrm rot="16200000" flipH="1">
              <a:off x="4194032" y="3069377"/>
              <a:ext cx="1501705" cy="318186"/>
            </a:xfrm>
            <a:prstGeom prst="bentConnector3">
              <a:avLst>
                <a:gd name="adj1" fmla="val 100050"/>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2" name="直线连接符 601">
              <a:extLst>
                <a:ext uri="{FF2B5EF4-FFF2-40B4-BE49-F238E27FC236}">
                  <a16:creationId xmlns:a16="http://schemas.microsoft.com/office/drawing/2014/main" id="{6D51A307-96E0-41E4-16EB-4CEAC4B6061C}"/>
                </a:ext>
              </a:extLst>
            </p:cNvPr>
            <p:cNvCxnSpPr>
              <a:cxnSpLocks/>
            </p:cNvCxnSpPr>
            <p:nvPr/>
          </p:nvCxnSpPr>
          <p:spPr>
            <a:xfrm>
              <a:off x="4032739" y="2461893"/>
              <a:ext cx="753051"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3" name="矩形 602">
              <a:extLst>
                <a:ext uri="{FF2B5EF4-FFF2-40B4-BE49-F238E27FC236}">
                  <a16:creationId xmlns:a16="http://schemas.microsoft.com/office/drawing/2014/main" id="{75ABF503-DA3A-76B9-4EEB-9D9DC6A8811A}"/>
                </a:ext>
              </a:extLst>
            </p:cNvPr>
            <p:cNvSpPr/>
            <p:nvPr/>
          </p:nvSpPr>
          <p:spPr>
            <a:xfrm>
              <a:off x="5104663" y="2741910"/>
              <a:ext cx="728217" cy="81302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4" name="矩形 603">
              <a:extLst>
                <a:ext uri="{FF2B5EF4-FFF2-40B4-BE49-F238E27FC236}">
                  <a16:creationId xmlns:a16="http://schemas.microsoft.com/office/drawing/2014/main" id="{49359BE9-EA98-7E3D-84FE-00165113F31F}"/>
                </a:ext>
              </a:extLst>
            </p:cNvPr>
            <p:cNvSpPr/>
            <p:nvPr/>
          </p:nvSpPr>
          <p:spPr>
            <a:xfrm>
              <a:off x="5118810" y="3231077"/>
              <a:ext cx="738809" cy="840963"/>
            </a:xfrm>
            <a:prstGeom prst="rect">
              <a:avLst/>
            </a:prstGeom>
            <a:noFill/>
            <a:ln w="158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05" name="肘形连接符 604">
              <a:extLst>
                <a:ext uri="{FF2B5EF4-FFF2-40B4-BE49-F238E27FC236}">
                  <a16:creationId xmlns:a16="http://schemas.microsoft.com/office/drawing/2014/main" id="{4FA88919-6E84-5730-7BD1-85D6E9BD17BF}"/>
                </a:ext>
              </a:extLst>
            </p:cNvPr>
            <p:cNvCxnSpPr>
              <a:cxnSpLocks/>
            </p:cNvCxnSpPr>
            <p:nvPr/>
          </p:nvCxnSpPr>
          <p:spPr>
            <a:xfrm rot="16200000" flipH="1">
              <a:off x="5077434" y="3781939"/>
              <a:ext cx="1700878" cy="177288"/>
            </a:xfrm>
            <a:prstGeom prst="bentConnector3">
              <a:avLst>
                <a:gd name="adj1" fmla="val 484"/>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肘形连接符 605">
              <a:extLst>
                <a:ext uri="{FF2B5EF4-FFF2-40B4-BE49-F238E27FC236}">
                  <a16:creationId xmlns:a16="http://schemas.microsoft.com/office/drawing/2014/main" id="{1DC13983-8D97-95D7-7E64-6E103FB10773}"/>
                </a:ext>
              </a:extLst>
            </p:cNvPr>
            <p:cNvCxnSpPr>
              <a:cxnSpLocks/>
              <a:stCxn id="604" idx="3"/>
            </p:cNvCxnSpPr>
            <p:nvPr/>
          </p:nvCxnSpPr>
          <p:spPr>
            <a:xfrm>
              <a:off x="5857620" y="3651558"/>
              <a:ext cx="74568" cy="1115357"/>
            </a:xfrm>
            <a:prstGeom prst="bentConnector2">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7" name="直线连接符 606">
              <a:extLst>
                <a:ext uri="{FF2B5EF4-FFF2-40B4-BE49-F238E27FC236}">
                  <a16:creationId xmlns:a16="http://schemas.microsoft.com/office/drawing/2014/main" id="{09027C6C-1C5E-AAD1-5263-A9B89A6684A4}"/>
                </a:ext>
              </a:extLst>
            </p:cNvPr>
            <p:cNvCxnSpPr>
              <a:cxnSpLocks/>
            </p:cNvCxnSpPr>
            <p:nvPr/>
          </p:nvCxnSpPr>
          <p:spPr>
            <a:xfrm>
              <a:off x="6024314" y="4712838"/>
              <a:ext cx="77397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8" name="直线箭头连接符 607">
              <a:extLst>
                <a:ext uri="{FF2B5EF4-FFF2-40B4-BE49-F238E27FC236}">
                  <a16:creationId xmlns:a16="http://schemas.microsoft.com/office/drawing/2014/main" id="{E343571B-8ECC-DEB1-7460-7ECC0D1A6929}"/>
                </a:ext>
              </a:extLst>
            </p:cNvPr>
            <p:cNvCxnSpPr>
              <a:cxnSpLocks/>
            </p:cNvCxnSpPr>
            <p:nvPr/>
          </p:nvCxnSpPr>
          <p:spPr>
            <a:xfrm flipV="1">
              <a:off x="6798285" y="4591120"/>
              <a:ext cx="0" cy="121719"/>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609" name="直线连接符 608">
              <a:extLst>
                <a:ext uri="{FF2B5EF4-FFF2-40B4-BE49-F238E27FC236}">
                  <a16:creationId xmlns:a16="http://schemas.microsoft.com/office/drawing/2014/main" id="{7079B317-D16C-6085-CC5D-829977D6C809}"/>
                </a:ext>
              </a:extLst>
            </p:cNvPr>
            <p:cNvCxnSpPr>
              <a:cxnSpLocks/>
            </p:cNvCxnSpPr>
            <p:nvPr/>
          </p:nvCxnSpPr>
          <p:spPr>
            <a:xfrm>
              <a:off x="5948730" y="4771388"/>
              <a:ext cx="947855"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0" name="直线箭头连接符 609">
              <a:extLst>
                <a:ext uri="{FF2B5EF4-FFF2-40B4-BE49-F238E27FC236}">
                  <a16:creationId xmlns:a16="http://schemas.microsoft.com/office/drawing/2014/main" id="{32C0F74F-61CC-09B5-EE4E-1A4239FA5241}"/>
                </a:ext>
              </a:extLst>
            </p:cNvPr>
            <p:cNvCxnSpPr>
              <a:cxnSpLocks/>
            </p:cNvCxnSpPr>
            <p:nvPr/>
          </p:nvCxnSpPr>
          <p:spPr>
            <a:xfrm flipV="1">
              <a:off x="6888092" y="4594446"/>
              <a:ext cx="0" cy="176943"/>
            </a:xfrm>
            <a:prstGeom prst="straightConnector1">
              <a:avLst/>
            </a:prstGeom>
            <a:ln w="15875">
              <a:prstDash val="dash"/>
              <a:tailEnd type="triangle"/>
            </a:ln>
          </p:spPr>
          <p:style>
            <a:lnRef idx="1">
              <a:schemeClr val="dk1"/>
            </a:lnRef>
            <a:fillRef idx="0">
              <a:schemeClr val="dk1"/>
            </a:fillRef>
            <a:effectRef idx="0">
              <a:schemeClr val="dk1"/>
            </a:effectRef>
            <a:fontRef idx="minor">
              <a:schemeClr val="tx1"/>
            </a:fontRef>
          </p:style>
        </p:cxnSp>
        <p:sp>
          <p:nvSpPr>
            <p:cNvPr id="611" name="矩形 610">
              <a:extLst>
                <a:ext uri="{FF2B5EF4-FFF2-40B4-BE49-F238E27FC236}">
                  <a16:creationId xmlns:a16="http://schemas.microsoft.com/office/drawing/2014/main" id="{F23E59D6-EE9A-AD37-3AAA-79C26F4615E9}"/>
                </a:ext>
              </a:extLst>
            </p:cNvPr>
            <p:cNvSpPr/>
            <p:nvPr/>
          </p:nvSpPr>
          <p:spPr>
            <a:xfrm rot="5400000">
              <a:off x="7459443" y="3379895"/>
              <a:ext cx="1202018" cy="224096"/>
            </a:xfrm>
            <a:prstGeom prst="rect">
              <a:avLst/>
            </a:prstGeom>
            <a:solidFill>
              <a:srgbClr val="CEBB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solidFill>
                  <a:schemeClr val="tx1"/>
                </a:solidFill>
                <a:latin typeface="Arial" panose="020B0604020202020204" pitchFamily="34" charset="0"/>
                <a:cs typeface="Arial" panose="020B0604020202020204" pitchFamily="34" charset="0"/>
              </a:endParaRPr>
            </a:p>
          </p:txBody>
        </p:sp>
        <p:cxnSp>
          <p:nvCxnSpPr>
            <p:cNvPr id="612" name="肘形连接符 611">
              <a:extLst>
                <a:ext uri="{FF2B5EF4-FFF2-40B4-BE49-F238E27FC236}">
                  <a16:creationId xmlns:a16="http://schemas.microsoft.com/office/drawing/2014/main" id="{D703DBF1-A73D-099A-D8D2-FEFA6F5D66FB}"/>
                </a:ext>
              </a:extLst>
            </p:cNvPr>
            <p:cNvCxnSpPr>
              <a:cxnSpLocks/>
            </p:cNvCxnSpPr>
            <p:nvPr/>
          </p:nvCxnSpPr>
          <p:spPr>
            <a:xfrm>
              <a:off x="6766327" y="2125382"/>
              <a:ext cx="1180807" cy="1142417"/>
            </a:xfrm>
            <a:prstGeom prst="bentConnector3">
              <a:avLst>
                <a:gd name="adj1" fmla="val 8340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3" name="肘形连接符 612">
              <a:extLst>
                <a:ext uri="{FF2B5EF4-FFF2-40B4-BE49-F238E27FC236}">
                  <a16:creationId xmlns:a16="http://schemas.microsoft.com/office/drawing/2014/main" id="{80B59B05-F605-C07D-32B1-3663975BDDBE}"/>
                </a:ext>
              </a:extLst>
            </p:cNvPr>
            <p:cNvCxnSpPr>
              <a:cxnSpLocks/>
            </p:cNvCxnSpPr>
            <p:nvPr/>
          </p:nvCxnSpPr>
          <p:spPr>
            <a:xfrm rot="16200000" flipH="1">
              <a:off x="7051146" y="2825126"/>
              <a:ext cx="1521141" cy="279615"/>
            </a:xfrm>
            <a:prstGeom prst="bentConnector3">
              <a:avLst>
                <a:gd name="adj1" fmla="val 100078"/>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4" name="直线连接符 613">
              <a:extLst>
                <a:ext uri="{FF2B5EF4-FFF2-40B4-BE49-F238E27FC236}">
                  <a16:creationId xmlns:a16="http://schemas.microsoft.com/office/drawing/2014/main" id="{FA5CFD93-1700-9152-6D51-39CEF4E51C56}"/>
                </a:ext>
              </a:extLst>
            </p:cNvPr>
            <p:cNvCxnSpPr>
              <a:cxnSpLocks/>
            </p:cNvCxnSpPr>
            <p:nvPr/>
          </p:nvCxnSpPr>
          <p:spPr>
            <a:xfrm>
              <a:off x="6766635" y="2125382"/>
              <a:ext cx="0" cy="17923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直线连接符 614">
              <a:extLst>
                <a:ext uri="{FF2B5EF4-FFF2-40B4-BE49-F238E27FC236}">
                  <a16:creationId xmlns:a16="http://schemas.microsoft.com/office/drawing/2014/main" id="{4FC6C1D1-5BB1-BB1F-92D5-B4C7D65A6000}"/>
                </a:ext>
              </a:extLst>
            </p:cNvPr>
            <p:cNvCxnSpPr>
              <a:cxnSpLocks/>
            </p:cNvCxnSpPr>
            <p:nvPr/>
          </p:nvCxnSpPr>
          <p:spPr>
            <a:xfrm>
              <a:off x="6821050" y="2204365"/>
              <a:ext cx="850859"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6" name="直线连接符 615">
              <a:extLst>
                <a:ext uri="{FF2B5EF4-FFF2-40B4-BE49-F238E27FC236}">
                  <a16:creationId xmlns:a16="http://schemas.microsoft.com/office/drawing/2014/main" id="{1F24ACDA-C6F9-E919-65C4-BB431A728BEF}"/>
                </a:ext>
              </a:extLst>
            </p:cNvPr>
            <p:cNvCxnSpPr>
              <a:cxnSpLocks/>
            </p:cNvCxnSpPr>
            <p:nvPr/>
          </p:nvCxnSpPr>
          <p:spPr>
            <a:xfrm>
              <a:off x="6827258" y="2204366"/>
              <a:ext cx="0" cy="100251"/>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17" name="文本框 616">
              <a:extLst>
                <a:ext uri="{FF2B5EF4-FFF2-40B4-BE49-F238E27FC236}">
                  <a16:creationId xmlns:a16="http://schemas.microsoft.com/office/drawing/2014/main" id="{DE69B93B-4F32-250D-A901-C605E11253F1}"/>
                </a:ext>
              </a:extLst>
            </p:cNvPr>
            <p:cNvSpPr txBox="1"/>
            <p:nvPr/>
          </p:nvSpPr>
          <p:spPr>
            <a:xfrm rot="5400000">
              <a:off x="7609792" y="3399339"/>
              <a:ext cx="934575" cy="221062"/>
            </a:xfrm>
            <a:prstGeom prst="rect">
              <a:avLst/>
            </a:prstGeom>
            <a:noFill/>
          </p:spPr>
          <p:txBody>
            <a:bodyPr wrap="none" rtlCol="0">
              <a:spAutoFit/>
            </a:bodyPr>
            <a:lstStyle/>
            <a:p>
              <a:pPr algn="ctr"/>
              <a:r>
                <a:rPr kumimoji="1" lang="en-US" altLang="zh-CN" sz="900" dirty="0">
                  <a:latin typeface="Arial" panose="020B0604020202020204" pitchFamily="34" charset="0"/>
                  <a:cs typeface="Arial" panose="020B0604020202020204" pitchFamily="34" charset="0"/>
                </a:rPr>
                <a:t>final cross-attn</a:t>
              </a:r>
              <a:endParaRPr kumimoji="1" lang="zh-CN" altLang="en-US" sz="900" dirty="0">
                <a:latin typeface="Arial" panose="020B0604020202020204" pitchFamily="34" charset="0"/>
                <a:cs typeface="Arial" panose="020B0604020202020204" pitchFamily="34" charset="0"/>
              </a:endParaRPr>
            </a:p>
          </p:txBody>
        </p:sp>
        <p:cxnSp>
          <p:nvCxnSpPr>
            <p:cNvPr id="618" name="直线连接符 617">
              <a:extLst>
                <a:ext uri="{FF2B5EF4-FFF2-40B4-BE49-F238E27FC236}">
                  <a16:creationId xmlns:a16="http://schemas.microsoft.com/office/drawing/2014/main" id="{A49234F4-BDFE-6777-EF6F-255B9F3E801E}"/>
                </a:ext>
              </a:extLst>
            </p:cNvPr>
            <p:cNvCxnSpPr>
              <a:cxnSpLocks/>
            </p:cNvCxnSpPr>
            <p:nvPr/>
          </p:nvCxnSpPr>
          <p:spPr>
            <a:xfrm>
              <a:off x="2489070" y="2069905"/>
              <a:ext cx="4878" cy="360224"/>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9" name="肘形连接符 618">
              <a:extLst>
                <a:ext uri="{FF2B5EF4-FFF2-40B4-BE49-F238E27FC236}">
                  <a16:creationId xmlns:a16="http://schemas.microsoft.com/office/drawing/2014/main" id="{03AD1CBC-9634-A6D5-BCC5-13694E5A01A2}"/>
                </a:ext>
              </a:extLst>
            </p:cNvPr>
            <p:cNvCxnSpPr>
              <a:cxnSpLocks/>
            </p:cNvCxnSpPr>
            <p:nvPr/>
          </p:nvCxnSpPr>
          <p:spPr>
            <a:xfrm rot="10800000" flipV="1">
              <a:off x="1973776" y="3231077"/>
              <a:ext cx="440037" cy="250546"/>
            </a:xfrm>
            <a:prstGeom prst="bentConnector3">
              <a:avLst>
                <a:gd name="adj1" fmla="val 98612"/>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20" name="文本框 619">
              <a:extLst>
                <a:ext uri="{FF2B5EF4-FFF2-40B4-BE49-F238E27FC236}">
                  <a16:creationId xmlns:a16="http://schemas.microsoft.com/office/drawing/2014/main" id="{0F6A587D-8C19-AB52-7087-CD603258EF35}"/>
                </a:ext>
              </a:extLst>
            </p:cNvPr>
            <p:cNvSpPr txBox="1"/>
            <p:nvPr/>
          </p:nvSpPr>
          <p:spPr>
            <a:xfrm>
              <a:off x="3195015" y="2043971"/>
              <a:ext cx="723366" cy="276911"/>
            </a:xfrm>
            <a:prstGeom prst="rect">
              <a:avLst/>
            </a:prstGeom>
            <a:noFill/>
          </p:spPr>
          <p:txBody>
            <a:bodyPr wrap="none" rtlCol="0">
              <a:spAutoFit/>
            </a:bodyPr>
            <a:lstStyle/>
            <a:p>
              <a:r>
                <a:rPr kumimoji="1" lang="en-US" altLang="zh-CN" sz="1200" dirty="0">
                  <a:latin typeface="Arial" panose="020B0604020202020204" pitchFamily="34" charset="0"/>
                  <a:cs typeface="Arial" panose="020B0604020202020204" pitchFamily="34" charset="0"/>
                </a:rPr>
                <a:t>Encoder</a:t>
              </a:r>
              <a:endParaRPr kumimoji="1" lang="zh-CN" altLang="en-US" sz="1200" dirty="0">
                <a:latin typeface="Arial" panose="020B0604020202020204" pitchFamily="34" charset="0"/>
                <a:cs typeface="Arial" panose="020B0604020202020204" pitchFamily="34" charset="0"/>
              </a:endParaRPr>
            </a:p>
          </p:txBody>
        </p:sp>
        <p:sp>
          <p:nvSpPr>
            <p:cNvPr id="621" name="文本框 620">
              <a:extLst>
                <a:ext uri="{FF2B5EF4-FFF2-40B4-BE49-F238E27FC236}">
                  <a16:creationId xmlns:a16="http://schemas.microsoft.com/office/drawing/2014/main" id="{76D6D83D-2D07-BF0A-4B55-6D7FCF872FA5}"/>
                </a:ext>
              </a:extLst>
            </p:cNvPr>
            <p:cNvSpPr txBox="1"/>
            <p:nvPr/>
          </p:nvSpPr>
          <p:spPr>
            <a:xfrm>
              <a:off x="5667713" y="2043213"/>
              <a:ext cx="731043" cy="276911"/>
            </a:xfrm>
            <a:prstGeom prst="rect">
              <a:avLst/>
            </a:prstGeom>
            <a:noFill/>
          </p:spPr>
          <p:txBody>
            <a:bodyPr wrap="none" rtlCol="0">
              <a:spAutoFit/>
            </a:bodyPr>
            <a:lstStyle/>
            <a:p>
              <a:r>
                <a:rPr kumimoji="1" lang="en-US" altLang="zh-CN" sz="1200" dirty="0">
                  <a:latin typeface="Arial" panose="020B0604020202020204" pitchFamily="34" charset="0"/>
                  <a:cs typeface="Arial" panose="020B0604020202020204" pitchFamily="34" charset="0"/>
                </a:rPr>
                <a:t>Decoder</a:t>
              </a:r>
              <a:endParaRPr kumimoji="1" lang="zh-CN" altLang="en-US" sz="1200" dirty="0">
                <a:latin typeface="Arial" panose="020B0604020202020204" pitchFamily="34" charset="0"/>
                <a:cs typeface="Arial" panose="020B0604020202020204" pitchFamily="34" charset="0"/>
              </a:endParaRPr>
            </a:p>
          </p:txBody>
        </p:sp>
        <p:grpSp>
          <p:nvGrpSpPr>
            <p:cNvPr id="622" name="组合 621" descr="\documentclass{article}&#10;\usepackage{amsmath}&#10;\usepackage[bold]{hhtensor}&#10;\pagestyle{empty}&#10;\begin{document}&#10;&#10;$N \times$&#10;&#10;&#10;\end{document}" title="IguanaTex Vector Display">
              <a:extLst>
                <a:ext uri="{FF2B5EF4-FFF2-40B4-BE49-F238E27FC236}">
                  <a16:creationId xmlns:a16="http://schemas.microsoft.com/office/drawing/2014/main" id="{0A909319-1676-CC8A-3853-E184CAC1A470}"/>
                </a:ext>
              </a:extLst>
            </p:cNvPr>
            <p:cNvGrpSpPr>
              <a:grpSpLocks noChangeAspect="1"/>
            </p:cNvGrpSpPr>
            <p:nvPr>
              <p:custDataLst>
                <p:tags r:id="rId4"/>
              </p:custDataLst>
            </p:nvPr>
          </p:nvGrpSpPr>
          <p:grpSpPr>
            <a:xfrm>
              <a:off x="3303480" y="2288029"/>
              <a:ext cx="308633" cy="136063"/>
              <a:chOff x="5015457" y="2900586"/>
              <a:chExt cx="322273" cy="136106"/>
            </a:xfrm>
          </p:grpSpPr>
          <p:sp>
            <p:nvSpPr>
              <p:cNvPr id="737" name="任意形状 736">
                <a:extLst>
                  <a:ext uri="{FF2B5EF4-FFF2-40B4-BE49-F238E27FC236}">
                    <a16:creationId xmlns:a16="http://schemas.microsoft.com/office/drawing/2014/main" id="{FA61CC1D-7C46-FFCD-BAC3-ECF5BE159588}"/>
                  </a:ext>
                </a:extLst>
              </p:cNvPr>
              <p:cNvSpPr/>
              <p:nvPr>
                <p:custDataLst>
                  <p:tags r:id="rId94"/>
                </p:custDataLst>
              </p:nvPr>
            </p:nvSpPr>
            <p:spPr>
              <a:xfrm>
                <a:off x="5015457" y="2900586"/>
                <a:ext cx="180481" cy="136106"/>
              </a:xfrm>
              <a:custGeom>
                <a:avLst/>
                <a:gdLst>
                  <a:gd name="connsiteX0" fmla="*/ 153765 w 180481"/>
                  <a:gd name="connsiteY0" fmla="*/ 20987 h 136106"/>
                  <a:gd name="connsiteX1" fmla="*/ 176915 w 180481"/>
                  <a:gd name="connsiteY1" fmla="*/ 6240 h 136106"/>
                  <a:gd name="connsiteX2" fmla="*/ 180559 w 180481"/>
                  <a:gd name="connsiteY2" fmla="*/ 2255 h 136106"/>
                  <a:gd name="connsiteX3" fmla="*/ 177772 w 180481"/>
                  <a:gd name="connsiteY3" fmla="*/ 63 h 136106"/>
                  <a:gd name="connsiteX4" fmla="*/ 156123 w 180481"/>
                  <a:gd name="connsiteY4" fmla="*/ 661 h 136106"/>
                  <a:gd name="connsiteX5" fmla="*/ 134259 w 180481"/>
                  <a:gd name="connsiteY5" fmla="*/ 63 h 136106"/>
                  <a:gd name="connsiteX6" fmla="*/ 130401 w 180481"/>
                  <a:gd name="connsiteY6" fmla="*/ 4048 h 136106"/>
                  <a:gd name="connsiteX7" fmla="*/ 134259 w 180481"/>
                  <a:gd name="connsiteY7" fmla="*/ 6240 h 136106"/>
                  <a:gd name="connsiteX8" fmla="*/ 148835 w 180481"/>
                  <a:gd name="connsiteY8" fmla="*/ 15009 h 136106"/>
                  <a:gd name="connsiteX9" fmla="*/ 148192 w 180481"/>
                  <a:gd name="connsiteY9" fmla="*/ 19193 h 136106"/>
                  <a:gd name="connsiteX10" fmla="*/ 124185 w 180481"/>
                  <a:gd name="connsiteY10" fmla="*/ 107872 h 136106"/>
                  <a:gd name="connsiteX11" fmla="*/ 76814 w 180481"/>
                  <a:gd name="connsiteY11" fmla="*/ 3849 h 136106"/>
                  <a:gd name="connsiteX12" fmla="*/ 69955 w 180481"/>
                  <a:gd name="connsiteY12" fmla="*/ 63 h 136106"/>
                  <a:gd name="connsiteX13" fmla="*/ 41232 w 180481"/>
                  <a:gd name="connsiteY13" fmla="*/ 63 h 136106"/>
                  <a:gd name="connsiteX14" fmla="*/ 35016 w 180481"/>
                  <a:gd name="connsiteY14" fmla="*/ 4048 h 136106"/>
                  <a:gd name="connsiteX15" fmla="*/ 41017 w 180481"/>
                  <a:gd name="connsiteY15" fmla="*/ 6240 h 136106"/>
                  <a:gd name="connsiteX16" fmla="*/ 55593 w 180481"/>
                  <a:gd name="connsiteY16" fmla="*/ 8034 h 136106"/>
                  <a:gd name="connsiteX17" fmla="*/ 26870 w 180481"/>
                  <a:gd name="connsiteY17" fmla="*/ 115046 h 136106"/>
                  <a:gd name="connsiteX18" fmla="*/ 3721 w 180481"/>
                  <a:gd name="connsiteY18" fmla="*/ 129992 h 136106"/>
                  <a:gd name="connsiteX19" fmla="*/ 77 w 180481"/>
                  <a:gd name="connsiteY19" fmla="*/ 133977 h 136106"/>
                  <a:gd name="connsiteX20" fmla="*/ 2863 w 180481"/>
                  <a:gd name="connsiteY20" fmla="*/ 136169 h 136106"/>
                  <a:gd name="connsiteX21" fmla="*/ 24298 w 180481"/>
                  <a:gd name="connsiteY21" fmla="*/ 135572 h 136106"/>
                  <a:gd name="connsiteX22" fmla="*/ 46376 w 180481"/>
                  <a:gd name="connsiteY22" fmla="*/ 136169 h 136106"/>
                  <a:gd name="connsiteX23" fmla="*/ 50234 w 180481"/>
                  <a:gd name="connsiteY23" fmla="*/ 132184 h 136106"/>
                  <a:gd name="connsiteX24" fmla="*/ 45947 w 180481"/>
                  <a:gd name="connsiteY24" fmla="*/ 129992 h 136106"/>
                  <a:gd name="connsiteX25" fmla="*/ 31800 w 180481"/>
                  <a:gd name="connsiteY25" fmla="*/ 121224 h 136106"/>
                  <a:gd name="connsiteX26" fmla="*/ 32658 w 180481"/>
                  <a:gd name="connsiteY26" fmla="*/ 116640 h 136106"/>
                  <a:gd name="connsiteX27" fmla="*/ 60952 w 180481"/>
                  <a:gd name="connsiteY27" fmla="*/ 11422 h 136106"/>
                  <a:gd name="connsiteX28" fmla="*/ 62881 w 180481"/>
                  <a:gd name="connsiteY28" fmla="*/ 15009 h 136106"/>
                  <a:gd name="connsiteX29" fmla="*/ 116254 w 180481"/>
                  <a:gd name="connsiteY29" fmla="*/ 132383 h 136106"/>
                  <a:gd name="connsiteX30" fmla="*/ 120327 w 180481"/>
                  <a:gd name="connsiteY30" fmla="*/ 136169 h 136106"/>
                  <a:gd name="connsiteX31" fmla="*/ 123756 w 180481"/>
                  <a:gd name="connsiteY31" fmla="*/ 131985 h 136106"/>
                  <a:gd name="connsiteX32" fmla="*/ 153765 w 180481"/>
                  <a:gd name="connsiteY32" fmla="*/ 20987 h 13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0481" h="136106">
                    <a:moveTo>
                      <a:pt x="153765" y="20987"/>
                    </a:moveTo>
                    <a:cubicBezTo>
                      <a:pt x="155909" y="13016"/>
                      <a:pt x="159767" y="6838"/>
                      <a:pt x="176915" y="6240"/>
                    </a:cubicBezTo>
                    <a:cubicBezTo>
                      <a:pt x="177986" y="6240"/>
                      <a:pt x="180559" y="6041"/>
                      <a:pt x="180559" y="2255"/>
                    </a:cubicBezTo>
                    <a:cubicBezTo>
                      <a:pt x="180559" y="2056"/>
                      <a:pt x="180559" y="63"/>
                      <a:pt x="177772" y="63"/>
                    </a:cubicBezTo>
                    <a:cubicBezTo>
                      <a:pt x="170699" y="63"/>
                      <a:pt x="163196" y="661"/>
                      <a:pt x="156123" y="661"/>
                    </a:cubicBezTo>
                    <a:cubicBezTo>
                      <a:pt x="148835" y="661"/>
                      <a:pt x="141333" y="63"/>
                      <a:pt x="134259" y="63"/>
                    </a:cubicBezTo>
                    <a:cubicBezTo>
                      <a:pt x="132973" y="63"/>
                      <a:pt x="130401" y="63"/>
                      <a:pt x="130401" y="4048"/>
                    </a:cubicBezTo>
                    <a:cubicBezTo>
                      <a:pt x="130401" y="6240"/>
                      <a:pt x="132544" y="6240"/>
                      <a:pt x="134259" y="6240"/>
                    </a:cubicBezTo>
                    <a:cubicBezTo>
                      <a:pt x="146477" y="6440"/>
                      <a:pt x="148835" y="10624"/>
                      <a:pt x="148835" y="15009"/>
                    </a:cubicBezTo>
                    <a:cubicBezTo>
                      <a:pt x="148835" y="15606"/>
                      <a:pt x="148406" y="18596"/>
                      <a:pt x="148192" y="19193"/>
                    </a:cubicBezTo>
                    <a:lnTo>
                      <a:pt x="124185" y="107872"/>
                    </a:lnTo>
                    <a:lnTo>
                      <a:pt x="76814" y="3849"/>
                    </a:lnTo>
                    <a:cubicBezTo>
                      <a:pt x="75099" y="262"/>
                      <a:pt x="74885" y="63"/>
                      <a:pt x="69955" y="63"/>
                    </a:cubicBezTo>
                    <a:lnTo>
                      <a:pt x="41232" y="63"/>
                    </a:lnTo>
                    <a:cubicBezTo>
                      <a:pt x="36945" y="63"/>
                      <a:pt x="35016" y="63"/>
                      <a:pt x="35016" y="4048"/>
                    </a:cubicBezTo>
                    <a:cubicBezTo>
                      <a:pt x="35016" y="6240"/>
                      <a:pt x="36945" y="6240"/>
                      <a:pt x="41017" y="6240"/>
                    </a:cubicBezTo>
                    <a:cubicBezTo>
                      <a:pt x="42089" y="6240"/>
                      <a:pt x="55593" y="6240"/>
                      <a:pt x="55593" y="8034"/>
                    </a:cubicBezTo>
                    <a:lnTo>
                      <a:pt x="26870" y="115046"/>
                    </a:lnTo>
                    <a:cubicBezTo>
                      <a:pt x="24727" y="123017"/>
                      <a:pt x="21083" y="129394"/>
                      <a:pt x="3721" y="129992"/>
                    </a:cubicBezTo>
                    <a:cubicBezTo>
                      <a:pt x="2435" y="129992"/>
                      <a:pt x="77" y="130191"/>
                      <a:pt x="77" y="133977"/>
                    </a:cubicBezTo>
                    <a:cubicBezTo>
                      <a:pt x="77" y="135372"/>
                      <a:pt x="1148" y="136169"/>
                      <a:pt x="2863" y="136169"/>
                    </a:cubicBezTo>
                    <a:cubicBezTo>
                      <a:pt x="9722" y="136169"/>
                      <a:pt x="17225" y="135572"/>
                      <a:pt x="24298" y="135572"/>
                    </a:cubicBezTo>
                    <a:cubicBezTo>
                      <a:pt x="31586" y="135572"/>
                      <a:pt x="39303" y="136169"/>
                      <a:pt x="46376" y="136169"/>
                    </a:cubicBezTo>
                    <a:cubicBezTo>
                      <a:pt x="47448" y="136169"/>
                      <a:pt x="50234" y="136169"/>
                      <a:pt x="50234" y="132184"/>
                    </a:cubicBezTo>
                    <a:cubicBezTo>
                      <a:pt x="50234" y="130191"/>
                      <a:pt x="48305" y="129992"/>
                      <a:pt x="45947" y="129992"/>
                    </a:cubicBezTo>
                    <a:cubicBezTo>
                      <a:pt x="33515" y="129593"/>
                      <a:pt x="31800" y="125209"/>
                      <a:pt x="31800" y="121224"/>
                    </a:cubicBezTo>
                    <a:cubicBezTo>
                      <a:pt x="31800" y="119829"/>
                      <a:pt x="32015" y="118832"/>
                      <a:pt x="32658" y="116640"/>
                    </a:cubicBezTo>
                    <a:lnTo>
                      <a:pt x="60952" y="11422"/>
                    </a:lnTo>
                    <a:cubicBezTo>
                      <a:pt x="61809" y="12617"/>
                      <a:pt x="61809" y="13016"/>
                      <a:pt x="62881" y="15009"/>
                    </a:cubicBezTo>
                    <a:lnTo>
                      <a:pt x="116254" y="132383"/>
                    </a:lnTo>
                    <a:cubicBezTo>
                      <a:pt x="117754" y="135771"/>
                      <a:pt x="118397" y="136169"/>
                      <a:pt x="120327" y="136169"/>
                    </a:cubicBezTo>
                    <a:cubicBezTo>
                      <a:pt x="122684" y="136169"/>
                      <a:pt x="122684" y="135572"/>
                      <a:pt x="123756" y="131985"/>
                    </a:cubicBezTo>
                    <a:lnTo>
                      <a:pt x="153765" y="20987"/>
                    </a:lnTo>
                    <a:close/>
                  </a:path>
                </a:pathLst>
              </a:custGeom>
              <a:solidFill>
                <a:srgbClr val="000000"/>
              </a:solidFill>
              <a:ln w="21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38" name="任意形状 737">
                <a:extLst>
                  <a:ext uri="{FF2B5EF4-FFF2-40B4-BE49-F238E27FC236}">
                    <a16:creationId xmlns:a16="http://schemas.microsoft.com/office/drawing/2014/main" id="{071F72ED-EC58-3DAF-AEF3-25645D8AB5BC}"/>
                  </a:ext>
                </a:extLst>
              </p:cNvPr>
              <p:cNvSpPr/>
              <p:nvPr>
                <p:custDataLst>
                  <p:tags r:id="rId95"/>
                </p:custDataLst>
              </p:nvPr>
            </p:nvSpPr>
            <p:spPr>
              <a:xfrm>
                <a:off x="5234200" y="2938848"/>
                <a:ext cx="103530" cy="96051"/>
              </a:xfrm>
              <a:custGeom>
                <a:avLst/>
                <a:gdLst>
                  <a:gd name="connsiteX0" fmla="*/ 51958 w 103530"/>
                  <a:gd name="connsiteY0" fmla="*/ 42509 h 96051"/>
                  <a:gd name="connsiteX1" fmla="*/ 9088 w 103530"/>
                  <a:gd name="connsiteY1" fmla="*/ 2853 h 96051"/>
                  <a:gd name="connsiteX2" fmla="*/ 4373 w 103530"/>
                  <a:gd name="connsiteY2" fmla="*/ 63 h 96051"/>
                  <a:gd name="connsiteX3" fmla="*/ 86 w 103530"/>
                  <a:gd name="connsiteY3" fmla="*/ 4048 h 96051"/>
                  <a:gd name="connsiteX4" fmla="*/ 2872 w 103530"/>
                  <a:gd name="connsiteY4" fmla="*/ 8034 h 96051"/>
                  <a:gd name="connsiteX5" fmla="*/ 45742 w 103530"/>
                  <a:gd name="connsiteY5" fmla="*/ 48089 h 96051"/>
                  <a:gd name="connsiteX6" fmla="*/ 2872 w 103530"/>
                  <a:gd name="connsiteY6" fmla="*/ 88144 h 96051"/>
                  <a:gd name="connsiteX7" fmla="*/ 86 w 103530"/>
                  <a:gd name="connsiteY7" fmla="*/ 92129 h 96051"/>
                  <a:gd name="connsiteX8" fmla="*/ 4373 w 103530"/>
                  <a:gd name="connsiteY8" fmla="*/ 96115 h 96051"/>
                  <a:gd name="connsiteX9" fmla="*/ 9088 w 103530"/>
                  <a:gd name="connsiteY9" fmla="*/ 93325 h 96051"/>
                  <a:gd name="connsiteX10" fmla="*/ 51744 w 103530"/>
                  <a:gd name="connsiteY10" fmla="*/ 53668 h 96051"/>
                  <a:gd name="connsiteX11" fmla="*/ 96114 w 103530"/>
                  <a:gd name="connsiteY11" fmla="*/ 94919 h 96051"/>
                  <a:gd name="connsiteX12" fmla="*/ 99329 w 103530"/>
                  <a:gd name="connsiteY12" fmla="*/ 96115 h 96051"/>
                  <a:gd name="connsiteX13" fmla="*/ 103616 w 103530"/>
                  <a:gd name="connsiteY13" fmla="*/ 92129 h 96051"/>
                  <a:gd name="connsiteX14" fmla="*/ 102973 w 103530"/>
                  <a:gd name="connsiteY14" fmla="*/ 89937 h 96051"/>
                  <a:gd name="connsiteX15" fmla="*/ 57960 w 103530"/>
                  <a:gd name="connsiteY15" fmla="*/ 48089 h 96051"/>
                  <a:gd name="connsiteX16" fmla="*/ 97186 w 103530"/>
                  <a:gd name="connsiteY16" fmla="*/ 11621 h 96051"/>
                  <a:gd name="connsiteX17" fmla="*/ 102545 w 103530"/>
                  <a:gd name="connsiteY17" fmla="*/ 6639 h 96051"/>
                  <a:gd name="connsiteX18" fmla="*/ 103616 w 103530"/>
                  <a:gd name="connsiteY18" fmla="*/ 4048 h 96051"/>
                  <a:gd name="connsiteX19" fmla="*/ 99329 w 103530"/>
                  <a:gd name="connsiteY19" fmla="*/ 63 h 96051"/>
                  <a:gd name="connsiteX20" fmla="*/ 94399 w 103530"/>
                  <a:gd name="connsiteY20" fmla="*/ 3052 h 96051"/>
                  <a:gd name="connsiteX21" fmla="*/ 51958 w 103530"/>
                  <a:gd name="connsiteY21" fmla="*/ 42509 h 9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530" h="96051">
                    <a:moveTo>
                      <a:pt x="51958" y="42509"/>
                    </a:moveTo>
                    <a:lnTo>
                      <a:pt x="9088" y="2853"/>
                    </a:lnTo>
                    <a:cubicBezTo>
                      <a:pt x="6516" y="461"/>
                      <a:pt x="6088" y="63"/>
                      <a:pt x="4373" y="63"/>
                    </a:cubicBezTo>
                    <a:cubicBezTo>
                      <a:pt x="2229" y="63"/>
                      <a:pt x="86" y="1856"/>
                      <a:pt x="86" y="4048"/>
                    </a:cubicBezTo>
                    <a:cubicBezTo>
                      <a:pt x="86" y="5443"/>
                      <a:pt x="514" y="5842"/>
                      <a:pt x="2872" y="8034"/>
                    </a:cubicBezTo>
                    <a:lnTo>
                      <a:pt x="45742" y="48089"/>
                    </a:lnTo>
                    <a:lnTo>
                      <a:pt x="2872" y="88144"/>
                    </a:lnTo>
                    <a:cubicBezTo>
                      <a:pt x="514" y="90336"/>
                      <a:pt x="86" y="90734"/>
                      <a:pt x="86" y="92129"/>
                    </a:cubicBezTo>
                    <a:cubicBezTo>
                      <a:pt x="86" y="94321"/>
                      <a:pt x="2229" y="96115"/>
                      <a:pt x="4373" y="96115"/>
                    </a:cubicBezTo>
                    <a:cubicBezTo>
                      <a:pt x="6088" y="96115"/>
                      <a:pt x="6516" y="95716"/>
                      <a:pt x="9088" y="93325"/>
                    </a:cubicBezTo>
                    <a:lnTo>
                      <a:pt x="51744" y="53668"/>
                    </a:lnTo>
                    <a:lnTo>
                      <a:pt x="96114" y="94919"/>
                    </a:lnTo>
                    <a:cubicBezTo>
                      <a:pt x="96543" y="95118"/>
                      <a:pt x="98043" y="96115"/>
                      <a:pt x="99329" y="96115"/>
                    </a:cubicBezTo>
                    <a:cubicBezTo>
                      <a:pt x="101902" y="96115"/>
                      <a:pt x="103616" y="94321"/>
                      <a:pt x="103616" y="92129"/>
                    </a:cubicBezTo>
                    <a:cubicBezTo>
                      <a:pt x="103616" y="91731"/>
                      <a:pt x="103616" y="90933"/>
                      <a:pt x="102973" y="89937"/>
                    </a:cubicBezTo>
                    <a:cubicBezTo>
                      <a:pt x="102759" y="89538"/>
                      <a:pt x="68678" y="58252"/>
                      <a:pt x="57960" y="48089"/>
                    </a:cubicBezTo>
                    <a:lnTo>
                      <a:pt x="97186" y="11621"/>
                    </a:lnTo>
                    <a:cubicBezTo>
                      <a:pt x="98258" y="10425"/>
                      <a:pt x="101473" y="7835"/>
                      <a:pt x="102545" y="6639"/>
                    </a:cubicBezTo>
                    <a:cubicBezTo>
                      <a:pt x="102759" y="6240"/>
                      <a:pt x="103616" y="5443"/>
                      <a:pt x="103616" y="4048"/>
                    </a:cubicBezTo>
                    <a:cubicBezTo>
                      <a:pt x="103616" y="1856"/>
                      <a:pt x="101902" y="63"/>
                      <a:pt x="99329" y="63"/>
                    </a:cubicBezTo>
                    <a:cubicBezTo>
                      <a:pt x="97615" y="63"/>
                      <a:pt x="96757" y="860"/>
                      <a:pt x="94399" y="3052"/>
                    </a:cubicBezTo>
                    <a:lnTo>
                      <a:pt x="51958" y="42509"/>
                    </a:lnTo>
                    <a:close/>
                  </a:path>
                </a:pathLst>
              </a:custGeom>
              <a:solidFill>
                <a:srgbClr val="000000"/>
              </a:solidFill>
              <a:ln w="21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623" name="组合 622" descr="\documentclass{article}&#10;\usepackage{amsmath}&#10;\usepackage[bold]{hhtensor}&#10;\pagestyle{empty}&#10;\begin{document}&#10;&#10;$N \times$&#10;&#10;&#10;\end{document}" title="IguanaTex Vector Display">
              <a:extLst>
                <a:ext uri="{FF2B5EF4-FFF2-40B4-BE49-F238E27FC236}">
                  <a16:creationId xmlns:a16="http://schemas.microsoft.com/office/drawing/2014/main" id="{21F1B575-85B0-4C8D-FEB6-932DA2F342BD}"/>
                </a:ext>
              </a:extLst>
            </p:cNvPr>
            <p:cNvGrpSpPr>
              <a:grpSpLocks noChangeAspect="1"/>
            </p:cNvGrpSpPr>
            <p:nvPr>
              <p:custDataLst>
                <p:tags r:id="rId5"/>
              </p:custDataLst>
            </p:nvPr>
          </p:nvGrpSpPr>
          <p:grpSpPr>
            <a:xfrm>
              <a:off x="5732164" y="2318243"/>
              <a:ext cx="308633" cy="136063"/>
              <a:chOff x="5015457" y="2900586"/>
              <a:chExt cx="322273" cy="136106"/>
            </a:xfrm>
          </p:grpSpPr>
          <p:sp>
            <p:nvSpPr>
              <p:cNvPr id="735" name="任意形状 734">
                <a:extLst>
                  <a:ext uri="{FF2B5EF4-FFF2-40B4-BE49-F238E27FC236}">
                    <a16:creationId xmlns:a16="http://schemas.microsoft.com/office/drawing/2014/main" id="{607CBB2B-1671-E456-17D5-93B73F553B9B}"/>
                  </a:ext>
                </a:extLst>
              </p:cNvPr>
              <p:cNvSpPr/>
              <p:nvPr>
                <p:custDataLst>
                  <p:tags r:id="rId92"/>
                </p:custDataLst>
              </p:nvPr>
            </p:nvSpPr>
            <p:spPr>
              <a:xfrm>
                <a:off x="5015457" y="2900586"/>
                <a:ext cx="180481" cy="136106"/>
              </a:xfrm>
              <a:custGeom>
                <a:avLst/>
                <a:gdLst>
                  <a:gd name="connsiteX0" fmla="*/ 153765 w 180481"/>
                  <a:gd name="connsiteY0" fmla="*/ 20987 h 136106"/>
                  <a:gd name="connsiteX1" fmla="*/ 176915 w 180481"/>
                  <a:gd name="connsiteY1" fmla="*/ 6240 h 136106"/>
                  <a:gd name="connsiteX2" fmla="*/ 180559 w 180481"/>
                  <a:gd name="connsiteY2" fmla="*/ 2255 h 136106"/>
                  <a:gd name="connsiteX3" fmla="*/ 177772 w 180481"/>
                  <a:gd name="connsiteY3" fmla="*/ 63 h 136106"/>
                  <a:gd name="connsiteX4" fmla="*/ 156123 w 180481"/>
                  <a:gd name="connsiteY4" fmla="*/ 661 h 136106"/>
                  <a:gd name="connsiteX5" fmla="*/ 134259 w 180481"/>
                  <a:gd name="connsiteY5" fmla="*/ 63 h 136106"/>
                  <a:gd name="connsiteX6" fmla="*/ 130401 w 180481"/>
                  <a:gd name="connsiteY6" fmla="*/ 4048 h 136106"/>
                  <a:gd name="connsiteX7" fmla="*/ 134259 w 180481"/>
                  <a:gd name="connsiteY7" fmla="*/ 6240 h 136106"/>
                  <a:gd name="connsiteX8" fmla="*/ 148835 w 180481"/>
                  <a:gd name="connsiteY8" fmla="*/ 15009 h 136106"/>
                  <a:gd name="connsiteX9" fmla="*/ 148192 w 180481"/>
                  <a:gd name="connsiteY9" fmla="*/ 19193 h 136106"/>
                  <a:gd name="connsiteX10" fmla="*/ 124185 w 180481"/>
                  <a:gd name="connsiteY10" fmla="*/ 107872 h 136106"/>
                  <a:gd name="connsiteX11" fmla="*/ 76814 w 180481"/>
                  <a:gd name="connsiteY11" fmla="*/ 3849 h 136106"/>
                  <a:gd name="connsiteX12" fmla="*/ 69955 w 180481"/>
                  <a:gd name="connsiteY12" fmla="*/ 63 h 136106"/>
                  <a:gd name="connsiteX13" fmla="*/ 41232 w 180481"/>
                  <a:gd name="connsiteY13" fmla="*/ 63 h 136106"/>
                  <a:gd name="connsiteX14" fmla="*/ 35016 w 180481"/>
                  <a:gd name="connsiteY14" fmla="*/ 4048 h 136106"/>
                  <a:gd name="connsiteX15" fmla="*/ 41017 w 180481"/>
                  <a:gd name="connsiteY15" fmla="*/ 6240 h 136106"/>
                  <a:gd name="connsiteX16" fmla="*/ 55593 w 180481"/>
                  <a:gd name="connsiteY16" fmla="*/ 8034 h 136106"/>
                  <a:gd name="connsiteX17" fmla="*/ 26870 w 180481"/>
                  <a:gd name="connsiteY17" fmla="*/ 115046 h 136106"/>
                  <a:gd name="connsiteX18" fmla="*/ 3721 w 180481"/>
                  <a:gd name="connsiteY18" fmla="*/ 129992 h 136106"/>
                  <a:gd name="connsiteX19" fmla="*/ 77 w 180481"/>
                  <a:gd name="connsiteY19" fmla="*/ 133977 h 136106"/>
                  <a:gd name="connsiteX20" fmla="*/ 2863 w 180481"/>
                  <a:gd name="connsiteY20" fmla="*/ 136169 h 136106"/>
                  <a:gd name="connsiteX21" fmla="*/ 24298 w 180481"/>
                  <a:gd name="connsiteY21" fmla="*/ 135572 h 136106"/>
                  <a:gd name="connsiteX22" fmla="*/ 46376 w 180481"/>
                  <a:gd name="connsiteY22" fmla="*/ 136169 h 136106"/>
                  <a:gd name="connsiteX23" fmla="*/ 50234 w 180481"/>
                  <a:gd name="connsiteY23" fmla="*/ 132184 h 136106"/>
                  <a:gd name="connsiteX24" fmla="*/ 45947 w 180481"/>
                  <a:gd name="connsiteY24" fmla="*/ 129992 h 136106"/>
                  <a:gd name="connsiteX25" fmla="*/ 31800 w 180481"/>
                  <a:gd name="connsiteY25" fmla="*/ 121224 h 136106"/>
                  <a:gd name="connsiteX26" fmla="*/ 32658 w 180481"/>
                  <a:gd name="connsiteY26" fmla="*/ 116640 h 136106"/>
                  <a:gd name="connsiteX27" fmla="*/ 60952 w 180481"/>
                  <a:gd name="connsiteY27" fmla="*/ 11422 h 136106"/>
                  <a:gd name="connsiteX28" fmla="*/ 62881 w 180481"/>
                  <a:gd name="connsiteY28" fmla="*/ 15009 h 136106"/>
                  <a:gd name="connsiteX29" fmla="*/ 116254 w 180481"/>
                  <a:gd name="connsiteY29" fmla="*/ 132383 h 136106"/>
                  <a:gd name="connsiteX30" fmla="*/ 120327 w 180481"/>
                  <a:gd name="connsiteY30" fmla="*/ 136169 h 136106"/>
                  <a:gd name="connsiteX31" fmla="*/ 123756 w 180481"/>
                  <a:gd name="connsiteY31" fmla="*/ 131985 h 136106"/>
                  <a:gd name="connsiteX32" fmla="*/ 153765 w 180481"/>
                  <a:gd name="connsiteY32" fmla="*/ 20987 h 13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0481" h="136106">
                    <a:moveTo>
                      <a:pt x="153765" y="20987"/>
                    </a:moveTo>
                    <a:cubicBezTo>
                      <a:pt x="155909" y="13016"/>
                      <a:pt x="159767" y="6838"/>
                      <a:pt x="176915" y="6240"/>
                    </a:cubicBezTo>
                    <a:cubicBezTo>
                      <a:pt x="177986" y="6240"/>
                      <a:pt x="180559" y="6041"/>
                      <a:pt x="180559" y="2255"/>
                    </a:cubicBezTo>
                    <a:cubicBezTo>
                      <a:pt x="180559" y="2056"/>
                      <a:pt x="180559" y="63"/>
                      <a:pt x="177772" y="63"/>
                    </a:cubicBezTo>
                    <a:cubicBezTo>
                      <a:pt x="170699" y="63"/>
                      <a:pt x="163196" y="661"/>
                      <a:pt x="156123" y="661"/>
                    </a:cubicBezTo>
                    <a:cubicBezTo>
                      <a:pt x="148835" y="661"/>
                      <a:pt x="141333" y="63"/>
                      <a:pt x="134259" y="63"/>
                    </a:cubicBezTo>
                    <a:cubicBezTo>
                      <a:pt x="132973" y="63"/>
                      <a:pt x="130401" y="63"/>
                      <a:pt x="130401" y="4048"/>
                    </a:cubicBezTo>
                    <a:cubicBezTo>
                      <a:pt x="130401" y="6240"/>
                      <a:pt x="132544" y="6240"/>
                      <a:pt x="134259" y="6240"/>
                    </a:cubicBezTo>
                    <a:cubicBezTo>
                      <a:pt x="146477" y="6440"/>
                      <a:pt x="148835" y="10624"/>
                      <a:pt x="148835" y="15009"/>
                    </a:cubicBezTo>
                    <a:cubicBezTo>
                      <a:pt x="148835" y="15606"/>
                      <a:pt x="148406" y="18596"/>
                      <a:pt x="148192" y="19193"/>
                    </a:cubicBezTo>
                    <a:lnTo>
                      <a:pt x="124185" y="107872"/>
                    </a:lnTo>
                    <a:lnTo>
                      <a:pt x="76814" y="3849"/>
                    </a:lnTo>
                    <a:cubicBezTo>
                      <a:pt x="75099" y="262"/>
                      <a:pt x="74885" y="63"/>
                      <a:pt x="69955" y="63"/>
                    </a:cubicBezTo>
                    <a:lnTo>
                      <a:pt x="41232" y="63"/>
                    </a:lnTo>
                    <a:cubicBezTo>
                      <a:pt x="36945" y="63"/>
                      <a:pt x="35016" y="63"/>
                      <a:pt x="35016" y="4048"/>
                    </a:cubicBezTo>
                    <a:cubicBezTo>
                      <a:pt x="35016" y="6240"/>
                      <a:pt x="36945" y="6240"/>
                      <a:pt x="41017" y="6240"/>
                    </a:cubicBezTo>
                    <a:cubicBezTo>
                      <a:pt x="42089" y="6240"/>
                      <a:pt x="55593" y="6240"/>
                      <a:pt x="55593" y="8034"/>
                    </a:cubicBezTo>
                    <a:lnTo>
                      <a:pt x="26870" y="115046"/>
                    </a:lnTo>
                    <a:cubicBezTo>
                      <a:pt x="24727" y="123017"/>
                      <a:pt x="21083" y="129394"/>
                      <a:pt x="3721" y="129992"/>
                    </a:cubicBezTo>
                    <a:cubicBezTo>
                      <a:pt x="2435" y="129992"/>
                      <a:pt x="77" y="130191"/>
                      <a:pt x="77" y="133977"/>
                    </a:cubicBezTo>
                    <a:cubicBezTo>
                      <a:pt x="77" y="135372"/>
                      <a:pt x="1148" y="136169"/>
                      <a:pt x="2863" y="136169"/>
                    </a:cubicBezTo>
                    <a:cubicBezTo>
                      <a:pt x="9722" y="136169"/>
                      <a:pt x="17225" y="135572"/>
                      <a:pt x="24298" y="135572"/>
                    </a:cubicBezTo>
                    <a:cubicBezTo>
                      <a:pt x="31586" y="135572"/>
                      <a:pt x="39303" y="136169"/>
                      <a:pt x="46376" y="136169"/>
                    </a:cubicBezTo>
                    <a:cubicBezTo>
                      <a:pt x="47448" y="136169"/>
                      <a:pt x="50234" y="136169"/>
                      <a:pt x="50234" y="132184"/>
                    </a:cubicBezTo>
                    <a:cubicBezTo>
                      <a:pt x="50234" y="130191"/>
                      <a:pt x="48305" y="129992"/>
                      <a:pt x="45947" y="129992"/>
                    </a:cubicBezTo>
                    <a:cubicBezTo>
                      <a:pt x="33515" y="129593"/>
                      <a:pt x="31800" y="125209"/>
                      <a:pt x="31800" y="121224"/>
                    </a:cubicBezTo>
                    <a:cubicBezTo>
                      <a:pt x="31800" y="119829"/>
                      <a:pt x="32015" y="118832"/>
                      <a:pt x="32658" y="116640"/>
                    </a:cubicBezTo>
                    <a:lnTo>
                      <a:pt x="60952" y="11422"/>
                    </a:lnTo>
                    <a:cubicBezTo>
                      <a:pt x="61809" y="12617"/>
                      <a:pt x="61809" y="13016"/>
                      <a:pt x="62881" y="15009"/>
                    </a:cubicBezTo>
                    <a:lnTo>
                      <a:pt x="116254" y="132383"/>
                    </a:lnTo>
                    <a:cubicBezTo>
                      <a:pt x="117754" y="135771"/>
                      <a:pt x="118397" y="136169"/>
                      <a:pt x="120327" y="136169"/>
                    </a:cubicBezTo>
                    <a:cubicBezTo>
                      <a:pt x="122684" y="136169"/>
                      <a:pt x="122684" y="135572"/>
                      <a:pt x="123756" y="131985"/>
                    </a:cubicBezTo>
                    <a:lnTo>
                      <a:pt x="153765" y="20987"/>
                    </a:lnTo>
                    <a:close/>
                  </a:path>
                </a:pathLst>
              </a:custGeom>
              <a:solidFill>
                <a:srgbClr val="000000"/>
              </a:solidFill>
              <a:ln w="21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36" name="任意形状 735">
                <a:extLst>
                  <a:ext uri="{FF2B5EF4-FFF2-40B4-BE49-F238E27FC236}">
                    <a16:creationId xmlns:a16="http://schemas.microsoft.com/office/drawing/2014/main" id="{1BEDCCEE-FC4E-D863-C05F-52AEC2AD87D0}"/>
                  </a:ext>
                </a:extLst>
              </p:cNvPr>
              <p:cNvSpPr/>
              <p:nvPr>
                <p:custDataLst>
                  <p:tags r:id="rId93"/>
                </p:custDataLst>
              </p:nvPr>
            </p:nvSpPr>
            <p:spPr>
              <a:xfrm>
                <a:off x="5234200" y="2938848"/>
                <a:ext cx="103530" cy="96051"/>
              </a:xfrm>
              <a:custGeom>
                <a:avLst/>
                <a:gdLst>
                  <a:gd name="connsiteX0" fmla="*/ 51958 w 103530"/>
                  <a:gd name="connsiteY0" fmla="*/ 42509 h 96051"/>
                  <a:gd name="connsiteX1" fmla="*/ 9088 w 103530"/>
                  <a:gd name="connsiteY1" fmla="*/ 2853 h 96051"/>
                  <a:gd name="connsiteX2" fmla="*/ 4373 w 103530"/>
                  <a:gd name="connsiteY2" fmla="*/ 63 h 96051"/>
                  <a:gd name="connsiteX3" fmla="*/ 86 w 103530"/>
                  <a:gd name="connsiteY3" fmla="*/ 4048 h 96051"/>
                  <a:gd name="connsiteX4" fmla="*/ 2872 w 103530"/>
                  <a:gd name="connsiteY4" fmla="*/ 8034 h 96051"/>
                  <a:gd name="connsiteX5" fmla="*/ 45742 w 103530"/>
                  <a:gd name="connsiteY5" fmla="*/ 48089 h 96051"/>
                  <a:gd name="connsiteX6" fmla="*/ 2872 w 103530"/>
                  <a:gd name="connsiteY6" fmla="*/ 88144 h 96051"/>
                  <a:gd name="connsiteX7" fmla="*/ 86 w 103530"/>
                  <a:gd name="connsiteY7" fmla="*/ 92129 h 96051"/>
                  <a:gd name="connsiteX8" fmla="*/ 4373 w 103530"/>
                  <a:gd name="connsiteY8" fmla="*/ 96115 h 96051"/>
                  <a:gd name="connsiteX9" fmla="*/ 9088 w 103530"/>
                  <a:gd name="connsiteY9" fmla="*/ 93325 h 96051"/>
                  <a:gd name="connsiteX10" fmla="*/ 51744 w 103530"/>
                  <a:gd name="connsiteY10" fmla="*/ 53668 h 96051"/>
                  <a:gd name="connsiteX11" fmla="*/ 96114 w 103530"/>
                  <a:gd name="connsiteY11" fmla="*/ 94919 h 96051"/>
                  <a:gd name="connsiteX12" fmla="*/ 99329 w 103530"/>
                  <a:gd name="connsiteY12" fmla="*/ 96115 h 96051"/>
                  <a:gd name="connsiteX13" fmla="*/ 103616 w 103530"/>
                  <a:gd name="connsiteY13" fmla="*/ 92129 h 96051"/>
                  <a:gd name="connsiteX14" fmla="*/ 102973 w 103530"/>
                  <a:gd name="connsiteY14" fmla="*/ 89937 h 96051"/>
                  <a:gd name="connsiteX15" fmla="*/ 57960 w 103530"/>
                  <a:gd name="connsiteY15" fmla="*/ 48089 h 96051"/>
                  <a:gd name="connsiteX16" fmla="*/ 97186 w 103530"/>
                  <a:gd name="connsiteY16" fmla="*/ 11621 h 96051"/>
                  <a:gd name="connsiteX17" fmla="*/ 102545 w 103530"/>
                  <a:gd name="connsiteY17" fmla="*/ 6639 h 96051"/>
                  <a:gd name="connsiteX18" fmla="*/ 103616 w 103530"/>
                  <a:gd name="connsiteY18" fmla="*/ 4048 h 96051"/>
                  <a:gd name="connsiteX19" fmla="*/ 99329 w 103530"/>
                  <a:gd name="connsiteY19" fmla="*/ 63 h 96051"/>
                  <a:gd name="connsiteX20" fmla="*/ 94399 w 103530"/>
                  <a:gd name="connsiteY20" fmla="*/ 3052 h 96051"/>
                  <a:gd name="connsiteX21" fmla="*/ 51958 w 103530"/>
                  <a:gd name="connsiteY21" fmla="*/ 42509 h 9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530" h="96051">
                    <a:moveTo>
                      <a:pt x="51958" y="42509"/>
                    </a:moveTo>
                    <a:lnTo>
                      <a:pt x="9088" y="2853"/>
                    </a:lnTo>
                    <a:cubicBezTo>
                      <a:pt x="6516" y="461"/>
                      <a:pt x="6088" y="63"/>
                      <a:pt x="4373" y="63"/>
                    </a:cubicBezTo>
                    <a:cubicBezTo>
                      <a:pt x="2229" y="63"/>
                      <a:pt x="86" y="1856"/>
                      <a:pt x="86" y="4048"/>
                    </a:cubicBezTo>
                    <a:cubicBezTo>
                      <a:pt x="86" y="5443"/>
                      <a:pt x="514" y="5842"/>
                      <a:pt x="2872" y="8034"/>
                    </a:cubicBezTo>
                    <a:lnTo>
                      <a:pt x="45742" y="48089"/>
                    </a:lnTo>
                    <a:lnTo>
                      <a:pt x="2872" y="88144"/>
                    </a:lnTo>
                    <a:cubicBezTo>
                      <a:pt x="514" y="90336"/>
                      <a:pt x="86" y="90734"/>
                      <a:pt x="86" y="92129"/>
                    </a:cubicBezTo>
                    <a:cubicBezTo>
                      <a:pt x="86" y="94321"/>
                      <a:pt x="2229" y="96115"/>
                      <a:pt x="4373" y="96115"/>
                    </a:cubicBezTo>
                    <a:cubicBezTo>
                      <a:pt x="6088" y="96115"/>
                      <a:pt x="6516" y="95716"/>
                      <a:pt x="9088" y="93325"/>
                    </a:cubicBezTo>
                    <a:lnTo>
                      <a:pt x="51744" y="53668"/>
                    </a:lnTo>
                    <a:lnTo>
                      <a:pt x="96114" y="94919"/>
                    </a:lnTo>
                    <a:cubicBezTo>
                      <a:pt x="96543" y="95118"/>
                      <a:pt x="98043" y="96115"/>
                      <a:pt x="99329" y="96115"/>
                    </a:cubicBezTo>
                    <a:cubicBezTo>
                      <a:pt x="101902" y="96115"/>
                      <a:pt x="103616" y="94321"/>
                      <a:pt x="103616" y="92129"/>
                    </a:cubicBezTo>
                    <a:cubicBezTo>
                      <a:pt x="103616" y="91731"/>
                      <a:pt x="103616" y="90933"/>
                      <a:pt x="102973" y="89937"/>
                    </a:cubicBezTo>
                    <a:cubicBezTo>
                      <a:pt x="102759" y="89538"/>
                      <a:pt x="68678" y="58252"/>
                      <a:pt x="57960" y="48089"/>
                    </a:cubicBezTo>
                    <a:lnTo>
                      <a:pt x="97186" y="11621"/>
                    </a:lnTo>
                    <a:cubicBezTo>
                      <a:pt x="98258" y="10425"/>
                      <a:pt x="101473" y="7835"/>
                      <a:pt x="102545" y="6639"/>
                    </a:cubicBezTo>
                    <a:cubicBezTo>
                      <a:pt x="102759" y="6240"/>
                      <a:pt x="103616" y="5443"/>
                      <a:pt x="103616" y="4048"/>
                    </a:cubicBezTo>
                    <a:cubicBezTo>
                      <a:pt x="103616" y="1856"/>
                      <a:pt x="101902" y="63"/>
                      <a:pt x="99329" y="63"/>
                    </a:cubicBezTo>
                    <a:cubicBezTo>
                      <a:pt x="97615" y="63"/>
                      <a:pt x="96757" y="860"/>
                      <a:pt x="94399" y="3052"/>
                    </a:cubicBezTo>
                    <a:lnTo>
                      <a:pt x="51958" y="42509"/>
                    </a:lnTo>
                    <a:close/>
                  </a:path>
                </a:pathLst>
              </a:custGeom>
              <a:solidFill>
                <a:srgbClr val="000000"/>
              </a:solidFill>
              <a:ln w="21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cxnSp>
          <p:nvCxnSpPr>
            <p:cNvPr id="624" name="直线连接符 623">
              <a:extLst>
                <a:ext uri="{FF2B5EF4-FFF2-40B4-BE49-F238E27FC236}">
                  <a16:creationId xmlns:a16="http://schemas.microsoft.com/office/drawing/2014/main" id="{95D1AD90-1677-8565-C53D-B5B7B3513987}"/>
                </a:ext>
              </a:extLst>
            </p:cNvPr>
            <p:cNvCxnSpPr>
              <a:cxnSpLocks/>
            </p:cNvCxnSpPr>
            <p:nvPr/>
          </p:nvCxnSpPr>
          <p:spPr>
            <a:xfrm>
              <a:off x="6266801" y="4358868"/>
              <a:ext cx="20767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6" name="文本框 625">
              <a:extLst>
                <a:ext uri="{FF2B5EF4-FFF2-40B4-BE49-F238E27FC236}">
                  <a16:creationId xmlns:a16="http://schemas.microsoft.com/office/drawing/2014/main" id="{D58514EB-DC07-6B0F-53CF-6B9F1195D898}"/>
                </a:ext>
              </a:extLst>
            </p:cNvPr>
            <p:cNvSpPr txBox="1"/>
            <p:nvPr/>
          </p:nvSpPr>
          <p:spPr>
            <a:xfrm>
              <a:off x="425177" y="1997352"/>
              <a:ext cx="503839" cy="276911"/>
            </a:xfrm>
            <a:prstGeom prst="rect">
              <a:avLst/>
            </a:prstGeom>
            <a:noFill/>
          </p:spPr>
          <p:txBody>
            <a:bodyPr wrap="none" rtlCol="0">
              <a:spAutoFit/>
            </a:bodyPr>
            <a:lstStyle/>
            <a:p>
              <a:r>
                <a:rPr kumimoji="1" lang="en-US" altLang="zh-CN" sz="1200" dirty="0">
                  <a:latin typeface="Arial" panose="020B0604020202020204" pitchFamily="34" charset="0"/>
                  <a:cs typeface="Arial" panose="020B0604020202020204" pitchFamily="34" charset="0"/>
                </a:rPr>
                <a:t>Input</a:t>
              </a:r>
              <a:endParaRPr kumimoji="1" lang="zh-CN" altLang="en-US" sz="1200" dirty="0">
                <a:latin typeface="Arial" panose="020B0604020202020204" pitchFamily="34" charset="0"/>
                <a:cs typeface="Arial" panose="020B0604020202020204" pitchFamily="34" charset="0"/>
              </a:endParaRPr>
            </a:p>
          </p:txBody>
        </p:sp>
        <p:grpSp>
          <p:nvGrpSpPr>
            <p:cNvPr id="627" name="组合 626">
              <a:extLst>
                <a:ext uri="{FF2B5EF4-FFF2-40B4-BE49-F238E27FC236}">
                  <a16:creationId xmlns:a16="http://schemas.microsoft.com/office/drawing/2014/main" id="{D57B8D90-1606-292D-8C66-BB105B3347DE}"/>
                </a:ext>
              </a:extLst>
            </p:cNvPr>
            <p:cNvGrpSpPr/>
            <p:nvPr/>
          </p:nvGrpSpPr>
          <p:grpSpPr>
            <a:xfrm>
              <a:off x="9441833" y="2986699"/>
              <a:ext cx="753665" cy="800252"/>
              <a:chOff x="9762434" y="2398836"/>
              <a:chExt cx="786973" cy="800506"/>
            </a:xfrm>
          </p:grpSpPr>
          <p:grpSp>
            <p:nvGrpSpPr>
              <p:cNvPr id="645" name="组合 644">
                <a:extLst>
                  <a:ext uri="{FF2B5EF4-FFF2-40B4-BE49-F238E27FC236}">
                    <a16:creationId xmlns:a16="http://schemas.microsoft.com/office/drawing/2014/main" id="{646A9027-23DC-7968-521D-FD66100D1FC6}"/>
                  </a:ext>
                </a:extLst>
              </p:cNvPr>
              <p:cNvGrpSpPr/>
              <p:nvPr/>
            </p:nvGrpSpPr>
            <p:grpSpPr>
              <a:xfrm>
                <a:off x="9931607" y="2398836"/>
                <a:ext cx="617800" cy="609985"/>
                <a:chOff x="9976211" y="2510346"/>
                <a:chExt cx="617800" cy="609985"/>
              </a:xfrm>
            </p:grpSpPr>
            <p:grpSp>
              <p:nvGrpSpPr>
                <p:cNvPr id="691" name="组合 690">
                  <a:extLst>
                    <a:ext uri="{FF2B5EF4-FFF2-40B4-BE49-F238E27FC236}">
                      <a16:creationId xmlns:a16="http://schemas.microsoft.com/office/drawing/2014/main" id="{EED5040C-57E2-D045-939C-DD1882F67E54}"/>
                    </a:ext>
                  </a:extLst>
                </p:cNvPr>
                <p:cNvGrpSpPr/>
                <p:nvPr/>
              </p:nvGrpSpPr>
              <p:grpSpPr>
                <a:xfrm>
                  <a:off x="9976211" y="2510346"/>
                  <a:ext cx="617800" cy="609985"/>
                  <a:chOff x="7501123" y="1888050"/>
                  <a:chExt cx="617800" cy="609985"/>
                </a:xfrm>
                <a:solidFill>
                  <a:srgbClr val="FBD4B5"/>
                </a:solidFill>
              </p:grpSpPr>
              <p:grpSp>
                <p:nvGrpSpPr>
                  <p:cNvPr id="693" name="组合 692">
                    <a:extLst>
                      <a:ext uri="{FF2B5EF4-FFF2-40B4-BE49-F238E27FC236}">
                        <a16:creationId xmlns:a16="http://schemas.microsoft.com/office/drawing/2014/main" id="{D412D732-794B-00C1-6282-8D11299E2A54}"/>
                      </a:ext>
                    </a:extLst>
                  </p:cNvPr>
                  <p:cNvGrpSpPr/>
                  <p:nvPr/>
                </p:nvGrpSpPr>
                <p:grpSpPr>
                  <a:xfrm>
                    <a:off x="7501123" y="2318035"/>
                    <a:ext cx="617800" cy="180000"/>
                    <a:chOff x="4652464" y="3475696"/>
                    <a:chExt cx="617800" cy="180000"/>
                  </a:xfrm>
                  <a:grpFill/>
                </p:grpSpPr>
                <p:sp>
                  <p:nvSpPr>
                    <p:cNvPr id="729" name="立方体 728">
                      <a:extLst>
                        <a:ext uri="{FF2B5EF4-FFF2-40B4-BE49-F238E27FC236}">
                          <a16:creationId xmlns:a16="http://schemas.microsoft.com/office/drawing/2014/main" id="{D46D3C2A-8FEC-0A89-1C65-041FC885E910}"/>
                        </a:ext>
                      </a:extLst>
                    </p:cNvPr>
                    <p:cNvSpPr/>
                    <p:nvPr/>
                  </p:nvSpPr>
                  <p:spPr>
                    <a:xfrm>
                      <a:off x="465246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30" name="立方体 729">
                      <a:extLst>
                        <a:ext uri="{FF2B5EF4-FFF2-40B4-BE49-F238E27FC236}">
                          <a16:creationId xmlns:a16="http://schemas.microsoft.com/office/drawing/2014/main" id="{EAE4FAC8-3398-79DC-7265-70710ADA4BC5}"/>
                        </a:ext>
                      </a:extLst>
                    </p:cNvPr>
                    <p:cNvSpPr/>
                    <p:nvPr/>
                  </p:nvSpPr>
                  <p:spPr>
                    <a:xfrm>
                      <a:off x="474002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31" name="立方体 730">
                      <a:extLst>
                        <a:ext uri="{FF2B5EF4-FFF2-40B4-BE49-F238E27FC236}">
                          <a16:creationId xmlns:a16="http://schemas.microsoft.com/office/drawing/2014/main" id="{B059ECE3-1369-28C0-7DF4-EEEF4F263A27}"/>
                        </a:ext>
                      </a:extLst>
                    </p:cNvPr>
                    <p:cNvSpPr/>
                    <p:nvPr/>
                  </p:nvSpPr>
                  <p:spPr>
                    <a:xfrm>
                      <a:off x="482758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32" name="立方体 731">
                      <a:extLst>
                        <a:ext uri="{FF2B5EF4-FFF2-40B4-BE49-F238E27FC236}">
                          <a16:creationId xmlns:a16="http://schemas.microsoft.com/office/drawing/2014/main" id="{8B9B9DA5-B785-8F05-5B9D-5FBA31702712}"/>
                        </a:ext>
                      </a:extLst>
                    </p:cNvPr>
                    <p:cNvSpPr/>
                    <p:nvPr/>
                  </p:nvSpPr>
                  <p:spPr>
                    <a:xfrm>
                      <a:off x="491514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33" name="立方体 732">
                      <a:extLst>
                        <a:ext uri="{FF2B5EF4-FFF2-40B4-BE49-F238E27FC236}">
                          <a16:creationId xmlns:a16="http://schemas.microsoft.com/office/drawing/2014/main" id="{D52EB446-7B23-2EAE-0352-5C84758DE2DA}"/>
                        </a:ext>
                      </a:extLst>
                    </p:cNvPr>
                    <p:cNvSpPr/>
                    <p:nvPr/>
                  </p:nvSpPr>
                  <p:spPr>
                    <a:xfrm>
                      <a:off x="500270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34" name="立方体 733">
                      <a:extLst>
                        <a:ext uri="{FF2B5EF4-FFF2-40B4-BE49-F238E27FC236}">
                          <a16:creationId xmlns:a16="http://schemas.microsoft.com/office/drawing/2014/main" id="{F6AAC3B4-8C15-E683-D38B-CF2D9B458E9E}"/>
                        </a:ext>
                      </a:extLst>
                    </p:cNvPr>
                    <p:cNvSpPr/>
                    <p:nvPr/>
                  </p:nvSpPr>
                  <p:spPr>
                    <a:xfrm>
                      <a:off x="509026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694" name="组合 693">
                    <a:extLst>
                      <a:ext uri="{FF2B5EF4-FFF2-40B4-BE49-F238E27FC236}">
                        <a16:creationId xmlns:a16="http://schemas.microsoft.com/office/drawing/2014/main" id="{1D906A46-B62E-EDAA-51C6-D4AE16538656}"/>
                      </a:ext>
                    </a:extLst>
                  </p:cNvPr>
                  <p:cNvGrpSpPr/>
                  <p:nvPr/>
                </p:nvGrpSpPr>
                <p:grpSpPr>
                  <a:xfrm>
                    <a:off x="7501123" y="2232038"/>
                    <a:ext cx="617800" cy="180000"/>
                    <a:chOff x="4652464" y="3389699"/>
                    <a:chExt cx="617800" cy="180000"/>
                  </a:xfrm>
                  <a:grpFill/>
                </p:grpSpPr>
                <p:sp>
                  <p:nvSpPr>
                    <p:cNvPr id="723" name="立方体 722">
                      <a:extLst>
                        <a:ext uri="{FF2B5EF4-FFF2-40B4-BE49-F238E27FC236}">
                          <a16:creationId xmlns:a16="http://schemas.microsoft.com/office/drawing/2014/main" id="{483B05EE-E8B8-24BA-EC12-100279510965}"/>
                        </a:ext>
                      </a:extLst>
                    </p:cNvPr>
                    <p:cNvSpPr/>
                    <p:nvPr/>
                  </p:nvSpPr>
                  <p:spPr>
                    <a:xfrm>
                      <a:off x="465246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24" name="立方体 723">
                      <a:extLst>
                        <a:ext uri="{FF2B5EF4-FFF2-40B4-BE49-F238E27FC236}">
                          <a16:creationId xmlns:a16="http://schemas.microsoft.com/office/drawing/2014/main" id="{285475E5-88E2-728C-7464-218051FBB54D}"/>
                        </a:ext>
                      </a:extLst>
                    </p:cNvPr>
                    <p:cNvSpPr/>
                    <p:nvPr/>
                  </p:nvSpPr>
                  <p:spPr>
                    <a:xfrm>
                      <a:off x="474002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25" name="立方体 724">
                      <a:extLst>
                        <a:ext uri="{FF2B5EF4-FFF2-40B4-BE49-F238E27FC236}">
                          <a16:creationId xmlns:a16="http://schemas.microsoft.com/office/drawing/2014/main" id="{C82DBC93-0EA5-9911-D826-814F70A76074}"/>
                        </a:ext>
                      </a:extLst>
                    </p:cNvPr>
                    <p:cNvSpPr/>
                    <p:nvPr/>
                  </p:nvSpPr>
                  <p:spPr>
                    <a:xfrm>
                      <a:off x="482758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26" name="立方体 725">
                      <a:extLst>
                        <a:ext uri="{FF2B5EF4-FFF2-40B4-BE49-F238E27FC236}">
                          <a16:creationId xmlns:a16="http://schemas.microsoft.com/office/drawing/2014/main" id="{B1954FE5-8D19-0B08-F042-1F444492D6AB}"/>
                        </a:ext>
                      </a:extLst>
                    </p:cNvPr>
                    <p:cNvSpPr/>
                    <p:nvPr/>
                  </p:nvSpPr>
                  <p:spPr>
                    <a:xfrm>
                      <a:off x="491514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27" name="立方体 726">
                      <a:extLst>
                        <a:ext uri="{FF2B5EF4-FFF2-40B4-BE49-F238E27FC236}">
                          <a16:creationId xmlns:a16="http://schemas.microsoft.com/office/drawing/2014/main" id="{16DB21CD-E470-BE02-4BA0-57B94716B91F}"/>
                        </a:ext>
                      </a:extLst>
                    </p:cNvPr>
                    <p:cNvSpPr/>
                    <p:nvPr/>
                  </p:nvSpPr>
                  <p:spPr>
                    <a:xfrm>
                      <a:off x="500270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28" name="立方体 727">
                      <a:extLst>
                        <a:ext uri="{FF2B5EF4-FFF2-40B4-BE49-F238E27FC236}">
                          <a16:creationId xmlns:a16="http://schemas.microsoft.com/office/drawing/2014/main" id="{23FBAD4A-22C7-4A08-C9EF-C105DCF7953F}"/>
                        </a:ext>
                      </a:extLst>
                    </p:cNvPr>
                    <p:cNvSpPr/>
                    <p:nvPr/>
                  </p:nvSpPr>
                  <p:spPr>
                    <a:xfrm>
                      <a:off x="509026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695" name="组合 694">
                    <a:extLst>
                      <a:ext uri="{FF2B5EF4-FFF2-40B4-BE49-F238E27FC236}">
                        <a16:creationId xmlns:a16="http://schemas.microsoft.com/office/drawing/2014/main" id="{1896F1A2-6A74-5D31-0C04-E49628D1D303}"/>
                      </a:ext>
                    </a:extLst>
                  </p:cNvPr>
                  <p:cNvGrpSpPr/>
                  <p:nvPr/>
                </p:nvGrpSpPr>
                <p:grpSpPr>
                  <a:xfrm>
                    <a:off x="7501123" y="2146041"/>
                    <a:ext cx="617800" cy="180000"/>
                    <a:chOff x="4652464" y="3303702"/>
                    <a:chExt cx="617800" cy="180000"/>
                  </a:xfrm>
                  <a:grpFill/>
                </p:grpSpPr>
                <p:sp>
                  <p:nvSpPr>
                    <p:cNvPr id="717" name="立方体 716">
                      <a:extLst>
                        <a:ext uri="{FF2B5EF4-FFF2-40B4-BE49-F238E27FC236}">
                          <a16:creationId xmlns:a16="http://schemas.microsoft.com/office/drawing/2014/main" id="{2ED52729-6D63-D568-18D2-B8DBA0C98731}"/>
                        </a:ext>
                      </a:extLst>
                    </p:cNvPr>
                    <p:cNvSpPr/>
                    <p:nvPr/>
                  </p:nvSpPr>
                  <p:spPr>
                    <a:xfrm>
                      <a:off x="465246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18" name="立方体 717">
                      <a:extLst>
                        <a:ext uri="{FF2B5EF4-FFF2-40B4-BE49-F238E27FC236}">
                          <a16:creationId xmlns:a16="http://schemas.microsoft.com/office/drawing/2014/main" id="{56C6434A-38AC-ACF0-8F5A-6DCCD4726F16}"/>
                        </a:ext>
                      </a:extLst>
                    </p:cNvPr>
                    <p:cNvSpPr/>
                    <p:nvPr/>
                  </p:nvSpPr>
                  <p:spPr>
                    <a:xfrm>
                      <a:off x="474002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19" name="立方体 718">
                      <a:extLst>
                        <a:ext uri="{FF2B5EF4-FFF2-40B4-BE49-F238E27FC236}">
                          <a16:creationId xmlns:a16="http://schemas.microsoft.com/office/drawing/2014/main" id="{1597AEE3-2EFE-FBDD-36B5-021A859E56ED}"/>
                        </a:ext>
                      </a:extLst>
                    </p:cNvPr>
                    <p:cNvSpPr/>
                    <p:nvPr/>
                  </p:nvSpPr>
                  <p:spPr>
                    <a:xfrm>
                      <a:off x="482758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20" name="立方体 719">
                      <a:extLst>
                        <a:ext uri="{FF2B5EF4-FFF2-40B4-BE49-F238E27FC236}">
                          <a16:creationId xmlns:a16="http://schemas.microsoft.com/office/drawing/2014/main" id="{891C5EFB-4B4A-7D20-8AD6-00A140D89107}"/>
                        </a:ext>
                      </a:extLst>
                    </p:cNvPr>
                    <p:cNvSpPr/>
                    <p:nvPr/>
                  </p:nvSpPr>
                  <p:spPr>
                    <a:xfrm>
                      <a:off x="491514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21" name="立方体 720">
                      <a:extLst>
                        <a:ext uri="{FF2B5EF4-FFF2-40B4-BE49-F238E27FC236}">
                          <a16:creationId xmlns:a16="http://schemas.microsoft.com/office/drawing/2014/main" id="{6D3C7F9C-2612-75F1-FBC3-27EF9DF7E9C4}"/>
                        </a:ext>
                      </a:extLst>
                    </p:cNvPr>
                    <p:cNvSpPr/>
                    <p:nvPr/>
                  </p:nvSpPr>
                  <p:spPr>
                    <a:xfrm>
                      <a:off x="500270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22" name="立方体 721">
                      <a:extLst>
                        <a:ext uri="{FF2B5EF4-FFF2-40B4-BE49-F238E27FC236}">
                          <a16:creationId xmlns:a16="http://schemas.microsoft.com/office/drawing/2014/main" id="{B084554A-6D3F-8765-3C49-5B7182FDFBF5}"/>
                        </a:ext>
                      </a:extLst>
                    </p:cNvPr>
                    <p:cNvSpPr/>
                    <p:nvPr/>
                  </p:nvSpPr>
                  <p:spPr>
                    <a:xfrm>
                      <a:off x="509026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696" name="组合 695">
                    <a:extLst>
                      <a:ext uri="{FF2B5EF4-FFF2-40B4-BE49-F238E27FC236}">
                        <a16:creationId xmlns:a16="http://schemas.microsoft.com/office/drawing/2014/main" id="{62E58195-36A4-876D-E79B-927D89F1FFBC}"/>
                      </a:ext>
                    </a:extLst>
                  </p:cNvPr>
                  <p:cNvGrpSpPr/>
                  <p:nvPr/>
                </p:nvGrpSpPr>
                <p:grpSpPr>
                  <a:xfrm>
                    <a:off x="7501123" y="2060044"/>
                    <a:ext cx="617800" cy="180000"/>
                    <a:chOff x="4652464" y="3217705"/>
                    <a:chExt cx="617800" cy="180000"/>
                  </a:xfrm>
                  <a:grpFill/>
                </p:grpSpPr>
                <p:sp>
                  <p:nvSpPr>
                    <p:cNvPr id="711" name="立方体 710">
                      <a:extLst>
                        <a:ext uri="{FF2B5EF4-FFF2-40B4-BE49-F238E27FC236}">
                          <a16:creationId xmlns:a16="http://schemas.microsoft.com/office/drawing/2014/main" id="{9D910612-7F28-78E8-C725-B3FF262E2FC8}"/>
                        </a:ext>
                      </a:extLst>
                    </p:cNvPr>
                    <p:cNvSpPr/>
                    <p:nvPr/>
                  </p:nvSpPr>
                  <p:spPr>
                    <a:xfrm>
                      <a:off x="465246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12" name="立方体 711">
                      <a:extLst>
                        <a:ext uri="{FF2B5EF4-FFF2-40B4-BE49-F238E27FC236}">
                          <a16:creationId xmlns:a16="http://schemas.microsoft.com/office/drawing/2014/main" id="{09E44962-BD3B-C08E-0192-2470D70BCC33}"/>
                        </a:ext>
                      </a:extLst>
                    </p:cNvPr>
                    <p:cNvSpPr/>
                    <p:nvPr/>
                  </p:nvSpPr>
                  <p:spPr>
                    <a:xfrm>
                      <a:off x="474002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13" name="立方体 712">
                      <a:extLst>
                        <a:ext uri="{FF2B5EF4-FFF2-40B4-BE49-F238E27FC236}">
                          <a16:creationId xmlns:a16="http://schemas.microsoft.com/office/drawing/2014/main" id="{F232679D-C0AB-446E-8341-5B200EC51DA9}"/>
                        </a:ext>
                      </a:extLst>
                    </p:cNvPr>
                    <p:cNvSpPr/>
                    <p:nvPr/>
                  </p:nvSpPr>
                  <p:spPr>
                    <a:xfrm>
                      <a:off x="482758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14" name="立方体 713">
                      <a:extLst>
                        <a:ext uri="{FF2B5EF4-FFF2-40B4-BE49-F238E27FC236}">
                          <a16:creationId xmlns:a16="http://schemas.microsoft.com/office/drawing/2014/main" id="{D1677AC5-F9C1-C263-E882-5F60B2161547}"/>
                        </a:ext>
                      </a:extLst>
                    </p:cNvPr>
                    <p:cNvSpPr/>
                    <p:nvPr/>
                  </p:nvSpPr>
                  <p:spPr>
                    <a:xfrm>
                      <a:off x="491514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15" name="立方体 714">
                      <a:extLst>
                        <a:ext uri="{FF2B5EF4-FFF2-40B4-BE49-F238E27FC236}">
                          <a16:creationId xmlns:a16="http://schemas.microsoft.com/office/drawing/2014/main" id="{B425BCFB-28A6-76BD-5641-2B51A3E05905}"/>
                        </a:ext>
                      </a:extLst>
                    </p:cNvPr>
                    <p:cNvSpPr/>
                    <p:nvPr/>
                  </p:nvSpPr>
                  <p:spPr>
                    <a:xfrm>
                      <a:off x="500270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16" name="立方体 715">
                      <a:extLst>
                        <a:ext uri="{FF2B5EF4-FFF2-40B4-BE49-F238E27FC236}">
                          <a16:creationId xmlns:a16="http://schemas.microsoft.com/office/drawing/2014/main" id="{D69D300D-FB2F-5F02-319E-D71704659109}"/>
                        </a:ext>
                      </a:extLst>
                    </p:cNvPr>
                    <p:cNvSpPr/>
                    <p:nvPr/>
                  </p:nvSpPr>
                  <p:spPr>
                    <a:xfrm>
                      <a:off x="509026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697" name="组合 696">
                    <a:extLst>
                      <a:ext uri="{FF2B5EF4-FFF2-40B4-BE49-F238E27FC236}">
                        <a16:creationId xmlns:a16="http://schemas.microsoft.com/office/drawing/2014/main" id="{FCDA7AAC-FDE6-F0B4-2576-81644B52EB6F}"/>
                      </a:ext>
                    </a:extLst>
                  </p:cNvPr>
                  <p:cNvGrpSpPr/>
                  <p:nvPr/>
                </p:nvGrpSpPr>
                <p:grpSpPr>
                  <a:xfrm>
                    <a:off x="7501123" y="1974047"/>
                    <a:ext cx="617800" cy="180000"/>
                    <a:chOff x="5022064" y="2364329"/>
                    <a:chExt cx="617800" cy="180000"/>
                  </a:xfrm>
                  <a:grpFill/>
                </p:grpSpPr>
                <p:sp>
                  <p:nvSpPr>
                    <p:cNvPr id="705" name="立方体 704">
                      <a:extLst>
                        <a:ext uri="{FF2B5EF4-FFF2-40B4-BE49-F238E27FC236}">
                          <a16:creationId xmlns:a16="http://schemas.microsoft.com/office/drawing/2014/main" id="{2BDBA618-5BED-8D45-3DC9-A6BD5D5FE6CD}"/>
                        </a:ext>
                      </a:extLst>
                    </p:cNvPr>
                    <p:cNvSpPr/>
                    <p:nvPr/>
                  </p:nvSpPr>
                  <p:spPr>
                    <a:xfrm>
                      <a:off x="502206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06" name="立方体 705">
                      <a:extLst>
                        <a:ext uri="{FF2B5EF4-FFF2-40B4-BE49-F238E27FC236}">
                          <a16:creationId xmlns:a16="http://schemas.microsoft.com/office/drawing/2014/main" id="{9CB67749-A429-4811-6BF9-6F76CCE05C75}"/>
                        </a:ext>
                      </a:extLst>
                    </p:cNvPr>
                    <p:cNvSpPr/>
                    <p:nvPr/>
                  </p:nvSpPr>
                  <p:spPr>
                    <a:xfrm>
                      <a:off x="510962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07" name="立方体 706">
                      <a:extLst>
                        <a:ext uri="{FF2B5EF4-FFF2-40B4-BE49-F238E27FC236}">
                          <a16:creationId xmlns:a16="http://schemas.microsoft.com/office/drawing/2014/main" id="{849765B1-0FD3-765C-5FB0-ECAEA758CE17}"/>
                        </a:ext>
                      </a:extLst>
                    </p:cNvPr>
                    <p:cNvSpPr/>
                    <p:nvPr/>
                  </p:nvSpPr>
                  <p:spPr>
                    <a:xfrm>
                      <a:off x="519718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08" name="立方体 707">
                      <a:extLst>
                        <a:ext uri="{FF2B5EF4-FFF2-40B4-BE49-F238E27FC236}">
                          <a16:creationId xmlns:a16="http://schemas.microsoft.com/office/drawing/2014/main" id="{CCD35DBD-93A6-CD7C-50D7-079F22FBEC0F}"/>
                        </a:ext>
                      </a:extLst>
                    </p:cNvPr>
                    <p:cNvSpPr/>
                    <p:nvPr/>
                  </p:nvSpPr>
                  <p:spPr>
                    <a:xfrm>
                      <a:off x="528474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09" name="立方体 708">
                      <a:extLst>
                        <a:ext uri="{FF2B5EF4-FFF2-40B4-BE49-F238E27FC236}">
                          <a16:creationId xmlns:a16="http://schemas.microsoft.com/office/drawing/2014/main" id="{680A4F77-2352-DB92-066B-F09C93FC5C3D}"/>
                        </a:ext>
                      </a:extLst>
                    </p:cNvPr>
                    <p:cNvSpPr/>
                    <p:nvPr/>
                  </p:nvSpPr>
                  <p:spPr>
                    <a:xfrm>
                      <a:off x="537230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10" name="立方体 709">
                      <a:extLst>
                        <a:ext uri="{FF2B5EF4-FFF2-40B4-BE49-F238E27FC236}">
                          <a16:creationId xmlns:a16="http://schemas.microsoft.com/office/drawing/2014/main" id="{4B4685CC-6134-BA94-449C-6B764C3D4113}"/>
                        </a:ext>
                      </a:extLst>
                    </p:cNvPr>
                    <p:cNvSpPr/>
                    <p:nvPr/>
                  </p:nvSpPr>
                  <p:spPr>
                    <a:xfrm>
                      <a:off x="545986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698" name="组合 697">
                    <a:extLst>
                      <a:ext uri="{FF2B5EF4-FFF2-40B4-BE49-F238E27FC236}">
                        <a16:creationId xmlns:a16="http://schemas.microsoft.com/office/drawing/2014/main" id="{211E6F51-333D-BD7C-4B1C-04220C04B303}"/>
                      </a:ext>
                    </a:extLst>
                  </p:cNvPr>
                  <p:cNvGrpSpPr/>
                  <p:nvPr/>
                </p:nvGrpSpPr>
                <p:grpSpPr>
                  <a:xfrm>
                    <a:off x="7501123" y="1888050"/>
                    <a:ext cx="617800" cy="180000"/>
                    <a:chOff x="5022064" y="2278332"/>
                    <a:chExt cx="617800" cy="180000"/>
                  </a:xfrm>
                  <a:grpFill/>
                </p:grpSpPr>
                <p:sp>
                  <p:nvSpPr>
                    <p:cNvPr id="699" name="立方体 698">
                      <a:extLst>
                        <a:ext uri="{FF2B5EF4-FFF2-40B4-BE49-F238E27FC236}">
                          <a16:creationId xmlns:a16="http://schemas.microsoft.com/office/drawing/2014/main" id="{AE91F3F9-2A06-3C81-6F91-388EC1BB478F}"/>
                        </a:ext>
                      </a:extLst>
                    </p:cNvPr>
                    <p:cNvSpPr/>
                    <p:nvPr/>
                  </p:nvSpPr>
                  <p:spPr>
                    <a:xfrm>
                      <a:off x="502206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00" name="立方体 699">
                      <a:extLst>
                        <a:ext uri="{FF2B5EF4-FFF2-40B4-BE49-F238E27FC236}">
                          <a16:creationId xmlns:a16="http://schemas.microsoft.com/office/drawing/2014/main" id="{D7548002-6247-F814-5598-1999885D9823}"/>
                        </a:ext>
                      </a:extLst>
                    </p:cNvPr>
                    <p:cNvSpPr/>
                    <p:nvPr/>
                  </p:nvSpPr>
                  <p:spPr>
                    <a:xfrm>
                      <a:off x="510962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01" name="立方体 700">
                      <a:extLst>
                        <a:ext uri="{FF2B5EF4-FFF2-40B4-BE49-F238E27FC236}">
                          <a16:creationId xmlns:a16="http://schemas.microsoft.com/office/drawing/2014/main" id="{C9214A45-4A39-6C8C-84A9-67F1D99E8C80}"/>
                        </a:ext>
                      </a:extLst>
                    </p:cNvPr>
                    <p:cNvSpPr/>
                    <p:nvPr/>
                  </p:nvSpPr>
                  <p:spPr>
                    <a:xfrm>
                      <a:off x="519718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02" name="立方体 701">
                      <a:extLst>
                        <a:ext uri="{FF2B5EF4-FFF2-40B4-BE49-F238E27FC236}">
                          <a16:creationId xmlns:a16="http://schemas.microsoft.com/office/drawing/2014/main" id="{E7DD0238-3D4A-6ACD-A61F-0DB92E540E54}"/>
                        </a:ext>
                      </a:extLst>
                    </p:cNvPr>
                    <p:cNvSpPr/>
                    <p:nvPr/>
                  </p:nvSpPr>
                  <p:spPr>
                    <a:xfrm>
                      <a:off x="528474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03" name="立方体 702">
                      <a:extLst>
                        <a:ext uri="{FF2B5EF4-FFF2-40B4-BE49-F238E27FC236}">
                          <a16:creationId xmlns:a16="http://schemas.microsoft.com/office/drawing/2014/main" id="{865348F9-336E-6616-D107-9BA44A32D231}"/>
                        </a:ext>
                      </a:extLst>
                    </p:cNvPr>
                    <p:cNvSpPr/>
                    <p:nvPr/>
                  </p:nvSpPr>
                  <p:spPr>
                    <a:xfrm>
                      <a:off x="537230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704" name="立方体 703">
                      <a:extLst>
                        <a:ext uri="{FF2B5EF4-FFF2-40B4-BE49-F238E27FC236}">
                          <a16:creationId xmlns:a16="http://schemas.microsoft.com/office/drawing/2014/main" id="{A6D638F0-18D6-A6D2-D139-A27CD4CB9F18}"/>
                        </a:ext>
                      </a:extLst>
                    </p:cNvPr>
                    <p:cNvSpPr/>
                    <p:nvPr/>
                  </p:nvSpPr>
                  <p:spPr>
                    <a:xfrm>
                      <a:off x="545986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pic>
              <p:nvPicPr>
                <p:cNvPr id="692" name="图片 691">
                  <a:extLst>
                    <a:ext uri="{FF2B5EF4-FFF2-40B4-BE49-F238E27FC236}">
                      <a16:creationId xmlns:a16="http://schemas.microsoft.com/office/drawing/2014/main" id="{F23F0A91-BC4E-14AC-F46E-7CC88D3D59E6}"/>
                    </a:ext>
                  </a:extLst>
                </p:cNvPr>
                <p:cNvPicPr>
                  <a:picLocks noChangeAspect="1"/>
                </p:cNvPicPr>
                <p:nvPr/>
              </p:nvPicPr>
              <p:blipFill rotWithShape="1">
                <a:blip r:embed="rId108">
                  <a:alphaModFix amt="75000"/>
                </a:blip>
                <a:srcRect l="275" r="509"/>
                <a:stretch/>
              </p:blipFill>
              <p:spPr>
                <a:xfrm>
                  <a:off x="9978460" y="2595395"/>
                  <a:ext cx="520861" cy="523537"/>
                </a:xfrm>
                <a:prstGeom prst="rect">
                  <a:avLst/>
                </a:prstGeom>
              </p:spPr>
            </p:pic>
          </p:grpSp>
          <p:grpSp>
            <p:nvGrpSpPr>
              <p:cNvPr id="646" name="组合 645">
                <a:extLst>
                  <a:ext uri="{FF2B5EF4-FFF2-40B4-BE49-F238E27FC236}">
                    <a16:creationId xmlns:a16="http://schemas.microsoft.com/office/drawing/2014/main" id="{4367687B-9374-9151-B88A-6B23DB12B199}"/>
                  </a:ext>
                </a:extLst>
              </p:cNvPr>
              <p:cNvGrpSpPr/>
              <p:nvPr/>
            </p:nvGrpSpPr>
            <p:grpSpPr>
              <a:xfrm>
                <a:off x="9762434" y="2584839"/>
                <a:ext cx="617800" cy="614503"/>
                <a:chOff x="10922547" y="3557690"/>
                <a:chExt cx="617800" cy="614503"/>
              </a:xfrm>
            </p:grpSpPr>
            <p:grpSp>
              <p:nvGrpSpPr>
                <p:cNvPr id="647" name="组合 646">
                  <a:extLst>
                    <a:ext uri="{FF2B5EF4-FFF2-40B4-BE49-F238E27FC236}">
                      <a16:creationId xmlns:a16="http://schemas.microsoft.com/office/drawing/2014/main" id="{994A910C-FC84-B9AC-5526-96CABB4EFBF5}"/>
                    </a:ext>
                  </a:extLst>
                </p:cNvPr>
                <p:cNvGrpSpPr/>
                <p:nvPr/>
              </p:nvGrpSpPr>
              <p:grpSpPr>
                <a:xfrm>
                  <a:off x="10922547" y="3557690"/>
                  <a:ext cx="617800" cy="609985"/>
                  <a:chOff x="7501123" y="1888050"/>
                  <a:chExt cx="617800" cy="609985"/>
                </a:xfrm>
                <a:solidFill>
                  <a:srgbClr val="FBD4B5"/>
                </a:solidFill>
              </p:grpSpPr>
              <p:grpSp>
                <p:nvGrpSpPr>
                  <p:cNvPr id="649" name="组合 648">
                    <a:extLst>
                      <a:ext uri="{FF2B5EF4-FFF2-40B4-BE49-F238E27FC236}">
                        <a16:creationId xmlns:a16="http://schemas.microsoft.com/office/drawing/2014/main" id="{58121E81-4267-C8EC-F47B-B344BBC002A9}"/>
                      </a:ext>
                    </a:extLst>
                  </p:cNvPr>
                  <p:cNvGrpSpPr/>
                  <p:nvPr/>
                </p:nvGrpSpPr>
                <p:grpSpPr>
                  <a:xfrm>
                    <a:off x="7501123" y="2318035"/>
                    <a:ext cx="617800" cy="180000"/>
                    <a:chOff x="4652464" y="3475696"/>
                    <a:chExt cx="617800" cy="180000"/>
                  </a:xfrm>
                  <a:grpFill/>
                </p:grpSpPr>
                <p:sp>
                  <p:nvSpPr>
                    <p:cNvPr id="685" name="立方体 684">
                      <a:extLst>
                        <a:ext uri="{FF2B5EF4-FFF2-40B4-BE49-F238E27FC236}">
                          <a16:creationId xmlns:a16="http://schemas.microsoft.com/office/drawing/2014/main" id="{9D472437-BD1D-99DF-4725-9AA41CE5E322}"/>
                        </a:ext>
                      </a:extLst>
                    </p:cNvPr>
                    <p:cNvSpPr/>
                    <p:nvPr/>
                  </p:nvSpPr>
                  <p:spPr>
                    <a:xfrm>
                      <a:off x="465246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86" name="立方体 685">
                      <a:extLst>
                        <a:ext uri="{FF2B5EF4-FFF2-40B4-BE49-F238E27FC236}">
                          <a16:creationId xmlns:a16="http://schemas.microsoft.com/office/drawing/2014/main" id="{6FC30799-4BBF-FED6-C084-24B2EB93AB08}"/>
                        </a:ext>
                      </a:extLst>
                    </p:cNvPr>
                    <p:cNvSpPr/>
                    <p:nvPr/>
                  </p:nvSpPr>
                  <p:spPr>
                    <a:xfrm>
                      <a:off x="474002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87" name="立方体 686">
                      <a:extLst>
                        <a:ext uri="{FF2B5EF4-FFF2-40B4-BE49-F238E27FC236}">
                          <a16:creationId xmlns:a16="http://schemas.microsoft.com/office/drawing/2014/main" id="{BF709C42-73C2-2BE5-032B-3DFAAA3BB680}"/>
                        </a:ext>
                      </a:extLst>
                    </p:cNvPr>
                    <p:cNvSpPr/>
                    <p:nvPr/>
                  </p:nvSpPr>
                  <p:spPr>
                    <a:xfrm>
                      <a:off x="482758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88" name="立方体 687">
                      <a:extLst>
                        <a:ext uri="{FF2B5EF4-FFF2-40B4-BE49-F238E27FC236}">
                          <a16:creationId xmlns:a16="http://schemas.microsoft.com/office/drawing/2014/main" id="{4CE887CE-EFE5-BA16-1503-B6F9B9FBDAAE}"/>
                        </a:ext>
                      </a:extLst>
                    </p:cNvPr>
                    <p:cNvSpPr/>
                    <p:nvPr/>
                  </p:nvSpPr>
                  <p:spPr>
                    <a:xfrm>
                      <a:off x="491514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89" name="立方体 688">
                      <a:extLst>
                        <a:ext uri="{FF2B5EF4-FFF2-40B4-BE49-F238E27FC236}">
                          <a16:creationId xmlns:a16="http://schemas.microsoft.com/office/drawing/2014/main" id="{12640376-0C8A-B2CC-E720-84C87F9F9730}"/>
                        </a:ext>
                      </a:extLst>
                    </p:cNvPr>
                    <p:cNvSpPr/>
                    <p:nvPr/>
                  </p:nvSpPr>
                  <p:spPr>
                    <a:xfrm>
                      <a:off x="500270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90" name="立方体 689">
                      <a:extLst>
                        <a:ext uri="{FF2B5EF4-FFF2-40B4-BE49-F238E27FC236}">
                          <a16:creationId xmlns:a16="http://schemas.microsoft.com/office/drawing/2014/main" id="{423B3E69-8D4F-91B6-4906-9E5B78552813}"/>
                        </a:ext>
                      </a:extLst>
                    </p:cNvPr>
                    <p:cNvSpPr/>
                    <p:nvPr/>
                  </p:nvSpPr>
                  <p:spPr>
                    <a:xfrm>
                      <a:off x="5090264" y="3475696"/>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650" name="组合 649">
                    <a:extLst>
                      <a:ext uri="{FF2B5EF4-FFF2-40B4-BE49-F238E27FC236}">
                        <a16:creationId xmlns:a16="http://schemas.microsoft.com/office/drawing/2014/main" id="{F6911120-A49F-CB15-3754-935D7945F21E}"/>
                      </a:ext>
                    </a:extLst>
                  </p:cNvPr>
                  <p:cNvGrpSpPr/>
                  <p:nvPr/>
                </p:nvGrpSpPr>
                <p:grpSpPr>
                  <a:xfrm>
                    <a:off x="7501123" y="2232038"/>
                    <a:ext cx="617800" cy="180000"/>
                    <a:chOff x="4652464" y="3389699"/>
                    <a:chExt cx="617800" cy="180000"/>
                  </a:xfrm>
                  <a:grpFill/>
                </p:grpSpPr>
                <p:sp>
                  <p:nvSpPr>
                    <p:cNvPr id="679" name="立方体 678">
                      <a:extLst>
                        <a:ext uri="{FF2B5EF4-FFF2-40B4-BE49-F238E27FC236}">
                          <a16:creationId xmlns:a16="http://schemas.microsoft.com/office/drawing/2014/main" id="{FCB95469-EDF1-1F18-71D1-CAE4A5C4BA0C}"/>
                        </a:ext>
                      </a:extLst>
                    </p:cNvPr>
                    <p:cNvSpPr/>
                    <p:nvPr/>
                  </p:nvSpPr>
                  <p:spPr>
                    <a:xfrm>
                      <a:off x="465246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80" name="立方体 679">
                      <a:extLst>
                        <a:ext uri="{FF2B5EF4-FFF2-40B4-BE49-F238E27FC236}">
                          <a16:creationId xmlns:a16="http://schemas.microsoft.com/office/drawing/2014/main" id="{BB821A09-82B5-84EF-80CF-2C6214C69E31}"/>
                        </a:ext>
                      </a:extLst>
                    </p:cNvPr>
                    <p:cNvSpPr/>
                    <p:nvPr/>
                  </p:nvSpPr>
                  <p:spPr>
                    <a:xfrm>
                      <a:off x="4740024" y="3389699"/>
                      <a:ext cx="180000" cy="180000"/>
                    </a:xfrm>
                    <a:prstGeom prst="cube">
                      <a:avLst>
                        <a:gd name="adj" fmla="val 51094"/>
                      </a:avLst>
                    </a:prstGeom>
                    <a:solidFill>
                      <a:srgbClr val="FFC000"/>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81" name="立方体 680">
                      <a:extLst>
                        <a:ext uri="{FF2B5EF4-FFF2-40B4-BE49-F238E27FC236}">
                          <a16:creationId xmlns:a16="http://schemas.microsoft.com/office/drawing/2014/main" id="{613DB015-168E-B763-492D-286523BE530A}"/>
                        </a:ext>
                      </a:extLst>
                    </p:cNvPr>
                    <p:cNvSpPr/>
                    <p:nvPr/>
                  </p:nvSpPr>
                  <p:spPr>
                    <a:xfrm>
                      <a:off x="482758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82" name="立方体 681">
                      <a:extLst>
                        <a:ext uri="{FF2B5EF4-FFF2-40B4-BE49-F238E27FC236}">
                          <a16:creationId xmlns:a16="http://schemas.microsoft.com/office/drawing/2014/main" id="{B5E37C74-6ED6-DD12-0B82-3A57F8469A25}"/>
                        </a:ext>
                      </a:extLst>
                    </p:cNvPr>
                    <p:cNvSpPr/>
                    <p:nvPr/>
                  </p:nvSpPr>
                  <p:spPr>
                    <a:xfrm>
                      <a:off x="4915144" y="3389699"/>
                      <a:ext cx="180000" cy="180000"/>
                    </a:xfrm>
                    <a:prstGeom prst="cube">
                      <a:avLst>
                        <a:gd name="adj" fmla="val 51094"/>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83" name="立方体 682">
                      <a:extLst>
                        <a:ext uri="{FF2B5EF4-FFF2-40B4-BE49-F238E27FC236}">
                          <a16:creationId xmlns:a16="http://schemas.microsoft.com/office/drawing/2014/main" id="{1E7B9ACC-856A-F368-F7D6-7918C7D46FED}"/>
                        </a:ext>
                      </a:extLst>
                    </p:cNvPr>
                    <p:cNvSpPr/>
                    <p:nvPr/>
                  </p:nvSpPr>
                  <p:spPr>
                    <a:xfrm>
                      <a:off x="5002704" y="3389699"/>
                      <a:ext cx="180000" cy="180000"/>
                    </a:xfrm>
                    <a:prstGeom prst="cube">
                      <a:avLst>
                        <a:gd name="adj" fmla="val 51094"/>
                      </a:avLst>
                    </a:prstGeom>
                    <a:solidFill>
                      <a:srgbClr val="FFFF00"/>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84" name="立方体 683">
                      <a:extLst>
                        <a:ext uri="{FF2B5EF4-FFF2-40B4-BE49-F238E27FC236}">
                          <a16:creationId xmlns:a16="http://schemas.microsoft.com/office/drawing/2014/main" id="{6F8D762E-159D-8012-6D5D-D91CD7D9C7BD}"/>
                        </a:ext>
                      </a:extLst>
                    </p:cNvPr>
                    <p:cNvSpPr/>
                    <p:nvPr/>
                  </p:nvSpPr>
                  <p:spPr>
                    <a:xfrm>
                      <a:off x="5090264" y="338969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651" name="组合 650">
                    <a:extLst>
                      <a:ext uri="{FF2B5EF4-FFF2-40B4-BE49-F238E27FC236}">
                        <a16:creationId xmlns:a16="http://schemas.microsoft.com/office/drawing/2014/main" id="{E0536914-E0DA-1244-9C93-5795C9C7DFB5}"/>
                      </a:ext>
                    </a:extLst>
                  </p:cNvPr>
                  <p:cNvGrpSpPr/>
                  <p:nvPr/>
                </p:nvGrpSpPr>
                <p:grpSpPr>
                  <a:xfrm>
                    <a:off x="7501123" y="2146041"/>
                    <a:ext cx="617800" cy="180000"/>
                    <a:chOff x="4652464" y="3303702"/>
                    <a:chExt cx="617800" cy="180000"/>
                  </a:xfrm>
                  <a:grpFill/>
                </p:grpSpPr>
                <p:sp>
                  <p:nvSpPr>
                    <p:cNvPr id="673" name="立方体 672">
                      <a:extLst>
                        <a:ext uri="{FF2B5EF4-FFF2-40B4-BE49-F238E27FC236}">
                          <a16:creationId xmlns:a16="http://schemas.microsoft.com/office/drawing/2014/main" id="{B9EB0861-5F32-A944-7519-8B4A23F8F6DD}"/>
                        </a:ext>
                      </a:extLst>
                    </p:cNvPr>
                    <p:cNvSpPr/>
                    <p:nvPr/>
                  </p:nvSpPr>
                  <p:spPr>
                    <a:xfrm>
                      <a:off x="465246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74" name="立方体 673">
                      <a:extLst>
                        <a:ext uri="{FF2B5EF4-FFF2-40B4-BE49-F238E27FC236}">
                          <a16:creationId xmlns:a16="http://schemas.microsoft.com/office/drawing/2014/main" id="{DB0E67E5-AFEF-D815-5AA1-4BF1A2C1204F}"/>
                        </a:ext>
                      </a:extLst>
                    </p:cNvPr>
                    <p:cNvSpPr/>
                    <p:nvPr/>
                  </p:nvSpPr>
                  <p:spPr>
                    <a:xfrm>
                      <a:off x="474002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75" name="立方体 674">
                      <a:extLst>
                        <a:ext uri="{FF2B5EF4-FFF2-40B4-BE49-F238E27FC236}">
                          <a16:creationId xmlns:a16="http://schemas.microsoft.com/office/drawing/2014/main" id="{6DF74003-A5C5-7710-A1F6-8061EFA6FF95}"/>
                        </a:ext>
                      </a:extLst>
                    </p:cNvPr>
                    <p:cNvSpPr/>
                    <p:nvPr/>
                  </p:nvSpPr>
                  <p:spPr>
                    <a:xfrm>
                      <a:off x="4827584" y="3303702"/>
                      <a:ext cx="180000" cy="180000"/>
                    </a:xfrm>
                    <a:prstGeom prst="cube">
                      <a:avLst>
                        <a:gd name="adj" fmla="val 51094"/>
                      </a:avLst>
                    </a:prstGeom>
                    <a:solidFill>
                      <a:srgbClr val="DEFFC1"/>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76" name="立方体 675">
                      <a:extLst>
                        <a:ext uri="{FF2B5EF4-FFF2-40B4-BE49-F238E27FC236}">
                          <a16:creationId xmlns:a16="http://schemas.microsoft.com/office/drawing/2014/main" id="{CDBD458E-8A2E-EF85-2438-170721E520D5}"/>
                        </a:ext>
                      </a:extLst>
                    </p:cNvPr>
                    <p:cNvSpPr/>
                    <p:nvPr/>
                  </p:nvSpPr>
                  <p:spPr>
                    <a:xfrm>
                      <a:off x="4915144" y="3303702"/>
                      <a:ext cx="180000" cy="180000"/>
                    </a:xfrm>
                    <a:prstGeom prst="cube">
                      <a:avLst>
                        <a:gd name="adj" fmla="val 51094"/>
                      </a:avLst>
                    </a:prstGeom>
                    <a:solidFill>
                      <a:srgbClr val="BFCFFF"/>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77" name="立方体 676">
                      <a:extLst>
                        <a:ext uri="{FF2B5EF4-FFF2-40B4-BE49-F238E27FC236}">
                          <a16:creationId xmlns:a16="http://schemas.microsoft.com/office/drawing/2014/main" id="{2AD03A8F-3A52-E8E0-5A93-3D98C1D89163}"/>
                        </a:ext>
                      </a:extLst>
                    </p:cNvPr>
                    <p:cNvSpPr/>
                    <p:nvPr/>
                  </p:nvSpPr>
                  <p:spPr>
                    <a:xfrm>
                      <a:off x="500270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78" name="立方体 677">
                      <a:extLst>
                        <a:ext uri="{FF2B5EF4-FFF2-40B4-BE49-F238E27FC236}">
                          <a16:creationId xmlns:a16="http://schemas.microsoft.com/office/drawing/2014/main" id="{BF9168A1-A4C9-8B24-BDE9-18C99D026D19}"/>
                        </a:ext>
                      </a:extLst>
                    </p:cNvPr>
                    <p:cNvSpPr/>
                    <p:nvPr/>
                  </p:nvSpPr>
                  <p:spPr>
                    <a:xfrm>
                      <a:off x="5090264" y="330370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652" name="组合 651">
                    <a:extLst>
                      <a:ext uri="{FF2B5EF4-FFF2-40B4-BE49-F238E27FC236}">
                        <a16:creationId xmlns:a16="http://schemas.microsoft.com/office/drawing/2014/main" id="{EE55618E-18A6-708C-7184-0C2F39C58985}"/>
                      </a:ext>
                    </a:extLst>
                  </p:cNvPr>
                  <p:cNvGrpSpPr/>
                  <p:nvPr/>
                </p:nvGrpSpPr>
                <p:grpSpPr>
                  <a:xfrm>
                    <a:off x="7501123" y="2060044"/>
                    <a:ext cx="617800" cy="180000"/>
                    <a:chOff x="4652464" y="3217705"/>
                    <a:chExt cx="617800" cy="180000"/>
                  </a:xfrm>
                  <a:grpFill/>
                </p:grpSpPr>
                <p:sp>
                  <p:nvSpPr>
                    <p:cNvPr id="667" name="立方体 666">
                      <a:extLst>
                        <a:ext uri="{FF2B5EF4-FFF2-40B4-BE49-F238E27FC236}">
                          <a16:creationId xmlns:a16="http://schemas.microsoft.com/office/drawing/2014/main" id="{91C0CF98-B401-EC5D-EAFB-C51C434491A7}"/>
                        </a:ext>
                      </a:extLst>
                    </p:cNvPr>
                    <p:cNvSpPr/>
                    <p:nvPr/>
                  </p:nvSpPr>
                  <p:spPr>
                    <a:xfrm>
                      <a:off x="465246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68" name="立方体 667">
                      <a:extLst>
                        <a:ext uri="{FF2B5EF4-FFF2-40B4-BE49-F238E27FC236}">
                          <a16:creationId xmlns:a16="http://schemas.microsoft.com/office/drawing/2014/main" id="{79C2F6A9-200D-947A-F79F-54CDB2FBDD04}"/>
                        </a:ext>
                      </a:extLst>
                    </p:cNvPr>
                    <p:cNvSpPr/>
                    <p:nvPr/>
                  </p:nvSpPr>
                  <p:spPr>
                    <a:xfrm>
                      <a:off x="4740024" y="3217705"/>
                      <a:ext cx="180000" cy="180000"/>
                    </a:xfrm>
                    <a:prstGeom prst="cube">
                      <a:avLst>
                        <a:gd name="adj" fmla="val 51094"/>
                      </a:avLst>
                    </a:prstGeom>
                    <a:solidFill>
                      <a:srgbClr val="BFCFFF"/>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69" name="立方体 668">
                      <a:extLst>
                        <a:ext uri="{FF2B5EF4-FFF2-40B4-BE49-F238E27FC236}">
                          <a16:creationId xmlns:a16="http://schemas.microsoft.com/office/drawing/2014/main" id="{D6E7E3AB-6CE5-2A37-ECC0-5C546397E7EF}"/>
                        </a:ext>
                      </a:extLst>
                    </p:cNvPr>
                    <p:cNvSpPr/>
                    <p:nvPr/>
                  </p:nvSpPr>
                  <p:spPr>
                    <a:xfrm>
                      <a:off x="4827584" y="3217705"/>
                      <a:ext cx="180000" cy="180000"/>
                    </a:xfrm>
                    <a:prstGeom prst="cube">
                      <a:avLst>
                        <a:gd name="adj" fmla="val 51094"/>
                      </a:avLst>
                    </a:prstGeom>
                    <a:solidFill>
                      <a:srgbClr val="385623"/>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70" name="立方体 669">
                      <a:extLst>
                        <a:ext uri="{FF2B5EF4-FFF2-40B4-BE49-F238E27FC236}">
                          <a16:creationId xmlns:a16="http://schemas.microsoft.com/office/drawing/2014/main" id="{78A44F79-5F22-C328-01B9-C3F250C944CE}"/>
                        </a:ext>
                      </a:extLst>
                    </p:cNvPr>
                    <p:cNvSpPr/>
                    <p:nvPr/>
                  </p:nvSpPr>
                  <p:spPr>
                    <a:xfrm>
                      <a:off x="4915144" y="3217705"/>
                      <a:ext cx="180000" cy="180000"/>
                    </a:xfrm>
                    <a:prstGeom prst="cube">
                      <a:avLst>
                        <a:gd name="adj" fmla="val 51094"/>
                      </a:avLst>
                    </a:prstGeom>
                    <a:solidFill>
                      <a:srgbClr val="DEFFC1"/>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71" name="立方体 670">
                      <a:extLst>
                        <a:ext uri="{FF2B5EF4-FFF2-40B4-BE49-F238E27FC236}">
                          <a16:creationId xmlns:a16="http://schemas.microsoft.com/office/drawing/2014/main" id="{8B5257FC-CCD1-0135-A479-8556599F4C68}"/>
                        </a:ext>
                      </a:extLst>
                    </p:cNvPr>
                    <p:cNvSpPr/>
                    <p:nvPr/>
                  </p:nvSpPr>
                  <p:spPr>
                    <a:xfrm>
                      <a:off x="5002704" y="3217705"/>
                      <a:ext cx="180000" cy="180000"/>
                    </a:xfrm>
                    <a:prstGeom prst="cube">
                      <a:avLst>
                        <a:gd name="adj" fmla="val 51094"/>
                      </a:avLst>
                    </a:prstGeom>
                    <a:solidFill>
                      <a:srgbClr val="DEFFC1"/>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72" name="立方体 671">
                      <a:extLst>
                        <a:ext uri="{FF2B5EF4-FFF2-40B4-BE49-F238E27FC236}">
                          <a16:creationId xmlns:a16="http://schemas.microsoft.com/office/drawing/2014/main" id="{85FCCD05-9E40-505F-A6D5-9B9C56CEBAE5}"/>
                        </a:ext>
                      </a:extLst>
                    </p:cNvPr>
                    <p:cNvSpPr/>
                    <p:nvPr/>
                  </p:nvSpPr>
                  <p:spPr>
                    <a:xfrm>
                      <a:off x="5090264" y="3217705"/>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653" name="组合 652">
                    <a:extLst>
                      <a:ext uri="{FF2B5EF4-FFF2-40B4-BE49-F238E27FC236}">
                        <a16:creationId xmlns:a16="http://schemas.microsoft.com/office/drawing/2014/main" id="{5F9A5D23-35E3-7FE8-F2B0-33F49486F5B5}"/>
                      </a:ext>
                    </a:extLst>
                  </p:cNvPr>
                  <p:cNvGrpSpPr/>
                  <p:nvPr/>
                </p:nvGrpSpPr>
                <p:grpSpPr>
                  <a:xfrm>
                    <a:off x="7501123" y="1974047"/>
                    <a:ext cx="617800" cy="180000"/>
                    <a:chOff x="5022064" y="2364329"/>
                    <a:chExt cx="617800" cy="180000"/>
                  </a:xfrm>
                  <a:grpFill/>
                </p:grpSpPr>
                <p:sp>
                  <p:nvSpPr>
                    <p:cNvPr id="661" name="立方体 660">
                      <a:extLst>
                        <a:ext uri="{FF2B5EF4-FFF2-40B4-BE49-F238E27FC236}">
                          <a16:creationId xmlns:a16="http://schemas.microsoft.com/office/drawing/2014/main" id="{BF4A01F4-7EB9-A3D1-86C6-B20BAD5FAB04}"/>
                        </a:ext>
                      </a:extLst>
                    </p:cNvPr>
                    <p:cNvSpPr/>
                    <p:nvPr/>
                  </p:nvSpPr>
                  <p:spPr>
                    <a:xfrm>
                      <a:off x="502206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62" name="立方体 661">
                      <a:extLst>
                        <a:ext uri="{FF2B5EF4-FFF2-40B4-BE49-F238E27FC236}">
                          <a16:creationId xmlns:a16="http://schemas.microsoft.com/office/drawing/2014/main" id="{95BE3469-F750-8B24-5FFB-BD760C65E7E9}"/>
                        </a:ext>
                      </a:extLst>
                    </p:cNvPr>
                    <p:cNvSpPr/>
                    <p:nvPr/>
                  </p:nvSpPr>
                  <p:spPr>
                    <a:xfrm>
                      <a:off x="510962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63" name="立方体 662">
                      <a:extLst>
                        <a:ext uri="{FF2B5EF4-FFF2-40B4-BE49-F238E27FC236}">
                          <a16:creationId xmlns:a16="http://schemas.microsoft.com/office/drawing/2014/main" id="{8F8C0CF4-C14B-BEFB-F37D-1254E65024EF}"/>
                        </a:ext>
                      </a:extLst>
                    </p:cNvPr>
                    <p:cNvSpPr/>
                    <p:nvPr/>
                  </p:nvSpPr>
                  <p:spPr>
                    <a:xfrm>
                      <a:off x="5197184" y="2364329"/>
                      <a:ext cx="180000" cy="180000"/>
                    </a:xfrm>
                    <a:prstGeom prst="cube">
                      <a:avLst>
                        <a:gd name="adj" fmla="val 51094"/>
                      </a:avLst>
                    </a:prstGeom>
                    <a:solidFill>
                      <a:srgbClr val="AEBEEA"/>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64" name="立方体 663">
                      <a:extLst>
                        <a:ext uri="{FF2B5EF4-FFF2-40B4-BE49-F238E27FC236}">
                          <a16:creationId xmlns:a16="http://schemas.microsoft.com/office/drawing/2014/main" id="{22F96882-0242-6813-D497-DA0834379D62}"/>
                        </a:ext>
                      </a:extLst>
                    </p:cNvPr>
                    <p:cNvSpPr/>
                    <p:nvPr/>
                  </p:nvSpPr>
                  <p:spPr>
                    <a:xfrm>
                      <a:off x="5284744" y="2364329"/>
                      <a:ext cx="180000" cy="180000"/>
                    </a:xfrm>
                    <a:prstGeom prst="cube">
                      <a:avLst>
                        <a:gd name="adj" fmla="val 51094"/>
                      </a:avLst>
                    </a:prstGeom>
                    <a:solidFill>
                      <a:srgbClr val="385623"/>
                    </a:solid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65" name="立方体 664">
                      <a:extLst>
                        <a:ext uri="{FF2B5EF4-FFF2-40B4-BE49-F238E27FC236}">
                          <a16:creationId xmlns:a16="http://schemas.microsoft.com/office/drawing/2014/main" id="{E7D11E5A-8E8A-6FA3-F392-539491DD7D9F}"/>
                        </a:ext>
                      </a:extLst>
                    </p:cNvPr>
                    <p:cNvSpPr/>
                    <p:nvPr/>
                  </p:nvSpPr>
                  <p:spPr>
                    <a:xfrm>
                      <a:off x="537230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66" name="立方体 665">
                      <a:extLst>
                        <a:ext uri="{FF2B5EF4-FFF2-40B4-BE49-F238E27FC236}">
                          <a16:creationId xmlns:a16="http://schemas.microsoft.com/office/drawing/2014/main" id="{70A23BC7-01A7-897E-8946-70C065199222}"/>
                        </a:ext>
                      </a:extLst>
                    </p:cNvPr>
                    <p:cNvSpPr/>
                    <p:nvPr/>
                  </p:nvSpPr>
                  <p:spPr>
                    <a:xfrm>
                      <a:off x="5459864" y="2364329"/>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654" name="组合 653">
                    <a:extLst>
                      <a:ext uri="{FF2B5EF4-FFF2-40B4-BE49-F238E27FC236}">
                        <a16:creationId xmlns:a16="http://schemas.microsoft.com/office/drawing/2014/main" id="{F923106A-11CA-0FEF-70BE-4A5213B4EC94}"/>
                      </a:ext>
                    </a:extLst>
                  </p:cNvPr>
                  <p:cNvGrpSpPr/>
                  <p:nvPr/>
                </p:nvGrpSpPr>
                <p:grpSpPr>
                  <a:xfrm>
                    <a:off x="7501123" y="1888050"/>
                    <a:ext cx="617800" cy="180000"/>
                    <a:chOff x="5022064" y="2278332"/>
                    <a:chExt cx="617800" cy="180000"/>
                  </a:xfrm>
                  <a:grpFill/>
                </p:grpSpPr>
                <p:sp>
                  <p:nvSpPr>
                    <p:cNvPr id="655" name="立方体 654">
                      <a:extLst>
                        <a:ext uri="{FF2B5EF4-FFF2-40B4-BE49-F238E27FC236}">
                          <a16:creationId xmlns:a16="http://schemas.microsoft.com/office/drawing/2014/main" id="{0006951B-D069-C8B8-1CE8-C2ADEC0BD938}"/>
                        </a:ext>
                      </a:extLst>
                    </p:cNvPr>
                    <p:cNvSpPr/>
                    <p:nvPr/>
                  </p:nvSpPr>
                  <p:spPr>
                    <a:xfrm>
                      <a:off x="502206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56" name="立方体 655">
                      <a:extLst>
                        <a:ext uri="{FF2B5EF4-FFF2-40B4-BE49-F238E27FC236}">
                          <a16:creationId xmlns:a16="http://schemas.microsoft.com/office/drawing/2014/main" id="{A7F0ACC0-B2E2-2A64-2C2F-BE9E512884F6}"/>
                        </a:ext>
                      </a:extLst>
                    </p:cNvPr>
                    <p:cNvSpPr/>
                    <p:nvPr/>
                  </p:nvSpPr>
                  <p:spPr>
                    <a:xfrm>
                      <a:off x="510962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57" name="立方体 656">
                      <a:extLst>
                        <a:ext uri="{FF2B5EF4-FFF2-40B4-BE49-F238E27FC236}">
                          <a16:creationId xmlns:a16="http://schemas.microsoft.com/office/drawing/2014/main" id="{464B458D-2F3D-E9FD-7321-E32AFAB83511}"/>
                        </a:ext>
                      </a:extLst>
                    </p:cNvPr>
                    <p:cNvSpPr/>
                    <p:nvPr/>
                  </p:nvSpPr>
                  <p:spPr>
                    <a:xfrm>
                      <a:off x="519718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58" name="立方体 657">
                      <a:extLst>
                        <a:ext uri="{FF2B5EF4-FFF2-40B4-BE49-F238E27FC236}">
                          <a16:creationId xmlns:a16="http://schemas.microsoft.com/office/drawing/2014/main" id="{76BF93E0-1116-3444-F20B-81DD464818B5}"/>
                        </a:ext>
                      </a:extLst>
                    </p:cNvPr>
                    <p:cNvSpPr/>
                    <p:nvPr/>
                  </p:nvSpPr>
                  <p:spPr>
                    <a:xfrm>
                      <a:off x="528474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59" name="立方体 658">
                      <a:extLst>
                        <a:ext uri="{FF2B5EF4-FFF2-40B4-BE49-F238E27FC236}">
                          <a16:creationId xmlns:a16="http://schemas.microsoft.com/office/drawing/2014/main" id="{E0856C50-F99F-82F9-9AEF-420115DDB9CE}"/>
                        </a:ext>
                      </a:extLst>
                    </p:cNvPr>
                    <p:cNvSpPr/>
                    <p:nvPr/>
                  </p:nvSpPr>
                  <p:spPr>
                    <a:xfrm>
                      <a:off x="537230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60" name="立方体 659">
                      <a:extLst>
                        <a:ext uri="{FF2B5EF4-FFF2-40B4-BE49-F238E27FC236}">
                          <a16:creationId xmlns:a16="http://schemas.microsoft.com/office/drawing/2014/main" id="{83F820A2-F970-F32B-8CF1-865199A25C9D}"/>
                        </a:ext>
                      </a:extLst>
                    </p:cNvPr>
                    <p:cNvSpPr/>
                    <p:nvPr/>
                  </p:nvSpPr>
                  <p:spPr>
                    <a:xfrm>
                      <a:off x="5459864" y="2278332"/>
                      <a:ext cx="180000" cy="180000"/>
                    </a:xfrm>
                    <a:prstGeom prst="cube">
                      <a:avLst>
                        <a:gd name="adj" fmla="val 51094"/>
                      </a:avLst>
                    </a:prstGeom>
                    <a:grpFill/>
                    <a:ln>
                      <a:solidFill>
                        <a:srgbClr val="813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pic>
              <p:nvPicPr>
                <p:cNvPr id="648" name="图片 647">
                  <a:extLst>
                    <a:ext uri="{FF2B5EF4-FFF2-40B4-BE49-F238E27FC236}">
                      <a16:creationId xmlns:a16="http://schemas.microsoft.com/office/drawing/2014/main" id="{0E1A815B-2EC2-EFB1-2933-C4E4C35D697D}"/>
                    </a:ext>
                  </a:extLst>
                </p:cNvPr>
                <p:cNvPicPr>
                  <a:picLocks noChangeAspect="1"/>
                </p:cNvPicPr>
                <p:nvPr/>
              </p:nvPicPr>
              <p:blipFill rotWithShape="1">
                <a:blip r:embed="rId109">
                  <a:alphaModFix amt="75000"/>
                </a:blip>
                <a:srcRect b="448"/>
                <a:stretch/>
              </p:blipFill>
              <p:spPr>
                <a:xfrm>
                  <a:off x="10922547" y="3647174"/>
                  <a:ext cx="522755" cy="525019"/>
                </a:xfrm>
                <a:prstGeom prst="rect">
                  <a:avLst/>
                </a:prstGeom>
              </p:spPr>
            </p:pic>
          </p:grpSp>
        </p:grpSp>
        <p:cxnSp>
          <p:nvCxnSpPr>
            <p:cNvPr id="629" name="直线箭头连接符 628">
              <a:extLst>
                <a:ext uri="{FF2B5EF4-FFF2-40B4-BE49-F238E27FC236}">
                  <a16:creationId xmlns:a16="http://schemas.microsoft.com/office/drawing/2014/main" id="{B8101D04-55E0-71CA-8AD9-73DCCA1093F5}"/>
                </a:ext>
              </a:extLst>
            </p:cNvPr>
            <p:cNvCxnSpPr>
              <a:cxnSpLocks/>
            </p:cNvCxnSpPr>
            <p:nvPr/>
          </p:nvCxnSpPr>
          <p:spPr>
            <a:xfrm flipV="1">
              <a:off x="10186092" y="3266850"/>
              <a:ext cx="24133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30" name="组合 629">
              <a:extLst>
                <a:ext uri="{FF2B5EF4-FFF2-40B4-BE49-F238E27FC236}">
                  <a16:creationId xmlns:a16="http://schemas.microsoft.com/office/drawing/2014/main" id="{F463CD14-E3B2-E70F-C567-886F075BDC16}"/>
                </a:ext>
              </a:extLst>
            </p:cNvPr>
            <p:cNvGrpSpPr/>
            <p:nvPr/>
          </p:nvGrpSpPr>
          <p:grpSpPr>
            <a:xfrm>
              <a:off x="9130799" y="2787250"/>
              <a:ext cx="306066" cy="1388749"/>
              <a:chOff x="1278788" y="3413504"/>
              <a:chExt cx="540709" cy="1818575"/>
            </a:xfrm>
          </p:grpSpPr>
          <p:cxnSp>
            <p:nvCxnSpPr>
              <p:cNvPr id="643" name="曲线连接符 642">
                <a:extLst>
                  <a:ext uri="{FF2B5EF4-FFF2-40B4-BE49-F238E27FC236}">
                    <a16:creationId xmlns:a16="http://schemas.microsoft.com/office/drawing/2014/main" id="{A9DFDF54-7FB7-0FBC-F4F3-8A613FA41771}"/>
                  </a:ext>
                </a:extLst>
              </p:cNvPr>
              <p:cNvCxnSpPr>
                <a:cxnSpLocks/>
              </p:cNvCxnSpPr>
              <p:nvPr/>
            </p:nvCxnSpPr>
            <p:spPr>
              <a:xfrm>
                <a:off x="1293748" y="3413504"/>
                <a:ext cx="525749" cy="812508"/>
              </a:xfrm>
              <a:prstGeom prst="curvedConnector3">
                <a:avLst>
                  <a:gd name="adj1" fmla="val 50000"/>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曲线连接符 643">
                <a:extLst>
                  <a:ext uri="{FF2B5EF4-FFF2-40B4-BE49-F238E27FC236}">
                    <a16:creationId xmlns:a16="http://schemas.microsoft.com/office/drawing/2014/main" id="{4E77154A-7D6C-C0F5-51E0-2E134389BF31}"/>
                  </a:ext>
                </a:extLst>
              </p:cNvPr>
              <p:cNvCxnSpPr>
                <a:cxnSpLocks/>
              </p:cNvCxnSpPr>
              <p:nvPr/>
            </p:nvCxnSpPr>
            <p:spPr>
              <a:xfrm flipV="1">
                <a:off x="1278788" y="4226012"/>
                <a:ext cx="540709" cy="1006067"/>
              </a:xfrm>
              <a:prstGeom prst="curvedConnector3">
                <a:avLst>
                  <a:gd name="adj1" fmla="val 50000"/>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631" name="直线箭头连接符 630">
              <a:extLst>
                <a:ext uri="{FF2B5EF4-FFF2-40B4-BE49-F238E27FC236}">
                  <a16:creationId xmlns:a16="http://schemas.microsoft.com/office/drawing/2014/main" id="{80E95091-FF34-0734-AB76-2DEC7ED4B3E5}"/>
                </a:ext>
              </a:extLst>
            </p:cNvPr>
            <p:cNvCxnSpPr>
              <a:cxnSpLocks/>
            </p:cNvCxnSpPr>
            <p:nvPr/>
          </p:nvCxnSpPr>
          <p:spPr>
            <a:xfrm flipV="1">
              <a:off x="10036077" y="3545080"/>
              <a:ext cx="379240" cy="0"/>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2" name="直线箭头连接符 631">
              <a:extLst>
                <a:ext uri="{FF2B5EF4-FFF2-40B4-BE49-F238E27FC236}">
                  <a16:creationId xmlns:a16="http://schemas.microsoft.com/office/drawing/2014/main" id="{6C949942-97BC-2E1D-274F-C0B597CF70A2}"/>
                </a:ext>
              </a:extLst>
            </p:cNvPr>
            <p:cNvCxnSpPr>
              <a:cxnSpLocks/>
            </p:cNvCxnSpPr>
            <p:nvPr/>
          </p:nvCxnSpPr>
          <p:spPr>
            <a:xfrm flipV="1">
              <a:off x="1844023" y="3549562"/>
              <a:ext cx="31028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直线连接符 632">
              <a:extLst>
                <a:ext uri="{FF2B5EF4-FFF2-40B4-BE49-F238E27FC236}">
                  <a16:creationId xmlns:a16="http://schemas.microsoft.com/office/drawing/2014/main" id="{21FD4516-FA99-2649-694F-D09463F69B48}"/>
                </a:ext>
              </a:extLst>
            </p:cNvPr>
            <p:cNvCxnSpPr>
              <a:cxnSpLocks/>
            </p:cNvCxnSpPr>
            <p:nvPr/>
          </p:nvCxnSpPr>
          <p:spPr>
            <a:xfrm>
              <a:off x="1973775" y="3580294"/>
              <a:ext cx="0" cy="12618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34" name="空心弧 633">
              <a:extLst>
                <a:ext uri="{FF2B5EF4-FFF2-40B4-BE49-F238E27FC236}">
                  <a16:creationId xmlns:a16="http://schemas.microsoft.com/office/drawing/2014/main" id="{9B3BB134-1094-70E1-25B4-83A8CABAD578}"/>
                </a:ext>
              </a:extLst>
            </p:cNvPr>
            <p:cNvSpPr/>
            <p:nvPr/>
          </p:nvSpPr>
          <p:spPr>
            <a:xfrm rot="16200000">
              <a:off x="1924536" y="3496975"/>
              <a:ext cx="110548" cy="100481"/>
            </a:xfrm>
            <a:prstGeom prst="blockArc">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635" name="图片 634" descr="图片包含 桌子, 关, 游戏机&#10;&#10;描述已自动生成">
              <a:extLst>
                <a:ext uri="{FF2B5EF4-FFF2-40B4-BE49-F238E27FC236}">
                  <a16:creationId xmlns:a16="http://schemas.microsoft.com/office/drawing/2014/main" id="{AF11B496-EE53-5E55-32E7-1451657D96F5}"/>
                </a:ext>
              </a:extLst>
            </p:cNvPr>
            <p:cNvPicPr>
              <a:picLocks noChangeAspect="1"/>
            </p:cNvPicPr>
            <p:nvPr/>
          </p:nvPicPr>
          <p:blipFill>
            <a:blip r:embed="rId110"/>
            <a:stretch>
              <a:fillRect/>
            </a:stretch>
          </p:blipFill>
          <p:spPr>
            <a:xfrm>
              <a:off x="355093" y="3991794"/>
              <a:ext cx="786060" cy="820799"/>
            </a:xfrm>
            <a:prstGeom prst="rect">
              <a:avLst/>
            </a:prstGeom>
            <a:ln>
              <a:solidFill>
                <a:schemeClr val="tx1"/>
              </a:solidFill>
              <a:prstDash val="solid"/>
            </a:ln>
          </p:spPr>
        </p:pic>
        <p:grpSp>
          <p:nvGrpSpPr>
            <p:cNvPr id="636" name="组合 635">
              <a:extLst>
                <a:ext uri="{FF2B5EF4-FFF2-40B4-BE49-F238E27FC236}">
                  <a16:creationId xmlns:a16="http://schemas.microsoft.com/office/drawing/2014/main" id="{9B2A66B6-4DBE-60DB-5C74-EAEBD7714822}"/>
                </a:ext>
              </a:extLst>
            </p:cNvPr>
            <p:cNvGrpSpPr/>
            <p:nvPr/>
          </p:nvGrpSpPr>
          <p:grpSpPr>
            <a:xfrm>
              <a:off x="1141129" y="2727007"/>
              <a:ext cx="199639" cy="1817999"/>
              <a:chOff x="1278788" y="3413504"/>
              <a:chExt cx="540711" cy="1818577"/>
            </a:xfrm>
          </p:grpSpPr>
          <p:cxnSp>
            <p:nvCxnSpPr>
              <p:cNvPr id="640" name="曲线连接符 639">
                <a:extLst>
                  <a:ext uri="{FF2B5EF4-FFF2-40B4-BE49-F238E27FC236}">
                    <a16:creationId xmlns:a16="http://schemas.microsoft.com/office/drawing/2014/main" id="{7DE5A6BA-A4E9-FE7A-C150-BBB11F810D79}"/>
                  </a:ext>
                </a:extLst>
              </p:cNvPr>
              <p:cNvCxnSpPr>
                <a:cxnSpLocks/>
              </p:cNvCxnSpPr>
              <p:nvPr/>
            </p:nvCxnSpPr>
            <p:spPr>
              <a:xfrm>
                <a:off x="1293748" y="3413504"/>
                <a:ext cx="525749" cy="812508"/>
              </a:xfrm>
              <a:prstGeom prst="curvedConnector3">
                <a:avLst>
                  <a:gd name="adj1" fmla="val 50000"/>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1" name="曲线连接符 640">
                <a:extLst>
                  <a:ext uri="{FF2B5EF4-FFF2-40B4-BE49-F238E27FC236}">
                    <a16:creationId xmlns:a16="http://schemas.microsoft.com/office/drawing/2014/main" id="{8CE0148F-643E-09F9-A901-A96517A0D4FE}"/>
                  </a:ext>
                </a:extLst>
              </p:cNvPr>
              <p:cNvCxnSpPr>
                <a:cxnSpLocks/>
              </p:cNvCxnSpPr>
              <p:nvPr/>
            </p:nvCxnSpPr>
            <p:spPr>
              <a:xfrm flipV="1">
                <a:off x="1278788" y="4226012"/>
                <a:ext cx="540709" cy="1006067"/>
              </a:xfrm>
              <a:prstGeom prst="curvedConnector3">
                <a:avLst>
                  <a:gd name="adj1" fmla="val 50000"/>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2" name="直线箭头连接符 641">
                <a:extLst>
                  <a:ext uri="{FF2B5EF4-FFF2-40B4-BE49-F238E27FC236}">
                    <a16:creationId xmlns:a16="http://schemas.microsoft.com/office/drawing/2014/main" id="{2CC93B7A-46BA-27CA-82C9-98F3F4FB5113}"/>
                  </a:ext>
                </a:extLst>
              </p:cNvPr>
              <p:cNvCxnSpPr>
                <a:cxnSpLocks/>
              </p:cNvCxnSpPr>
              <p:nvPr/>
            </p:nvCxnSpPr>
            <p:spPr>
              <a:xfrm flipV="1">
                <a:off x="1278788" y="4226012"/>
                <a:ext cx="540709" cy="541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8" name="组合 1007">
              <a:extLst>
                <a:ext uri="{FF2B5EF4-FFF2-40B4-BE49-F238E27FC236}">
                  <a16:creationId xmlns:a16="http://schemas.microsoft.com/office/drawing/2014/main" id="{1BD41F78-C8A1-33BC-33DA-CD819261242B}"/>
                </a:ext>
              </a:extLst>
            </p:cNvPr>
            <p:cNvGrpSpPr/>
            <p:nvPr/>
          </p:nvGrpSpPr>
          <p:grpSpPr>
            <a:xfrm>
              <a:off x="10927686" y="2183828"/>
              <a:ext cx="977368" cy="2420876"/>
              <a:chOff x="11105604" y="514285"/>
              <a:chExt cx="1020562" cy="2420876"/>
            </a:xfrm>
          </p:grpSpPr>
          <p:pic>
            <p:nvPicPr>
              <p:cNvPr id="625" name="图片 624">
                <a:extLst>
                  <a:ext uri="{FF2B5EF4-FFF2-40B4-BE49-F238E27FC236}">
                    <a16:creationId xmlns:a16="http://schemas.microsoft.com/office/drawing/2014/main" id="{3165ACEF-24D0-3A78-2E95-B709CEFDEBA7}"/>
                  </a:ext>
                </a:extLst>
              </p:cNvPr>
              <p:cNvPicPr>
                <a:picLocks/>
              </p:cNvPicPr>
              <p:nvPr/>
            </p:nvPicPr>
            <p:blipFill rotWithShape="1">
              <a:blip r:embed="rId111"/>
              <a:srcRect l="184"/>
              <a:stretch/>
            </p:blipFill>
            <p:spPr>
              <a:xfrm>
                <a:off x="11324639" y="514285"/>
                <a:ext cx="797733" cy="798946"/>
              </a:xfrm>
              <a:prstGeom prst="rect">
                <a:avLst/>
              </a:prstGeom>
            </p:spPr>
          </p:pic>
          <p:pic>
            <p:nvPicPr>
              <p:cNvPr id="628" name="图片 627">
                <a:extLst>
                  <a:ext uri="{FF2B5EF4-FFF2-40B4-BE49-F238E27FC236}">
                    <a16:creationId xmlns:a16="http://schemas.microsoft.com/office/drawing/2014/main" id="{1B1E1A38-5C10-85E8-7DC7-0A928C5D7BE7}"/>
                  </a:ext>
                </a:extLst>
              </p:cNvPr>
              <p:cNvPicPr>
                <a:picLocks noChangeAspect="1"/>
              </p:cNvPicPr>
              <p:nvPr/>
            </p:nvPicPr>
            <p:blipFill rotWithShape="1">
              <a:blip r:embed="rId112"/>
              <a:srcRect l="1" t="1380" r="605" b="883"/>
              <a:stretch/>
            </p:blipFill>
            <p:spPr>
              <a:xfrm>
                <a:off x="11320843" y="2136215"/>
                <a:ext cx="805323" cy="798946"/>
              </a:xfrm>
              <a:prstGeom prst="rect">
                <a:avLst/>
              </a:prstGeom>
            </p:spPr>
          </p:pic>
          <p:grpSp>
            <p:nvGrpSpPr>
              <p:cNvPr id="637" name="组合 636">
                <a:extLst>
                  <a:ext uri="{FF2B5EF4-FFF2-40B4-BE49-F238E27FC236}">
                    <a16:creationId xmlns:a16="http://schemas.microsoft.com/office/drawing/2014/main" id="{92379E3F-E44D-27DF-1145-CF8C7256A404}"/>
                  </a:ext>
                </a:extLst>
              </p:cNvPr>
              <p:cNvGrpSpPr/>
              <p:nvPr/>
            </p:nvGrpSpPr>
            <p:grpSpPr>
              <a:xfrm>
                <a:off x="11105604" y="1038386"/>
                <a:ext cx="220650" cy="1380636"/>
                <a:chOff x="9907019" y="4550195"/>
                <a:chExt cx="380322" cy="1380636"/>
              </a:xfrm>
            </p:grpSpPr>
            <p:cxnSp>
              <p:nvCxnSpPr>
                <p:cNvPr id="638" name="直线箭头连接符 637">
                  <a:extLst>
                    <a:ext uri="{FF2B5EF4-FFF2-40B4-BE49-F238E27FC236}">
                      <a16:creationId xmlns:a16="http://schemas.microsoft.com/office/drawing/2014/main" id="{AA503D03-F0CD-4F58-4EA7-C659653F9C8B}"/>
                    </a:ext>
                  </a:extLst>
                </p:cNvPr>
                <p:cNvCxnSpPr>
                  <a:cxnSpLocks/>
                </p:cNvCxnSpPr>
                <p:nvPr/>
              </p:nvCxnSpPr>
              <p:spPr>
                <a:xfrm flipV="1">
                  <a:off x="9907586" y="4550195"/>
                  <a:ext cx="379755" cy="71387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直线箭头连接符 638">
                  <a:extLst>
                    <a:ext uri="{FF2B5EF4-FFF2-40B4-BE49-F238E27FC236}">
                      <a16:creationId xmlns:a16="http://schemas.microsoft.com/office/drawing/2014/main" id="{700D208E-8825-24AE-A406-DADCF8F0EE47}"/>
                    </a:ext>
                  </a:extLst>
                </p:cNvPr>
                <p:cNvCxnSpPr>
                  <a:cxnSpLocks/>
                </p:cNvCxnSpPr>
                <p:nvPr/>
              </p:nvCxnSpPr>
              <p:spPr>
                <a:xfrm>
                  <a:off x="9907019" y="5246997"/>
                  <a:ext cx="380322" cy="683834"/>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sp>
          <p:nvSpPr>
            <p:cNvPr id="1009" name="文本框 1008">
              <a:extLst>
                <a:ext uri="{FF2B5EF4-FFF2-40B4-BE49-F238E27FC236}">
                  <a16:creationId xmlns:a16="http://schemas.microsoft.com/office/drawing/2014/main" id="{2ADEEFE3-F97C-5125-8560-3CF820354783}"/>
                </a:ext>
              </a:extLst>
            </p:cNvPr>
            <p:cNvSpPr txBox="1"/>
            <p:nvPr/>
          </p:nvSpPr>
          <p:spPr>
            <a:xfrm>
              <a:off x="287338" y="2228895"/>
              <a:ext cx="422475" cy="184666"/>
            </a:xfrm>
            <a:prstGeom prst="rect">
              <a:avLst/>
            </a:prstGeom>
            <a:noFill/>
          </p:spPr>
          <p:txBody>
            <a:bodyPr wrap="none" rtlCol="0">
              <a:spAutoFit/>
            </a:bodyPr>
            <a:lstStyle/>
            <a:p>
              <a:r>
                <a:rPr kumimoji="1" lang="en-US" altLang="zh-CN" sz="600" b="1" dirty="0">
                  <a:solidFill>
                    <a:schemeClr val="accent1"/>
                  </a:solidFill>
                  <a:latin typeface="Arial" panose="020B0604020202020204" pitchFamily="34" charset="0"/>
                  <a:cs typeface="Arial" panose="020B0604020202020204" pitchFamily="34" charset="0"/>
                </a:rPr>
                <a:t>normal</a:t>
              </a:r>
              <a:endParaRPr kumimoji="1" lang="zh-CN" altLang="en-US" sz="600" b="1" dirty="0">
                <a:solidFill>
                  <a:schemeClr val="accent1"/>
                </a:solidFill>
                <a:latin typeface="Arial" panose="020B0604020202020204" pitchFamily="34" charset="0"/>
                <a:cs typeface="Arial" panose="020B0604020202020204" pitchFamily="34" charset="0"/>
              </a:endParaRPr>
            </a:p>
          </p:txBody>
        </p:sp>
        <p:sp>
          <p:nvSpPr>
            <p:cNvPr id="1010" name="文本框 1009">
              <a:extLst>
                <a:ext uri="{FF2B5EF4-FFF2-40B4-BE49-F238E27FC236}">
                  <a16:creationId xmlns:a16="http://schemas.microsoft.com/office/drawing/2014/main" id="{4E9FBF4E-03D4-F385-2166-25992547F374}"/>
                </a:ext>
              </a:extLst>
            </p:cNvPr>
            <p:cNvSpPr txBox="1"/>
            <p:nvPr/>
          </p:nvSpPr>
          <p:spPr>
            <a:xfrm>
              <a:off x="291566" y="3077671"/>
              <a:ext cx="430152" cy="184666"/>
            </a:xfrm>
            <a:prstGeom prst="rect">
              <a:avLst/>
            </a:prstGeom>
            <a:noFill/>
          </p:spPr>
          <p:txBody>
            <a:bodyPr wrap="none" rtlCol="0">
              <a:spAutoFit/>
            </a:bodyPr>
            <a:lstStyle/>
            <a:p>
              <a:r>
                <a:rPr kumimoji="1" lang="en-US" altLang="zh-CN" sz="600" b="1" dirty="0">
                  <a:solidFill>
                    <a:schemeClr val="accent1"/>
                  </a:solidFill>
                  <a:latin typeface="Arial" panose="020B0604020202020204" pitchFamily="34" charset="0"/>
                  <a:cs typeface="Arial" panose="020B0604020202020204" pitchFamily="34" charset="0"/>
                </a:rPr>
                <a:t>prompt</a:t>
              </a:r>
              <a:endParaRPr kumimoji="1" lang="zh-CN" altLang="en-US" sz="600" b="1" dirty="0">
                <a:solidFill>
                  <a:schemeClr val="accent1"/>
                </a:solidFill>
                <a:latin typeface="Arial" panose="020B0604020202020204" pitchFamily="34" charset="0"/>
                <a:cs typeface="Arial" panose="020B0604020202020204" pitchFamily="34" charset="0"/>
              </a:endParaRPr>
            </a:p>
          </p:txBody>
        </p:sp>
        <p:sp>
          <p:nvSpPr>
            <p:cNvPr id="1011" name="文本框 1010">
              <a:extLst>
                <a:ext uri="{FF2B5EF4-FFF2-40B4-BE49-F238E27FC236}">
                  <a16:creationId xmlns:a16="http://schemas.microsoft.com/office/drawing/2014/main" id="{6029B9C1-8AA3-AAA6-FE4D-95B653BE13CC}"/>
                </a:ext>
              </a:extLst>
            </p:cNvPr>
            <p:cNvSpPr txBox="1"/>
            <p:nvPr/>
          </p:nvSpPr>
          <p:spPr>
            <a:xfrm>
              <a:off x="289029" y="3926233"/>
              <a:ext cx="757140" cy="184666"/>
            </a:xfrm>
            <a:prstGeom prst="rect">
              <a:avLst/>
            </a:prstGeom>
            <a:noFill/>
          </p:spPr>
          <p:txBody>
            <a:bodyPr wrap="none" rtlCol="0">
              <a:spAutoFit/>
            </a:bodyPr>
            <a:lstStyle/>
            <a:p>
              <a:r>
                <a:rPr kumimoji="1" lang="en-US" altLang="zh-CN" sz="600" b="1" dirty="0">
                  <a:solidFill>
                    <a:schemeClr val="accent1"/>
                  </a:solidFill>
                  <a:latin typeface="Arial" panose="020B0604020202020204" pitchFamily="34" charset="0"/>
                  <a:cs typeface="Arial" panose="020B0604020202020204" pitchFamily="34" charset="0"/>
                </a:rPr>
                <a:t>pseudo anomaly</a:t>
              </a:r>
              <a:endParaRPr kumimoji="1" lang="zh-CN" altLang="en-US" sz="600" b="1" dirty="0">
                <a:solidFill>
                  <a:schemeClr val="accent1"/>
                </a:solidFill>
                <a:latin typeface="Arial" panose="020B0604020202020204" pitchFamily="34" charset="0"/>
                <a:cs typeface="Arial" panose="020B0604020202020204" pitchFamily="34" charset="0"/>
              </a:endParaRPr>
            </a:p>
          </p:txBody>
        </p:sp>
        <p:sp>
          <p:nvSpPr>
            <p:cNvPr id="1012" name="文本框 1011">
              <a:extLst>
                <a:ext uri="{FF2B5EF4-FFF2-40B4-BE49-F238E27FC236}">
                  <a16:creationId xmlns:a16="http://schemas.microsoft.com/office/drawing/2014/main" id="{21765937-1291-7BB3-77D6-7D1EDE8F4C19}"/>
                </a:ext>
              </a:extLst>
            </p:cNvPr>
            <p:cNvSpPr txBox="1"/>
            <p:nvPr/>
          </p:nvSpPr>
          <p:spPr>
            <a:xfrm>
              <a:off x="4287013" y="1633145"/>
              <a:ext cx="3534942" cy="400110"/>
            </a:xfrm>
            <a:prstGeom prst="rect">
              <a:avLst/>
            </a:prstGeom>
            <a:noFill/>
          </p:spPr>
          <p:txBody>
            <a:bodyPr wrap="none" rtlCol="0">
              <a:spAutoFit/>
            </a:bodyPr>
            <a:lstStyle/>
            <a:p>
              <a:pPr algn="ctr"/>
              <a:r>
                <a:rPr kumimoji="1" lang="en-US" altLang="zh-CN" sz="2000" dirty="0">
                  <a:solidFill>
                    <a:srgbClr val="FF0000"/>
                  </a:solidFill>
                  <a:latin typeface="Arial" panose="020B0604020202020204" pitchFamily="34" charset="0"/>
                  <a:cs typeface="Arial" panose="020B0604020202020204" pitchFamily="34" charset="0"/>
                </a:rPr>
                <a:t>Unsupervised Reconstruction</a:t>
              </a:r>
              <a:endParaRPr kumimoji="1" lang="zh-CN" altLang="en-US" sz="2000" dirty="0">
                <a:solidFill>
                  <a:srgbClr val="FF0000"/>
                </a:solidFill>
                <a:latin typeface="Arial" panose="020B0604020202020204" pitchFamily="34" charset="0"/>
                <a:cs typeface="Arial" panose="020B0604020202020204" pitchFamily="34" charset="0"/>
              </a:endParaRPr>
            </a:p>
          </p:txBody>
        </p:sp>
        <p:sp>
          <p:nvSpPr>
            <p:cNvPr id="1013" name="文本框 1012">
              <a:extLst>
                <a:ext uri="{FF2B5EF4-FFF2-40B4-BE49-F238E27FC236}">
                  <a16:creationId xmlns:a16="http://schemas.microsoft.com/office/drawing/2014/main" id="{53E29B25-143C-DAF3-CFD1-144C60AFED16}"/>
                </a:ext>
              </a:extLst>
            </p:cNvPr>
            <p:cNvSpPr txBox="1"/>
            <p:nvPr/>
          </p:nvSpPr>
          <p:spPr>
            <a:xfrm>
              <a:off x="4295800" y="4865094"/>
              <a:ext cx="3157344" cy="400110"/>
            </a:xfrm>
            <a:prstGeom prst="rect">
              <a:avLst/>
            </a:prstGeom>
            <a:noFill/>
          </p:spPr>
          <p:txBody>
            <a:bodyPr wrap="square" rtlCol="0">
              <a:spAutoFit/>
            </a:bodyPr>
            <a:lstStyle/>
            <a:p>
              <a:pPr algn="ctr"/>
              <a:r>
                <a:rPr kumimoji="1" lang="en-US" altLang="zh-CN" sz="2000" dirty="0">
                  <a:solidFill>
                    <a:srgbClr val="FF0000"/>
                  </a:solidFill>
                  <a:latin typeface="Arial" panose="020B0604020202020204" pitchFamily="34" charset="0"/>
                  <a:cs typeface="Arial" panose="020B0604020202020204" pitchFamily="34" charset="0"/>
                </a:rPr>
                <a:t>Unsupervised</a:t>
              </a:r>
              <a:r>
                <a:rPr kumimoji="1" lang="zh-CN" altLang="en-US" sz="2000" dirty="0">
                  <a:solidFill>
                    <a:srgbClr val="FF0000"/>
                  </a:solidFill>
                  <a:latin typeface="Arial" panose="020B0604020202020204" pitchFamily="34" charset="0"/>
                  <a:cs typeface="Arial" panose="020B0604020202020204" pitchFamily="34" charset="0"/>
                </a:rPr>
                <a:t> </a:t>
              </a:r>
              <a:r>
                <a:rPr kumimoji="1" lang="en" altLang="zh-CN" sz="2000" dirty="0">
                  <a:solidFill>
                    <a:srgbClr val="FF0000"/>
                  </a:solidFill>
                  <a:latin typeface="Arial" panose="020B0604020202020204" pitchFamily="34" charset="0"/>
                  <a:cs typeface="Arial" panose="020B0604020202020204" pitchFamily="34" charset="0"/>
                </a:rPr>
                <a:t>Restoration</a:t>
              </a:r>
              <a:endParaRPr kumimoji="1" lang="zh-CN" altLang="en-US" sz="2000" dirty="0">
                <a:solidFill>
                  <a:srgbClr val="FF0000"/>
                </a:solidFill>
                <a:latin typeface="Arial" panose="020B0604020202020204" pitchFamily="34" charset="0"/>
                <a:cs typeface="Arial" panose="020B0604020202020204" pitchFamily="34" charset="0"/>
              </a:endParaRPr>
            </a:p>
          </p:txBody>
        </p:sp>
        <p:sp>
          <p:nvSpPr>
            <p:cNvPr id="1015" name="文本框 1014">
              <a:extLst>
                <a:ext uri="{FF2B5EF4-FFF2-40B4-BE49-F238E27FC236}">
                  <a16:creationId xmlns:a16="http://schemas.microsoft.com/office/drawing/2014/main" id="{716C6D1A-D043-52C3-84E9-470E22E2BEA9}"/>
                </a:ext>
              </a:extLst>
            </p:cNvPr>
            <p:cNvSpPr txBox="1"/>
            <p:nvPr/>
          </p:nvSpPr>
          <p:spPr>
            <a:xfrm>
              <a:off x="9647383" y="1628050"/>
              <a:ext cx="2366353" cy="400110"/>
            </a:xfrm>
            <a:prstGeom prst="rect">
              <a:avLst/>
            </a:prstGeom>
            <a:noFill/>
          </p:spPr>
          <p:txBody>
            <a:bodyPr wrap="none" rtlCol="0">
              <a:spAutoFit/>
            </a:bodyPr>
            <a:lstStyle/>
            <a:p>
              <a:pPr algn="ctr"/>
              <a:r>
                <a:rPr kumimoji="1" lang="en-US" altLang="zh-CN" sz="2000" dirty="0">
                  <a:solidFill>
                    <a:srgbClr val="FF0000"/>
                  </a:solidFill>
                  <a:latin typeface="Arial" panose="020B0604020202020204" pitchFamily="34" charset="0"/>
                  <a:cs typeface="Arial" panose="020B0604020202020204" pitchFamily="34" charset="0"/>
                </a:rPr>
                <a:t>Supervised Refiner</a:t>
              </a:r>
              <a:endParaRPr kumimoji="1" lang="zh-CN" altLang="en-US" sz="2000" dirty="0">
                <a:solidFill>
                  <a:srgbClr val="FF0000"/>
                </a:solidFill>
                <a:latin typeface="Arial" panose="020B0604020202020204" pitchFamily="34" charset="0"/>
                <a:cs typeface="Arial" panose="020B0604020202020204" pitchFamily="34" charset="0"/>
              </a:endParaRPr>
            </a:p>
          </p:txBody>
        </p:sp>
        <p:cxnSp>
          <p:nvCxnSpPr>
            <p:cNvPr id="1017" name="直线箭头连接符 1016">
              <a:extLst>
                <a:ext uri="{FF2B5EF4-FFF2-40B4-BE49-F238E27FC236}">
                  <a16:creationId xmlns:a16="http://schemas.microsoft.com/office/drawing/2014/main" id="{C4F34A27-BAFF-FC7C-DDB9-544E2D624841}"/>
                </a:ext>
              </a:extLst>
            </p:cNvPr>
            <p:cNvCxnSpPr>
              <a:cxnSpLocks/>
            </p:cNvCxnSpPr>
            <p:nvPr/>
          </p:nvCxnSpPr>
          <p:spPr>
            <a:xfrm>
              <a:off x="3867645" y="1802735"/>
              <a:ext cx="428155" cy="6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8" name="直线箭头连接符 1017">
              <a:extLst>
                <a:ext uri="{FF2B5EF4-FFF2-40B4-BE49-F238E27FC236}">
                  <a16:creationId xmlns:a16="http://schemas.microsoft.com/office/drawing/2014/main" id="{567F8226-B8D0-B53D-F0E1-9D32AAB9478C}"/>
                </a:ext>
              </a:extLst>
            </p:cNvPr>
            <p:cNvCxnSpPr/>
            <p:nvPr/>
          </p:nvCxnSpPr>
          <p:spPr>
            <a:xfrm>
              <a:off x="3863752" y="5043096"/>
              <a:ext cx="474431" cy="608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19" name="矩形 1018">
              <a:extLst>
                <a:ext uri="{FF2B5EF4-FFF2-40B4-BE49-F238E27FC236}">
                  <a16:creationId xmlns:a16="http://schemas.microsoft.com/office/drawing/2014/main" id="{FA78B57A-0CD9-B8B0-68C2-BD1075673797}"/>
                </a:ext>
              </a:extLst>
            </p:cNvPr>
            <p:cNvSpPr/>
            <p:nvPr/>
          </p:nvSpPr>
          <p:spPr>
            <a:xfrm>
              <a:off x="9423818" y="1772816"/>
              <a:ext cx="246489" cy="150994"/>
            </a:xfrm>
            <a:prstGeom prst="rect">
              <a:avLst/>
            </a:prstGeom>
            <a:noFill/>
            <a:ln w="19050">
              <a:solidFill>
                <a:srgbClr val="3851E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3851EA"/>
                </a:solidFill>
              </a:endParaRPr>
            </a:p>
          </p:txBody>
        </p:sp>
        <p:grpSp>
          <p:nvGrpSpPr>
            <p:cNvPr id="1025" name="组合 1024" descr="\documentclass{article}&#10;\usepackage{amsmath}&#10;\usepackage[bold]{hhtensor}&#10;\pagestyle{empty}&#10;\begin{document}&#10;&#10;$I^n$&#10;&#10;&#10;\end{document}" title="IguanaTex Vector Display">
              <a:extLst>
                <a:ext uri="{FF2B5EF4-FFF2-40B4-BE49-F238E27FC236}">
                  <a16:creationId xmlns:a16="http://schemas.microsoft.com/office/drawing/2014/main" id="{048BD457-039B-40B7-9E2F-1C544308473B}"/>
                </a:ext>
              </a:extLst>
            </p:cNvPr>
            <p:cNvGrpSpPr>
              <a:grpSpLocks noChangeAspect="1"/>
            </p:cNvGrpSpPr>
            <p:nvPr>
              <p:custDataLst>
                <p:tags r:id="rId6"/>
              </p:custDataLst>
            </p:nvPr>
          </p:nvGrpSpPr>
          <p:grpSpPr>
            <a:xfrm>
              <a:off x="978362" y="2308667"/>
              <a:ext cx="154527" cy="111107"/>
              <a:chOff x="3861040" y="3453749"/>
              <a:chExt cx="161356" cy="111107"/>
            </a:xfrm>
          </p:grpSpPr>
          <p:sp>
            <p:nvSpPr>
              <p:cNvPr id="1023" name="任意形状 1022">
                <a:extLst>
                  <a:ext uri="{FF2B5EF4-FFF2-40B4-BE49-F238E27FC236}">
                    <a16:creationId xmlns:a16="http://schemas.microsoft.com/office/drawing/2014/main" id="{8D8D686B-C1E9-9064-FDF2-E93EEBEA4EA1}"/>
                  </a:ext>
                </a:extLst>
              </p:cNvPr>
              <p:cNvSpPr/>
              <p:nvPr>
                <p:custDataLst>
                  <p:tags r:id="rId90"/>
                </p:custDataLst>
              </p:nvPr>
            </p:nvSpPr>
            <p:spPr>
              <a:xfrm>
                <a:off x="3861040" y="3453749"/>
                <a:ext cx="79084" cy="111107"/>
              </a:xfrm>
              <a:custGeom>
                <a:avLst/>
                <a:gdLst>
                  <a:gd name="connsiteX0" fmla="*/ 58152 w 79084"/>
                  <a:gd name="connsiteY0" fmla="*/ 12589 h 111107"/>
                  <a:gd name="connsiteX1" fmla="*/ 73696 w 79084"/>
                  <a:gd name="connsiteY1" fmla="*/ 5106 h 111107"/>
                  <a:gd name="connsiteX2" fmla="*/ 79161 w 79084"/>
                  <a:gd name="connsiteY2" fmla="*/ 2015 h 111107"/>
                  <a:gd name="connsiteX3" fmla="*/ 76599 w 79084"/>
                  <a:gd name="connsiteY3" fmla="*/ 63 h 111107"/>
                  <a:gd name="connsiteX4" fmla="*/ 54052 w 79084"/>
                  <a:gd name="connsiteY4" fmla="*/ 551 h 111107"/>
                  <a:gd name="connsiteX5" fmla="*/ 31335 w 79084"/>
                  <a:gd name="connsiteY5" fmla="*/ 63 h 111107"/>
                  <a:gd name="connsiteX6" fmla="*/ 27919 w 79084"/>
                  <a:gd name="connsiteY6" fmla="*/ 3316 h 111107"/>
                  <a:gd name="connsiteX7" fmla="*/ 32701 w 79084"/>
                  <a:gd name="connsiteY7" fmla="*/ 5106 h 111107"/>
                  <a:gd name="connsiteX8" fmla="*/ 44487 w 79084"/>
                  <a:gd name="connsiteY8" fmla="*/ 8197 h 111107"/>
                  <a:gd name="connsiteX9" fmla="*/ 44146 w 79084"/>
                  <a:gd name="connsiteY9" fmla="*/ 10799 h 111107"/>
                  <a:gd name="connsiteX10" fmla="*/ 21086 w 79084"/>
                  <a:gd name="connsiteY10" fmla="*/ 98482 h 111107"/>
                  <a:gd name="connsiteX11" fmla="*/ 5543 w 79084"/>
                  <a:gd name="connsiteY11" fmla="*/ 106127 h 111107"/>
                  <a:gd name="connsiteX12" fmla="*/ 77 w 79084"/>
                  <a:gd name="connsiteY12" fmla="*/ 109381 h 111107"/>
                  <a:gd name="connsiteX13" fmla="*/ 2639 w 79084"/>
                  <a:gd name="connsiteY13" fmla="*/ 111170 h 111107"/>
                  <a:gd name="connsiteX14" fmla="*/ 25015 w 79084"/>
                  <a:gd name="connsiteY14" fmla="*/ 110682 h 111107"/>
                  <a:gd name="connsiteX15" fmla="*/ 47903 w 79084"/>
                  <a:gd name="connsiteY15" fmla="*/ 111170 h 111107"/>
                  <a:gd name="connsiteX16" fmla="*/ 51320 w 79084"/>
                  <a:gd name="connsiteY16" fmla="*/ 108079 h 111107"/>
                  <a:gd name="connsiteX17" fmla="*/ 46195 w 79084"/>
                  <a:gd name="connsiteY17" fmla="*/ 106127 h 111107"/>
                  <a:gd name="connsiteX18" fmla="*/ 38850 w 79084"/>
                  <a:gd name="connsiteY18" fmla="*/ 105802 h 111107"/>
                  <a:gd name="connsiteX19" fmla="*/ 34580 w 79084"/>
                  <a:gd name="connsiteY19" fmla="*/ 103036 h 111107"/>
                  <a:gd name="connsiteX20" fmla="*/ 35263 w 79084"/>
                  <a:gd name="connsiteY20" fmla="*/ 99295 h 111107"/>
                  <a:gd name="connsiteX21" fmla="*/ 58152 w 79084"/>
                  <a:gd name="connsiteY21" fmla="*/ 12589 h 11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084" h="111107">
                    <a:moveTo>
                      <a:pt x="58152" y="12589"/>
                    </a:moveTo>
                    <a:cubicBezTo>
                      <a:pt x="59689" y="6732"/>
                      <a:pt x="60202" y="5106"/>
                      <a:pt x="73696" y="5106"/>
                    </a:cubicBezTo>
                    <a:cubicBezTo>
                      <a:pt x="77795" y="5106"/>
                      <a:pt x="79161" y="5106"/>
                      <a:pt x="79161" y="2015"/>
                    </a:cubicBezTo>
                    <a:cubicBezTo>
                      <a:pt x="79161" y="63"/>
                      <a:pt x="77283" y="63"/>
                      <a:pt x="76599" y="63"/>
                    </a:cubicBezTo>
                    <a:cubicBezTo>
                      <a:pt x="71646" y="63"/>
                      <a:pt x="59006" y="551"/>
                      <a:pt x="54052" y="551"/>
                    </a:cubicBezTo>
                    <a:cubicBezTo>
                      <a:pt x="48928" y="551"/>
                      <a:pt x="36459" y="63"/>
                      <a:pt x="31335" y="63"/>
                    </a:cubicBezTo>
                    <a:cubicBezTo>
                      <a:pt x="30139" y="63"/>
                      <a:pt x="27919" y="63"/>
                      <a:pt x="27919" y="3316"/>
                    </a:cubicBezTo>
                    <a:cubicBezTo>
                      <a:pt x="27919" y="5106"/>
                      <a:pt x="29456" y="5106"/>
                      <a:pt x="32701" y="5106"/>
                    </a:cubicBezTo>
                    <a:cubicBezTo>
                      <a:pt x="39875" y="5106"/>
                      <a:pt x="44487" y="5106"/>
                      <a:pt x="44487" y="8197"/>
                    </a:cubicBezTo>
                    <a:cubicBezTo>
                      <a:pt x="44487" y="9010"/>
                      <a:pt x="44487" y="9335"/>
                      <a:pt x="44146" y="10799"/>
                    </a:cubicBezTo>
                    <a:lnTo>
                      <a:pt x="21086" y="98482"/>
                    </a:lnTo>
                    <a:cubicBezTo>
                      <a:pt x="19549" y="104501"/>
                      <a:pt x="19037" y="106127"/>
                      <a:pt x="5543" y="106127"/>
                    </a:cubicBezTo>
                    <a:cubicBezTo>
                      <a:pt x="1614" y="106127"/>
                      <a:pt x="77" y="106127"/>
                      <a:pt x="77" y="109381"/>
                    </a:cubicBezTo>
                    <a:cubicBezTo>
                      <a:pt x="77" y="111170"/>
                      <a:pt x="2126" y="111170"/>
                      <a:pt x="2639" y="111170"/>
                    </a:cubicBezTo>
                    <a:cubicBezTo>
                      <a:pt x="7592" y="111170"/>
                      <a:pt x="20061" y="110682"/>
                      <a:pt x="25015" y="110682"/>
                    </a:cubicBezTo>
                    <a:cubicBezTo>
                      <a:pt x="30139" y="110682"/>
                      <a:pt x="42779" y="111170"/>
                      <a:pt x="47903" y="111170"/>
                    </a:cubicBezTo>
                    <a:cubicBezTo>
                      <a:pt x="49270" y="111170"/>
                      <a:pt x="51320" y="111170"/>
                      <a:pt x="51320" y="108079"/>
                    </a:cubicBezTo>
                    <a:cubicBezTo>
                      <a:pt x="51320" y="106127"/>
                      <a:pt x="49953" y="106127"/>
                      <a:pt x="46195" y="106127"/>
                    </a:cubicBezTo>
                    <a:cubicBezTo>
                      <a:pt x="43121" y="106127"/>
                      <a:pt x="42267" y="106127"/>
                      <a:pt x="38850" y="105802"/>
                    </a:cubicBezTo>
                    <a:cubicBezTo>
                      <a:pt x="35263" y="105477"/>
                      <a:pt x="34580" y="104826"/>
                      <a:pt x="34580" y="103036"/>
                    </a:cubicBezTo>
                    <a:cubicBezTo>
                      <a:pt x="34580" y="101735"/>
                      <a:pt x="34922" y="100434"/>
                      <a:pt x="35263" y="99295"/>
                    </a:cubicBezTo>
                    <a:lnTo>
                      <a:pt x="58152" y="12589"/>
                    </a:lnTo>
                    <a:close/>
                  </a:path>
                </a:pathLst>
              </a:custGeom>
              <a:solidFill>
                <a:srgbClr val="000000"/>
              </a:solidFill>
              <a:ln w="17145" cap="flat">
                <a:noFill/>
                <a:prstDash val="solid"/>
                <a:miter/>
              </a:ln>
            </p:spPr>
            <p:txBody>
              <a:bodyPr rtlCol="0" anchor="ctr"/>
              <a:lstStyle/>
              <a:p>
                <a:endParaRPr lang="zh-CN" altLang="en-US"/>
              </a:p>
            </p:txBody>
          </p:sp>
          <p:sp>
            <p:nvSpPr>
              <p:cNvPr id="1024" name="任意形状 1023">
                <a:extLst>
                  <a:ext uri="{FF2B5EF4-FFF2-40B4-BE49-F238E27FC236}">
                    <a16:creationId xmlns:a16="http://schemas.microsoft.com/office/drawing/2014/main" id="{FB7D6069-E93D-B9B7-AD26-16E2A43546FE}"/>
                  </a:ext>
                </a:extLst>
              </p:cNvPr>
              <p:cNvSpPr/>
              <p:nvPr>
                <p:custDataLst>
                  <p:tags r:id="rId91"/>
                </p:custDataLst>
              </p:nvPr>
            </p:nvSpPr>
            <p:spPr>
              <a:xfrm>
                <a:off x="3949341" y="3455605"/>
                <a:ext cx="73055" cy="51356"/>
              </a:xfrm>
              <a:custGeom>
                <a:avLst/>
                <a:gdLst>
                  <a:gd name="connsiteX0" fmla="*/ 9049 w 73055"/>
                  <a:gd name="connsiteY0" fmla="*/ 43103 h 51356"/>
                  <a:gd name="connsiteX1" fmla="*/ 7854 w 73055"/>
                  <a:gd name="connsiteY1" fmla="*/ 47772 h 51356"/>
                  <a:gd name="connsiteX2" fmla="*/ 11919 w 73055"/>
                  <a:gd name="connsiteY2" fmla="*/ 51416 h 51356"/>
                  <a:gd name="connsiteX3" fmla="*/ 16582 w 73055"/>
                  <a:gd name="connsiteY3" fmla="*/ 48911 h 51356"/>
                  <a:gd name="connsiteX4" fmla="*/ 18734 w 73055"/>
                  <a:gd name="connsiteY4" fmla="*/ 41851 h 51356"/>
                  <a:gd name="connsiteX5" fmla="*/ 21365 w 73055"/>
                  <a:gd name="connsiteY5" fmla="*/ 31602 h 51356"/>
                  <a:gd name="connsiteX6" fmla="*/ 23397 w 73055"/>
                  <a:gd name="connsiteY6" fmla="*/ 23972 h 51356"/>
                  <a:gd name="connsiteX7" fmla="*/ 28419 w 73055"/>
                  <a:gd name="connsiteY7" fmla="*/ 13724 h 51356"/>
                  <a:gd name="connsiteX8" fmla="*/ 46354 w 73055"/>
                  <a:gd name="connsiteY8" fmla="*/ 3248 h 51356"/>
                  <a:gd name="connsiteX9" fmla="*/ 53409 w 73055"/>
                  <a:gd name="connsiteY9" fmla="*/ 11219 h 51356"/>
                  <a:gd name="connsiteX10" fmla="*/ 46354 w 73055"/>
                  <a:gd name="connsiteY10" fmla="*/ 35474 h 51356"/>
                  <a:gd name="connsiteX11" fmla="*/ 44561 w 73055"/>
                  <a:gd name="connsiteY11" fmla="*/ 41623 h 51356"/>
                  <a:gd name="connsiteX12" fmla="*/ 55919 w 73055"/>
                  <a:gd name="connsiteY12" fmla="*/ 51416 h 51356"/>
                  <a:gd name="connsiteX13" fmla="*/ 73137 w 73055"/>
                  <a:gd name="connsiteY13" fmla="*/ 33993 h 51356"/>
                  <a:gd name="connsiteX14" fmla="*/ 71224 w 73055"/>
                  <a:gd name="connsiteY14" fmla="*/ 32513 h 51356"/>
                  <a:gd name="connsiteX15" fmla="*/ 68952 w 73055"/>
                  <a:gd name="connsiteY15" fmla="*/ 34449 h 51356"/>
                  <a:gd name="connsiteX16" fmla="*/ 56278 w 73055"/>
                  <a:gd name="connsiteY16" fmla="*/ 48227 h 51356"/>
                  <a:gd name="connsiteX17" fmla="*/ 53289 w 73055"/>
                  <a:gd name="connsiteY17" fmla="*/ 44242 h 51356"/>
                  <a:gd name="connsiteX18" fmla="*/ 56039 w 73055"/>
                  <a:gd name="connsiteY18" fmla="*/ 35018 h 51356"/>
                  <a:gd name="connsiteX19" fmla="*/ 62376 w 73055"/>
                  <a:gd name="connsiteY19" fmla="*/ 13041 h 51356"/>
                  <a:gd name="connsiteX20" fmla="*/ 46832 w 73055"/>
                  <a:gd name="connsiteY20" fmla="*/ 59 h 51356"/>
                  <a:gd name="connsiteX21" fmla="*/ 26626 w 73055"/>
                  <a:gd name="connsiteY21" fmla="*/ 10422 h 51356"/>
                  <a:gd name="connsiteX22" fmla="*/ 13832 w 73055"/>
                  <a:gd name="connsiteY22" fmla="*/ 59 h 51356"/>
                  <a:gd name="connsiteX23" fmla="*/ 4386 w 73055"/>
                  <a:gd name="connsiteY23" fmla="*/ 6208 h 51356"/>
                  <a:gd name="connsiteX24" fmla="*/ 82 w 73055"/>
                  <a:gd name="connsiteY24" fmla="*/ 17482 h 51356"/>
                  <a:gd name="connsiteX25" fmla="*/ 2114 w 73055"/>
                  <a:gd name="connsiteY25" fmla="*/ 18962 h 51356"/>
                  <a:gd name="connsiteX26" fmla="*/ 4745 w 73055"/>
                  <a:gd name="connsiteY26" fmla="*/ 15546 h 51356"/>
                  <a:gd name="connsiteX27" fmla="*/ 13473 w 73055"/>
                  <a:gd name="connsiteY27" fmla="*/ 3248 h 51356"/>
                  <a:gd name="connsiteX28" fmla="*/ 17419 w 73055"/>
                  <a:gd name="connsiteY28" fmla="*/ 8827 h 51356"/>
                  <a:gd name="connsiteX29" fmla="*/ 15506 w 73055"/>
                  <a:gd name="connsiteY29" fmla="*/ 18279 h 51356"/>
                  <a:gd name="connsiteX30" fmla="*/ 12876 w 73055"/>
                  <a:gd name="connsiteY30" fmla="*/ 28527 h 51356"/>
                  <a:gd name="connsiteX31" fmla="*/ 9049 w 73055"/>
                  <a:gd name="connsiteY31" fmla="*/ 43103 h 5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3055" h="51356">
                    <a:moveTo>
                      <a:pt x="9049" y="43103"/>
                    </a:moveTo>
                    <a:cubicBezTo>
                      <a:pt x="8571" y="44583"/>
                      <a:pt x="7854" y="47430"/>
                      <a:pt x="7854" y="47772"/>
                    </a:cubicBezTo>
                    <a:cubicBezTo>
                      <a:pt x="7854" y="50277"/>
                      <a:pt x="10006" y="51416"/>
                      <a:pt x="11919" y="51416"/>
                    </a:cubicBezTo>
                    <a:cubicBezTo>
                      <a:pt x="14071" y="51416"/>
                      <a:pt x="15984" y="49936"/>
                      <a:pt x="16582" y="48911"/>
                    </a:cubicBezTo>
                    <a:cubicBezTo>
                      <a:pt x="17180" y="47886"/>
                      <a:pt x="18136" y="44242"/>
                      <a:pt x="18734" y="41851"/>
                    </a:cubicBezTo>
                    <a:cubicBezTo>
                      <a:pt x="19332" y="39687"/>
                      <a:pt x="20647" y="34449"/>
                      <a:pt x="21365" y="31602"/>
                    </a:cubicBezTo>
                    <a:cubicBezTo>
                      <a:pt x="22082" y="29097"/>
                      <a:pt x="22800" y="26592"/>
                      <a:pt x="23397" y="23972"/>
                    </a:cubicBezTo>
                    <a:cubicBezTo>
                      <a:pt x="24713" y="19304"/>
                      <a:pt x="24952" y="18393"/>
                      <a:pt x="28419" y="13724"/>
                    </a:cubicBezTo>
                    <a:cubicBezTo>
                      <a:pt x="31767" y="9169"/>
                      <a:pt x="37387" y="3248"/>
                      <a:pt x="46354" y="3248"/>
                    </a:cubicBezTo>
                    <a:cubicBezTo>
                      <a:pt x="53289" y="3248"/>
                      <a:pt x="53409" y="9055"/>
                      <a:pt x="53409" y="11219"/>
                    </a:cubicBezTo>
                    <a:cubicBezTo>
                      <a:pt x="53409" y="18051"/>
                      <a:pt x="48267" y="30691"/>
                      <a:pt x="46354" y="35474"/>
                    </a:cubicBezTo>
                    <a:cubicBezTo>
                      <a:pt x="45039" y="38662"/>
                      <a:pt x="44561" y="39687"/>
                      <a:pt x="44561" y="41623"/>
                    </a:cubicBezTo>
                    <a:cubicBezTo>
                      <a:pt x="44561" y="47658"/>
                      <a:pt x="49822" y="51416"/>
                      <a:pt x="55919" y="51416"/>
                    </a:cubicBezTo>
                    <a:cubicBezTo>
                      <a:pt x="67876" y="51416"/>
                      <a:pt x="73137" y="35701"/>
                      <a:pt x="73137" y="33993"/>
                    </a:cubicBezTo>
                    <a:cubicBezTo>
                      <a:pt x="73137" y="32513"/>
                      <a:pt x="71583" y="32513"/>
                      <a:pt x="71224" y="32513"/>
                    </a:cubicBezTo>
                    <a:cubicBezTo>
                      <a:pt x="69550" y="32513"/>
                      <a:pt x="69431" y="33196"/>
                      <a:pt x="68952" y="34449"/>
                    </a:cubicBezTo>
                    <a:cubicBezTo>
                      <a:pt x="66202" y="43559"/>
                      <a:pt x="61061" y="48227"/>
                      <a:pt x="56278" y="48227"/>
                    </a:cubicBezTo>
                    <a:cubicBezTo>
                      <a:pt x="53767" y="48227"/>
                      <a:pt x="53289" y="46633"/>
                      <a:pt x="53289" y="44242"/>
                    </a:cubicBezTo>
                    <a:cubicBezTo>
                      <a:pt x="53289" y="41623"/>
                      <a:pt x="53887" y="40142"/>
                      <a:pt x="56039" y="35018"/>
                    </a:cubicBezTo>
                    <a:cubicBezTo>
                      <a:pt x="57474" y="31488"/>
                      <a:pt x="62376" y="19418"/>
                      <a:pt x="62376" y="13041"/>
                    </a:cubicBezTo>
                    <a:cubicBezTo>
                      <a:pt x="62376" y="1995"/>
                      <a:pt x="53169" y="59"/>
                      <a:pt x="46832" y="59"/>
                    </a:cubicBezTo>
                    <a:cubicBezTo>
                      <a:pt x="36908" y="59"/>
                      <a:pt x="30213" y="5867"/>
                      <a:pt x="26626" y="10422"/>
                    </a:cubicBezTo>
                    <a:cubicBezTo>
                      <a:pt x="25789" y="2564"/>
                      <a:pt x="18734" y="59"/>
                      <a:pt x="13832" y="59"/>
                    </a:cubicBezTo>
                    <a:cubicBezTo>
                      <a:pt x="8691" y="59"/>
                      <a:pt x="5941" y="3589"/>
                      <a:pt x="4386" y="6208"/>
                    </a:cubicBezTo>
                    <a:cubicBezTo>
                      <a:pt x="1756" y="10422"/>
                      <a:pt x="82" y="16912"/>
                      <a:pt x="82" y="17482"/>
                    </a:cubicBezTo>
                    <a:cubicBezTo>
                      <a:pt x="82" y="18962"/>
                      <a:pt x="1756" y="18962"/>
                      <a:pt x="2114" y="18962"/>
                    </a:cubicBezTo>
                    <a:cubicBezTo>
                      <a:pt x="3788" y="18962"/>
                      <a:pt x="3908" y="18620"/>
                      <a:pt x="4745" y="15546"/>
                    </a:cubicBezTo>
                    <a:cubicBezTo>
                      <a:pt x="6538" y="8827"/>
                      <a:pt x="8810" y="3248"/>
                      <a:pt x="13473" y="3248"/>
                    </a:cubicBezTo>
                    <a:cubicBezTo>
                      <a:pt x="16582" y="3248"/>
                      <a:pt x="17419" y="5753"/>
                      <a:pt x="17419" y="8827"/>
                    </a:cubicBezTo>
                    <a:cubicBezTo>
                      <a:pt x="17419" y="10991"/>
                      <a:pt x="16343" y="15204"/>
                      <a:pt x="15506" y="18279"/>
                    </a:cubicBezTo>
                    <a:cubicBezTo>
                      <a:pt x="14669" y="21353"/>
                      <a:pt x="13473" y="26022"/>
                      <a:pt x="12876" y="28527"/>
                    </a:cubicBezTo>
                    <a:lnTo>
                      <a:pt x="9049" y="43103"/>
                    </a:lnTo>
                    <a:close/>
                  </a:path>
                </a:pathLst>
              </a:custGeom>
              <a:solidFill>
                <a:srgbClr val="000000"/>
              </a:solidFill>
              <a:ln w="17145" cap="flat">
                <a:noFill/>
                <a:prstDash val="solid"/>
                <a:miter/>
              </a:ln>
            </p:spPr>
            <p:txBody>
              <a:bodyPr rtlCol="0" anchor="ctr"/>
              <a:lstStyle/>
              <a:p>
                <a:endParaRPr lang="zh-CN" altLang="en-US"/>
              </a:p>
            </p:txBody>
          </p:sp>
        </p:grpSp>
        <p:grpSp>
          <p:nvGrpSpPr>
            <p:cNvPr id="1031" name="组合 1030" descr="\documentclass{article}&#10;\usepackage{amsmath}&#10;\usepackage[bold]{hhtensor}&#10;\pagestyle{empty}&#10;\begin{document}&#10;&#10;$I^p$&#10;&#10;\end{document}" title="IguanaTex Vector Display">
              <a:extLst>
                <a:ext uri="{FF2B5EF4-FFF2-40B4-BE49-F238E27FC236}">
                  <a16:creationId xmlns:a16="http://schemas.microsoft.com/office/drawing/2014/main" id="{2219C151-8D90-F12B-FB4A-B0DFDD3181D2}"/>
                </a:ext>
              </a:extLst>
            </p:cNvPr>
            <p:cNvGrpSpPr>
              <a:grpSpLocks noChangeAspect="1"/>
            </p:cNvGrpSpPr>
            <p:nvPr>
              <p:custDataLst>
                <p:tags r:id="rId7"/>
              </p:custDataLst>
            </p:nvPr>
          </p:nvGrpSpPr>
          <p:grpSpPr>
            <a:xfrm>
              <a:off x="955221" y="3152782"/>
              <a:ext cx="158846" cy="111107"/>
              <a:chOff x="4007822" y="3453749"/>
              <a:chExt cx="165866" cy="111107"/>
            </a:xfrm>
          </p:grpSpPr>
          <p:sp>
            <p:nvSpPr>
              <p:cNvPr id="1029" name="任意形状 1028">
                <a:extLst>
                  <a:ext uri="{FF2B5EF4-FFF2-40B4-BE49-F238E27FC236}">
                    <a16:creationId xmlns:a16="http://schemas.microsoft.com/office/drawing/2014/main" id="{AE069597-CB1D-0A1F-4474-BBBC5AB7995F}"/>
                  </a:ext>
                </a:extLst>
              </p:cNvPr>
              <p:cNvSpPr/>
              <p:nvPr>
                <p:custDataLst>
                  <p:tags r:id="rId88"/>
                </p:custDataLst>
              </p:nvPr>
            </p:nvSpPr>
            <p:spPr>
              <a:xfrm>
                <a:off x="4007822" y="3453749"/>
                <a:ext cx="87871" cy="111107"/>
              </a:xfrm>
              <a:custGeom>
                <a:avLst/>
                <a:gdLst>
                  <a:gd name="connsiteX0" fmla="*/ 64605 w 87871"/>
                  <a:gd name="connsiteY0" fmla="*/ 12589 h 111107"/>
                  <a:gd name="connsiteX1" fmla="*/ 81875 w 87871"/>
                  <a:gd name="connsiteY1" fmla="*/ 5106 h 111107"/>
                  <a:gd name="connsiteX2" fmla="*/ 87949 w 87871"/>
                  <a:gd name="connsiteY2" fmla="*/ 2015 h 111107"/>
                  <a:gd name="connsiteX3" fmla="*/ 85102 w 87871"/>
                  <a:gd name="connsiteY3" fmla="*/ 63 h 111107"/>
                  <a:gd name="connsiteX4" fmla="*/ 60050 w 87871"/>
                  <a:gd name="connsiteY4" fmla="*/ 551 h 111107"/>
                  <a:gd name="connsiteX5" fmla="*/ 34808 w 87871"/>
                  <a:gd name="connsiteY5" fmla="*/ 63 h 111107"/>
                  <a:gd name="connsiteX6" fmla="*/ 31012 w 87871"/>
                  <a:gd name="connsiteY6" fmla="*/ 3316 h 111107"/>
                  <a:gd name="connsiteX7" fmla="*/ 36326 w 87871"/>
                  <a:gd name="connsiteY7" fmla="*/ 5106 h 111107"/>
                  <a:gd name="connsiteX8" fmla="*/ 49422 w 87871"/>
                  <a:gd name="connsiteY8" fmla="*/ 8197 h 111107"/>
                  <a:gd name="connsiteX9" fmla="*/ 49042 w 87871"/>
                  <a:gd name="connsiteY9" fmla="*/ 10799 h 111107"/>
                  <a:gd name="connsiteX10" fmla="*/ 23421 w 87871"/>
                  <a:gd name="connsiteY10" fmla="*/ 98482 h 111107"/>
                  <a:gd name="connsiteX11" fmla="*/ 6150 w 87871"/>
                  <a:gd name="connsiteY11" fmla="*/ 106127 h 111107"/>
                  <a:gd name="connsiteX12" fmla="*/ 77 w 87871"/>
                  <a:gd name="connsiteY12" fmla="*/ 109381 h 111107"/>
                  <a:gd name="connsiteX13" fmla="*/ 2924 w 87871"/>
                  <a:gd name="connsiteY13" fmla="*/ 111170 h 111107"/>
                  <a:gd name="connsiteX14" fmla="*/ 27786 w 87871"/>
                  <a:gd name="connsiteY14" fmla="*/ 110682 h 111107"/>
                  <a:gd name="connsiteX15" fmla="*/ 53217 w 87871"/>
                  <a:gd name="connsiteY15" fmla="*/ 111170 h 111107"/>
                  <a:gd name="connsiteX16" fmla="*/ 57013 w 87871"/>
                  <a:gd name="connsiteY16" fmla="*/ 108079 h 111107"/>
                  <a:gd name="connsiteX17" fmla="*/ 51320 w 87871"/>
                  <a:gd name="connsiteY17" fmla="*/ 106127 h 111107"/>
                  <a:gd name="connsiteX18" fmla="*/ 43159 w 87871"/>
                  <a:gd name="connsiteY18" fmla="*/ 105802 h 111107"/>
                  <a:gd name="connsiteX19" fmla="*/ 38414 w 87871"/>
                  <a:gd name="connsiteY19" fmla="*/ 103036 h 111107"/>
                  <a:gd name="connsiteX20" fmla="*/ 39173 w 87871"/>
                  <a:gd name="connsiteY20" fmla="*/ 99295 h 111107"/>
                  <a:gd name="connsiteX21" fmla="*/ 64605 w 87871"/>
                  <a:gd name="connsiteY21" fmla="*/ 12589 h 11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871" h="111107">
                    <a:moveTo>
                      <a:pt x="64605" y="12589"/>
                    </a:moveTo>
                    <a:cubicBezTo>
                      <a:pt x="66313" y="6732"/>
                      <a:pt x="66882" y="5106"/>
                      <a:pt x="81875" y="5106"/>
                    </a:cubicBezTo>
                    <a:cubicBezTo>
                      <a:pt x="86430" y="5106"/>
                      <a:pt x="87949" y="5106"/>
                      <a:pt x="87949" y="2015"/>
                    </a:cubicBezTo>
                    <a:cubicBezTo>
                      <a:pt x="87949" y="63"/>
                      <a:pt x="85861" y="63"/>
                      <a:pt x="85102" y="63"/>
                    </a:cubicBezTo>
                    <a:cubicBezTo>
                      <a:pt x="79598" y="63"/>
                      <a:pt x="65554" y="551"/>
                      <a:pt x="60050" y="551"/>
                    </a:cubicBezTo>
                    <a:cubicBezTo>
                      <a:pt x="54356" y="551"/>
                      <a:pt x="40502" y="63"/>
                      <a:pt x="34808" y="63"/>
                    </a:cubicBezTo>
                    <a:cubicBezTo>
                      <a:pt x="33479" y="63"/>
                      <a:pt x="31012" y="63"/>
                      <a:pt x="31012" y="3316"/>
                    </a:cubicBezTo>
                    <a:cubicBezTo>
                      <a:pt x="31012" y="5106"/>
                      <a:pt x="32720" y="5106"/>
                      <a:pt x="36326" y="5106"/>
                    </a:cubicBezTo>
                    <a:cubicBezTo>
                      <a:pt x="44297" y="5106"/>
                      <a:pt x="49422" y="5106"/>
                      <a:pt x="49422" y="8197"/>
                    </a:cubicBezTo>
                    <a:cubicBezTo>
                      <a:pt x="49422" y="9010"/>
                      <a:pt x="49422" y="9335"/>
                      <a:pt x="49042" y="10799"/>
                    </a:cubicBezTo>
                    <a:lnTo>
                      <a:pt x="23421" y="98482"/>
                    </a:lnTo>
                    <a:cubicBezTo>
                      <a:pt x="21713" y="104501"/>
                      <a:pt x="21143" y="106127"/>
                      <a:pt x="6150" y="106127"/>
                    </a:cubicBezTo>
                    <a:cubicBezTo>
                      <a:pt x="1785" y="106127"/>
                      <a:pt x="77" y="106127"/>
                      <a:pt x="77" y="109381"/>
                    </a:cubicBezTo>
                    <a:cubicBezTo>
                      <a:pt x="77" y="111170"/>
                      <a:pt x="2354" y="111170"/>
                      <a:pt x="2924" y="111170"/>
                    </a:cubicBezTo>
                    <a:cubicBezTo>
                      <a:pt x="8427" y="111170"/>
                      <a:pt x="22282" y="110682"/>
                      <a:pt x="27786" y="110682"/>
                    </a:cubicBezTo>
                    <a:cubicBezTo>
                      <a:pt x="33479" y="110682"/>
                      <a:pt x="47524" y="111170"/>
                      <a:pt x="53217" y="111170"/>
                    </a:cubicBezTo>
                    <a:cubicBezTo>
                      <a:pt x="54736" y="111170"/>
                      <a:pt x="57013" y="111170"/>
                      <a:pt x="57013" y="108079"/>
                    </a:cubicBezTo>
                    <a:cubicBezTo>
                      <a:pt x="57013" y="106127"/>
                      <a:pt x="55495" y="106127"/>
                      <a:pt x="51320" y="106127"/>
                    </a:cubicBezTo>
                    <a:cubicBezTo>
                      <a:pt x="47903" y="106127"/>
                      <a:pt x="46954" y="106127"/>
                      <a:pt x="43159" y="105802"/>
                    </a:cubicBezTo>
                    <a:cubicBezTo>
                      <a:pt x="39173" y="105477"/>
                      <a:pt x="38414" y="104826"/>
                      <a:pt x="38414" y="103036"/>
                    </a:cubicBezTo>
                    <a:cubicBezTo>
                      <a:pt x="38414" y="101735"/>
                      <a:pt x="38794" y="100434"/>
                      <a:pt x="39173" y="99295"/>
                    </a:cubicBezTo>
                    <a:lnTo>
                      <a:pt x="64605" y="12589"/>
                    </a:lnTo>
                    <a:close/>
                  </a:path>
                </a:pathLst>
              </a:custGeom>
              <a:solidFill>
                <a:srgbClr val="000000"/>
              </a:solidFill>
              <a:ln w="19050" cap="flat">
                <a:noFill/>
                <a:prstDash val="solid"/>
                <a:miter/>
              </a:ln>
            </p:spPr>
            <p:txBody>
              <a:bodyPr rtlCol="0" anchor="ctr"/>
              <a:lstStyle/>
              <a:p>
                <a:endParaRPr lang="zh-CN" altLang="en-US"/>
              </a:p>
            </p:txBody>
          </p:sp>
          <p:sp>
            <p:nvSpPr>
              <p:cNvPr id="1030" name="任意形状 1029">
                <a:extLst>
                  <a:ext uri="{FF2B5EF4-FFF2-40B4-BE49-F238E27FC236}">
                    <a16:creationId xmlns:a16="http://schemas.microsoft.com/office/drawing/2014/main" id="{ECCD62EF-EF83-010F-783C-E2847FB02091}"/>
                  </a:ext>
                </a:extLst>
              </p:cNvPr>
              <p:cNvSpPr/>
              <p:nvPr>
                <p:custDataLst>
                  <p:tags r:id="rId89"/>
                </p:custDataLst>
              </p:nvPr>
            </p:nvSpPr>
            <p:spPr>
              <a:xfrm>
                <a:off x="4099557" y="3455605"/>
                <a:ext cx="74131" cy="72309"/>
              </a:xfrm>
              <a:custGeom>
                <a:avLst/>
                <a:gdLst>
                  <a:gd name="connsiteX0" fmla="*/ 10179 w 74131"/>
                  <a:gd name="connsiteY0" fmla="*/ 64170 h 72309"/>
                  <a:gd name="connsiteX1" fmla="*/ 3669 w 74131"/>
                  <a:gd name="connsiteY1" fmla="*/ 68269 h 72309"/>
                  <a:gd name="connsiteX2" fmla="*/ 82 w 74131"/>
                  <a:gd name="connsiteY2" fmla="*/ 70660 h 72309"/>
                  <a:gd name="connsiteX3" fmla="*/ 1942 w 74131"/>
                  <a:gd name="connsiteY3" fmla="*/ 72369 h 72309"/>
                  <a:gd name="connsiteX4" fmla="*/ 13367 w 74131"/>
                  <a:gd name="connsiteY4" fmla="*/ 71913 h 72309"/>
                  <a:gd name="connsiteX5" fmla="*/ 27316 w 74131"/>
                  <a:gd name="connsiteY5" fmla="*/ 72369 h 72309"/>
                  <a:gd name="connsiteX6" fmla="*/ 29974 w 74131"/>
                  <a:gd name="connsiteY6" fmla="*/ 69863 h 72309"/>
                  <a:gd name="connsiteX7" fmla="*/ 26519 w 74131"/>
                  <a:gd name="connsiteY7" fmla="*/ 68269 h 72309"/>
                  <a:gd name="connsiteX8" fmla="*/ 20010 w 74131"/>
                  <a:gd name="connsiteY8" fmla="*/ 66903 h 72309"/>
                  <a:gd name="connsiteX9" fmla="*/ 21471 w 74131"/>
                  <a:gd name="connsiteY9" fmla="*/ 61664 h 72309"/>
                  <a:gd name="connsiteX10" fmla="*/ 26387 w 74131"/>
                  <a:gd name="connsiteY10" fmla="*/ 44697 h 72309"/>
                  <a:gd name="connsiteX11" fmla="*/ 40070 w 74131"/>
                  <a:gd name="connsiteY11" fmla="*/ 51416 h 72309"/>
                  <a:gd name="connsiteX12" fmla="*/ 74213 w 74131"/>
                  <a:gd name="connsiteY12" fmla="*/ 19076 h 72309"/>
                  <a:gd name="connsiteX13" fmla="*/ 54285 w 74131"/>
                  <a:gd name="connsiteY13" fmla="*/ 59 h 72309"/>
                  <a:gd name="connsiteX14" fmla="*/ 35420 w 74131"/>
                  <a:gd name="connsiteY14" fmla="*/ 8030 h 72309"/>
                  <a:gd name="connsiteX15" fmla="*/ 21737 w 74131"/>
                  <a:gd name="connsiteY15" fmla="*/ 59 h 72309"/>
                  <a:gd name="connsiteX16" fmla="*/ 11241 w 74131"/>
                  <a:gd name="connsiteY16" fmla="*/ 6094 h 72309"/>
                  <a:gd name="connsiteX17" fmla="*/ 6459 w 74131"/>
                  <a:gd name="connsiteY17" fmla="*/ 17482 h 72309"/>
                  <a:gd name="connsiteX18" fmla="*/ 8717 w 74131"/>
                  <a:gd name="connsiteY18" fmla="*/ 18962 h 72309"/>
                  <a:gd name="connsiteX19" fmla="*/ 11640 w 74131"/>
                  <a:gd name="connsiteY19" fmla="*/ 15546 h 72309"/>
                  <a:gd name="connsiteX20" fmla="*/ 21338 w 74131"/>
                  <a:gd name="connsiteY20" fmla="*/ 3248 h 72309"/>
                  <a:gd name="connsiteX21" fmla="*/ 25722 w 74131"/>
                  <a:gd name="connsiteY21" fmla="*/ 8827 h 72309"/>
                  <a:gd name="connsiteX22" fmla="*/ 25324 w 74131"/>
                  <a:gd name="connsiteY22" fmla="*/ 12244 h 72309"/>
                  <a:gd name="connsiteX23" fmla="*/ 10179 w 74131"/>
                  <a:gd name="connsiteY23" fmla="*/ 64170 h 72309"/>
                  <a:gd name="connsiteX24" fmla="*/ 35288 w 74131"/>
                  <a:gd name="connsiteY24" fmla="*/ 13724 h 72309"/>
                  <a:gd name="connsiteX25" fmla="*/ 53887 w 74131"/>
                  <a:gd name="connsiteY25" fmla="*/ 3248 h 72309"/>
                  <a:gd name="connsiteX26" fmla="*/ 63585 w 74131"/>
                  <a:gd name="connsiteY26" fmla="*/ 14293 h 72309"/>
                  <a:gd name="connsiteX27" fmla="*/ 56677 w 74131"/>
                  <a:gd name="connsiteY27" fmla="*/ 37182 h 72309"/>
                  <a:gd name="connsiteX28" fmla="*/ 40070 w 74131"/>
                  <a:gd name="connsiteY28" fmla="*/ 48227 h 72309"/>
                  <a:gd name="connsiteX29" fmla="*/ 28246 w 74131"/>
                  <a:gd name="connsiteY29" fmla="*/ 38320 h 72309"/>
                  <a:gd name="connsiteX30" fmla="*/ 28645 w 74131"/>
                  <a:gd name="connsiteY30" fmla="*/ 36612 h 72309"/>
                  <a:gd name="connsiteX31" fmla="*/ 35288 w 74131"/>
                  <a:gd name="connsiteY31" fmla="*/ 13724 h 7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131" h="72309">
                    <a:moveTo>
                      <a:pt x="10179" y="64170"/>
                    </a:moveTo>
                    <a:cubicBezTo>
                      <a:pt x="9249" y="67358"/>
                      <a:pt x="8983" y="68269"/>
                      <a:pt x="3669" y="68269"/>
                    </a:cubicBezTo>
                    <a:cubicBezTo>
                      <a:pt x="1942" y="68269"/>
                      <a:pt x="82" y="68269"/>
                      <a:pt x="82" y="70660"/>
                    </a:cubicBezTo>
                    <a:cubicBezTo>
                      <a:pt x="82" y="71913"/>
                      <a:pt x="1278" y="72369"/>
                      <a:pt x="1942" y="72369"/>
                    </a:cubicBezTo>
                    <a:cubicBezTo>
                      <a:pt x="5396" y="72369"/>
                      <a:pt x="9780" y="71913"/>
                      <a:pt x="13367" y="71913"/>
                    </a:cubicBezTo>
                    <a:cubicBezTo>
                      <a:pt x="17884" y="71913"/>
                      <a:pt x="22932" y="72369"/>
                      <a:pt x="27316" y="72369"/>
                    </a:cubicBezTo>
                    <a:cubicBezTo>
                      <a:pt x="28512" y="72369"/>
                      <a:pt x="29974" y="72027"/>
                      <a:pt x="29974" y="69863"/>
                    </a:cubicBezTo>
                    <a:cubicBezTo>
                      <a:pt x="29974" y="68269"/>
                      <a:pt x="28114" y="68269"/>
                      <a:pt x="26519" y="68269"/>
                    </a:cubicBezTo>
                    <a:cubicBezTo>
                      <a:pt x="23597" y="68269"/>
                      <a:pt x="20010" y="68269"/>
                      <a:pt x="20010" y="66903"/>
                    </a:cubicBezTo>
                    <a:cubicBezTo>
                      <a:pt x="20010" y="66333"/>
                      <a:pt x="20940" y="63373"/>
                      <a:pt x="21471" y="61664"/>
                    </a:cubicBezTo>
                    <a:cubicBezTo>
                      <a:pt x="23065" y="55629"/>
                      <a:pt x="24925" y="49480"/>
                      <a:pt x="26387" y="44697"/>
                    </a:cubicBezTo>
                    <a:cubicBezTo>
                      <a:pt x="27981" y="46975"/>
                      <a:pt x="32099" y="51416"/>
                      <a:pt x="40070" y="51416"/>
                    </a:cubicBezTo>
                    <a:cubicBezTo>
                      <a:pt x="56278" y="51416"/>
                      <a:pt x="74213" y="36043"/>
                      <a:pt x="74213" y="19076"/>
                    </a:cubicBezTo>
                    <a:cubicBezTo>
                      <a:pt x="74213" y="5753"/>
                      <a:pt x="63452" y="59"/>
                      <a:pt x="54285" y="59"/>
                    </a:cubicBezTo>
                    <a:cubicBezTo>
                      <a:pt x="46049" y="59"/>
                      <a:pt x="39007" y="4842"/>
                      <a:pt x="35420" y="8030"/>
                    </a:cubicBezTo>
                    <a:cubicBezTo>
                      <a:pt x="33162" y="1539"/>
                      <a:pt x="25722" y="59"/>
                      <a:pt x="21737" y="59"/>
                    </a:cubicBezTo>
                    <a:cubicBezTo>
                      <a:pt x="16555" y="59"/>
                      <a:pt x="13367" y="3020"/>
                      <a:pt x="11241" y="6094"/>
                    </a:cubicBezTo>
                    <a:cubicBezTo>
                      <a:pt x="8584" y="9966"/>
                      <a:pt x="6459" y="16798"/>
                      <a:pt x="6459" y="17482"/>
                    </a:cubicBezTo>
                    <a:cubicBezTo>
                      <a:pt x="6459" y="18962"/>
                      <a:pt x="8319" y="18962"/>
                      <a:pt x="8717" y="18962"/>
                    </a:cubicBezTo>
                    <a:cubicBezTo>
                      <a:pt x="10577" y="18962"/>
                      <a:pt x="10710" y="18620"/>
                      <a:pt x="11640" y="15546"/>
                    </a:cubicBezTo>
                    <a:cubicBezTo>
                      <a:pt x="13633" y="8941"/>
                      <a:pt x="16157" y="3248"/>
                      <a:pt x="21338" y="3248"/>
                    </a:cubicBezTo>
                    <a:cubicBezTo>
                      <a:pt x="24792" y="3248"/>
                      <a:pt x="25722" y="5753"/>
                      <a:pt x="25722" y="8827"/>
                    </a:cubicBezTo>
                    <a:cubicBezTo>
                      <a:pt x="25722" y="10080"/>
                      <a:pt x="25457" y="11560"/>
                      <a:pt x="25324" y="12244"/>
                    </a:cubicBezTo>
                    <a:lnTo>
                      <a:pt x="10179" y="64170"/>
                    </a:lnTo>
                    <a:close/>
                    <a:moveTo>
                      <a:pt x="35288" y="13724"/>
                    </a:moveTo>
                    <a:cubicBezTo>
                      <a:pt x="42993" y="4956"/>
                      <a:pt x="49636" y="3248"/>
                      <a:pt x="53887" y="3248"/>
                    </a:cubicBezTo>
                    <a:cubicBezTo>
                      <a:pt x="59068" y="3248"/>
                      <a:pt x="63585" y="6550"/>
                      <a:pt x="63585" y="14293"/>
                    </a:cubicBezTo>
                    <a:cubicBezTo>
                      <a:pt x="63585" y="18962"/>
                      <a:pt x="60662" y="30577"/>
                      <a:pt x="56677" y="37182"/>
                    </a:cubicBezTo>
                    <a:cubicBezTo>
                      <a:pt x="53355" y="42762"/>
                      <a:pt x="46846" y="48227"/>
                      <a:pt x="40070" y="48227"/>
                    </a:cubicBezTo>
                    <a:cubicBezTo>
                      <a:pt x="30638" y="48227"/>
                      <a:pt x="28246" y="39459"/>
                      <a:pt x="28246" y="38320"/>
                    </a:cubicBezTo>
                    <a:cubicBezTo>
                      <a:pt x="28246" y="37865"/>
                      <a:pt x="28512" y="37068"/>
                      <a:pt x="28645" y="36612"/>
                    </a:cubicBezTo>
                    <a:lnTo>
                      <a:pt x="35288" y="13724"/>
                    </a:lnTo>
                    <a:close/>
                  </a:path>
                </a:pathLst>
              </a:custGeom>
              <a:solidFill>
                <a:srgbClr val="000000"/>
              </a:solidFill>
              <a:ln w="19050" cap="flat">
                <a:noFill/>
                <a:prstDash val="solid"/>
                <a:miter/>
              </a:ln>
            </p:spPr>
            <p:txBody>
              <a:bodyPr rtlCol="0" anchor="ctr"/>
              <a:lstStyle/>
              <a:p>
                <a:endParaRPr lang="zh-CN" altLang="en-US"/>
              </a:p>
            </p:txBody>
          </p:sp>
        </p:grpSp>
        <p:grpSp>
          <p:nvGrpSpPr>
            <p:cNvPr id="1037" name="组合 1036" descr="\documentclass{article}&#10;\usepackage{amsmath}&#10;\usepackage[bold]{hhtensor}&#10;\pagestyle{empty}&#10;\begin{document}&#10;&#10;$I^a$&#10;&#10;&#10;\end{document}" title="IguanaTex Vector Display">
              <a:extLst>
                <a:ext uri="{FF2B5EF4-FFF2-40B4-BE49-F238E27FC236}">
                  <a16:creationId xmlns:a16="http://schemas.microsoft.com/office/drawing/2014/main" id="{A5813217-CDDF-B716-C273-7EC84A770F34}"/>
                </a:ext>
              </a:extLst>
            </p:cNvPr>
            <p:cNvGrpSpPr>
              <a:grpSpLocks noChangeAspect="1"/>
            </p:cNvGrpSpPr>
            <p:nvPr>
              <p:custDataLst>
                <p:tags r:id="rId8"/>
              </p:custDataLst>
            </p:nvPr>
          </p:nvGrpSpPr>
          <p:grpSpPr>
            <a:xfrm>
              <a:off x="960431" y="4009169"/>
              <a:ext cx="160627" cy="111107"/>
              <a:chOff x="4007822" y="3453749"/>
              <a:chExt cx="167726" cy="111107"/>
            </a:xfrm>
          </p:grpSpPr>
          <p:sp>
            <p:nvSpPr>
              <p:cNvPr id="1035" name="任意形状 1034">
                <a:extLst>
                  <a:ext uri="{FF2B5EF4-FFF2-40B4-BE49-F238E27FC236}">
                    <a16:creationId xmlns:a16="http://schemas.microsoft.com/office/drawing/2014/main" id="{AFED66A9-88CA-0DBD-16DB-A6776C85D98D}"/>
                  </a:ext>
                </a:extLst>
              </p:cNvPr>
              <p:cNvSpPr/>
              <p:nvPr>
                <p:custDataLst>
                  <p:tags r:id="rId86"/>
                </p:custDataLst>
              </p:nvPr>
            </p:nvSpPr>
            <p:spPr>
              <a:xfrm>
                <a:off x="4007822" y="3453749"/>
                <a:ext cx="87871" cy="111107"/>
              </a:xfrm>
              <a:custGeom>
                <a:avLst/>
                <a:gdLst>
                  <a:gd name="connsiteX0" fmla="*/ 64605 w 87871"/>
                  <a:gd name="connsiteY0" fmla="*/ 12589 h 111107"/>
                  <a:gd name="connsiteX1" fmla="*/ 81875 w 87871"/>
                  <a:gd name="connsiteY1" fmla="*/ 5106 h 111107"/>
                  <a:gd name="connsiteX2" fmla="*/ 87949 w 87871"/>
                  <a:gd name="connsiteY2" fmla="*/ 2015 h 111107"/>
                  <a:gd name="connsiteX3" fmla="*/ 85102 w 87871"/>
                  <a:gd name="connsiteY3" fmla="*/ 63 h 111107"/>
                  <a:gd name="connsiteX4" fmla="*/ 60050 w 87871"/>
                  <a:gd name="connsiteY4" fmla="*/ 551 h 111107"/>
                  <a:gd name="connsiteX5" fmla="*/ 34808 w 87871"/>
                  <a:gd name="connsiteY5" fmla="*/ 63 h 111107"/>
                  <a:gd name="connsiteX6" fmla="*/ 31012 w 87871"/>
                  <a:gd name="connsiteY6" fmla="*/ 3316 h 111107"/>
                  <a:gd name="connsiteX7" fmla="*/ 36326 w 87871"/>
                  <a:gd name="connsiteY7" fmla="*/ 5106 h 111107"/>
                  <a:gd name="connsiteX8" fmla="*/ 49422 w 87871"/>
                  <a:gd name="connsiteY8" fmla="*/ 8197 h 111107"/>
                  <a:gd name="connsiteX9" fmla="*/ 49042 w 87871"/>
                  <a:gd name="connsiteY9" fmla="*/ 10799 h 111107"/>
                  <a:gd name="connsiteX10" fmla="*/ 23421 w 87871"/>
                  <a:gd name="connsiteY10" fmla="*/ 98482 h 111107"/>
                  <a:gd name="connsiteX11" fmla="*/ 6150 w 87871"/>
                  <a:gd name="connsiteY11" fmla="*/ 106127 h 111107"/>
                  <a:gd name="connsiteX12" fmla="*/ 77 w 87871"/>
                  <a:gd name="connsiteY12" fmla="*/ 109381 h 111107"/>
                  <a:gd name="connsiteX13" fmla="*/ 2924 w 87871"/>
                  <a:gd name="connsiteY13" fmla="*/ 111170 h 111107"/>
                  <a:gd name="connsiteX14" fmla="*/ 27786 w 87871"/>
                  <a:gd name="connsiteY14" fmla="*/ 110682 h 111107"/>
                  <a:gd name="connsiteX15" fmla="*/ 53217 w 87871"/>
                  <a:gd name="connsiteY15" fmla="*/ 111170 h 111107"/>
                  <a:gd name="connsiteX16" fmla="*/ 57013 w 87871"/>
                  <a:gd name="connsiteY16" fmla="*/ 108079 h 111107"/>
                  <a:gd name="connsiteX17" fmla="*/ 51320 w 87871"/>
                  <a:gd name="connsiteY17" fmla="*/ 106127 h 111107"/>
                  <a:gd name="connsiteX18" fmla="*/ 43159 w 87871"/>
                  <a:gd name="connsiteY18" fmla="*/ 105802 h 111107"/>
                  <a:gd name="connsiteX19" fmla="*/ 38414 w 87871"/>
                  <a:gd name="connsiteY19" fmla="*/ 103036 h 111107"/>
                  <a:gd name="connsiteX20" fmla="*/ 39173 w 87871"/>
                  <a:gd name="connsiteY20" fmla="*/ 99295 h 111107"/>
                  <a:gd name="connsiteX21" fmla="*/ 64605 w 87871"/>
                  <a:gd name="connsiteY21" fmla="*/ 12589 h 11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871" h="111107">
                    <a:moveTo>
                      <a:pt x="64605" y="12589"/>
                    </a:moveTo>
                    <a:cubicBezTo>
                      <a:pt x="66313" y="6732"/>
                      <a:pt x="66882" y="5106"/>
                      <a:pt x="81875" y="5106"/>
                    </a:cubicBezTo>
                    <a:cubicBezTo>
                      <a:pt x="86430" y="5106"/>
                      <a:pt x="87949" y="5106"/>
                      <a:pt x="87949" y="2015"/>
                    </a:cubicBezTo>
                    <a:cubicBezTo>
                      <a:pt x="87949" y="63"/>
                      <a:pt x="85861" y="63"/>
                      <a:pt x="85102" y="63"/>
                    </a:cubicBezTo>
                    <a:cubicBezTo>
                      <a:pt x="79598" y="63"/>
                      <a:pt x="65554" y="551"/>
                      <a:pt x="60050" y="551"/>
                    </a:cubicBezTo>
                    <a:cubicBezTo>
                      <a:pt x="54356" y="551"/>
                      <a:pt x="40502" y="63"/>
                      <a:pt x="34808" y="63"/>
                    </a:cubicBezTo>
                    <a:cubicBezTo>
                      <a:pt x="33479" y="63"/>
                      <a:pt x="31012" y="63"/>
                      <a:pt x="31012" y="3316"/>
                    </a:cubicBezTo>
                    <a:cubicBezTo>
                      <a:pt x="31012" y="5106"/>
                      <a:pt x="32720" y="5106"/>
                      <a:pt x="36326" y="5106"/>
                    </a:cubicBezTo>
                    <a:cubicBezTo>
                      <a:pt x="44297" y="5106"/>
                      <a:pt x="49422" y="5106"/>
                      <a:pt x="49422" y="8197"/>
                    </a:cubicBezTo>
                    <a:cubicBezTo>
                      <a:pt x="49422" y="9010"/>
                      <a:pt x="49422" y="9335"/>
                      <a:pt x="49042" y="10799"/>
                    </a:cubicBezTo>
                    <a:lnTo>
                      <a:pt x="23421" y="98482"/>
                    </a:lnTo>
                    <a:cubicBezTo>
                      <a:pt x="21713" y="104501"/>
                      <a:pt x="21143" y="106127"/>
                      <a:pt x="6150" y="106127"/>
                    </a:cubicBezTo>
                    <a:cubicBezTo>
                      <a:pt x="1785" y="106127"/>
                      <a:pt x="77" y="106127"/>
                      <a:pt x="77" y="109381"/>
                    </a:cubicBezTo>
                    <a:cubicBezTo>
                      <a:pt x="77" y="111170"/>
                      <a:pt x="2354" y="111170"/>
                      <a:pt x="2924" y="111170"/>
                    </a:cubicBezTo>
                    <a:cubicBezTo>
                      <a:pt x="8427" y="111170"/>
                      <a:pt x="22282" y="110682"/>
                      <a:pt x="27786" y="110682"/>
                    </a:cubicBezTo>
                    <a:cubicBezTo>
                      <a:pt x="33479" y="110682"/>
                      <a:pt x="47524" y="111170"/>
                      <a:pt x="53217" y="111170"/>
                    </a:cubicBezTo>
                    <a:cubicBezTo>
                      <a:pt x="54736" y="111170"/>
                      <a:pt x="57013" y="111170"/>
                      <a:pt x="57013" y="108079"/>
                    </a:cubicBezTo>
                    <a:cubicBezTo>
                      <a:pt x="57013" y="106127"/>
                      <a:pt x="55495" y="106127"/>
                      <a:pt x="51320" y="106127"/>
                    </a:cubicBezTo>
                    <a:cubicBezTo>
                      <a:pt x="47903" y="106127"/>
                      <a:pt x="46954" y="106127"/>
                      <a:pt x="43159" y="105802"/>
                    </a:cubicBezTo>
                    <a:cubicBezTo>
                      <a:pt x="39173" y="105477"/>
                      <a:pt x="38414" y="104826"/>
                      <a:pt x="38414" y="103036"/>
                    </a:cubicBezTo>
                    <a:cubicBezTo>
                      <a:pt x="38414" y="101735"/>
                      <a:pt x="38794" y="100434"/>
                      <a:pt x="39173" y="99295"/>
                    </a:cubicBezTo>
                    <a:lnTo>
                      <a:pt x="64605" y="12589"/>
                    </a:lnTo>
                    <a:close/>
                  </a:path>
                </a:pathLst>
              </a:custGeom>
              <a:solidFill>
                <a:srgbClr val="000000"/>
              </a:solidFill>
              <a:ln w="19050" cap="flat">
                <a:noFill/>
                <a:prstDash val="solid"/>
                <a:miter/>
              </a:ln>
            </p:spPr>
            <p:txBody>
              <a:bodyPr rtlCol="0" anchor="ctr"/>
              <a:lstStyle/>
              <a:p>
                <a:endParaRPr lang="zh-CN" altLang="en-US"/>
              </a:p>
            </p:txBody>
          </p:sp>
          <p:sp>
            <p:nvSpPr>
              <p:cNvPr id="1036" name="任意形状 1035">
                <a:extLst>
                  <a:ext uri="{FF2B5EF4-FFF2-40B4-BE49-F238E27FC236}">
                    <a16:creationId xmlns:a16="http://schemas.microsoft.com/office/drawing/2014/main" id="{AFECAD81-6EEA-66C9-0944-5EC6B51D5A80}"/>
                  </a:ext>
                </a:extLst>
              </p:cNvPr>
              <p:cNvSpPr/>
              <p:nvPr>
                <p:custDataLst>
                  <p:tags r:id="rId87"/>
                </p:custDataLst>
              </p:nvPr>
            </p:nvSpPr>
            <p:spPr>
              <a:xfrm>
                <a:off x="4107794" y="3455605"/>
                <a:ext cx="67754" cy="51356"/>
              </a:xfrm>
              <a:custGeom>
                <a:avLst/>
                <a:gdLst>
                  <a:gd name="connsiteX0" fmla="*/ 48041 w 67754"/>
                  <a:gd name="connsiteY0" fmla="*/ 6778 h 51356"/>
                  <a:gd name="connsiteX1" fmla="*/ 34358 w 67754"/>
                  <a:gd name="connsiteY1" fmla="*/ 59 h 51356"/>
                  <a:gd name="connsiteX2" fmla="*/ 82 w 67754"/>
                  <a:gd name="connsiteY2" fmla="*/ 32513 h 51356"/>
                  <a:gd name="connsiteX3" fmla="*/ 20142 w 67754"/>
                  <a:gd name="connsiteY3" fmla="*/ 51416 h 51356"/>
                  <a:gd name="connsiteX4" fmla="*/ 39007 w 67754"/>
                  <a:gd name="connsiteY4" fmla="*/ 43445 h 51356"/>
                  <a:gd name="connsiteX5" fmla="*/ 52691 w 67754"/>
                  <a:gd name="connsiteY5" fmla="*/ 51416 h 51356"/>
                  <a:gd name="connsiteX6" fmla="*/ 63186 w 67754"/>
                  <a:gd name="connsiteY6" fmla="*/ 45381 h 51356"/>
                  <a:gd name="connsiteX7" fmla="*/ 67836 w 67754"/>
                  <a:gd name="connsiteY7" fmla="*/ 33993 h 51356"/>
                  <a:gd name="connsiteX8" fmla="*/ 65711 w 67754"/>
                  <a:gd name="connsiteY8" fmla="*/ 32513 h 51356"/>
                  <a:gd name="connsiteX9" fmla="*/ 62788 w 67754"/>
                  <a:gd name="connsiteY9" fmla="*/ 36043 h 51356"/>
                  <a:gd name="connsiteX10" fmla="*/ 53090 w 67754"/>
                  <a:gd name="connsiteY10" fmla="*/ 48227 h 51356"/>
                  <a:gd name="connsiteX11" fmla="*/ 48706 w 67754"/>
                  <a:gd name="connsiteY11" fmla="*/ 42648 h 51356"/>
                  <a:gd name="connsiteX12" fmla="*/ 50698 w 67754"/>
                  <a:gd name="connsiteY12" fmla="*/ 33652 h 51356"/>
                  <a:gd name="connsiteX13" fmla="*/ 53621 w 67754"/>
                  <a:gd name="connsiteY13" fmla="*/ 23403 h 51356"/>
                  <a:gd name="connsiteX14" fmla="*/ 56278 w 67754"/>
                  <a:gd name="connsiteY14" fmla="*/ 14749 h 51356"/>
                  <a:gd name="connsiteX15" fmla="*/ 58670 w 67754"/>
                  <a:gd name="connsiteY15" fmla="*/ 5867 h 51356"/>
                  <a:gd name="connsiteX16" fmla="*/ 54153 w 67754"/>
                  <a:gd name="connsiteY16" fmla="*/ 2223 h 51356"/>
                  <a:gd name="connsiteX17" fmla="*/ 48041 w 67754"/>
                  <a:gd name="connsiteY17" fmla="*/ 6778 h 51356"/>
                  <a:gd name="connsiteX18" fmla="*/ 39539 w 67754"/>
                  <a:gd name="connsiteY18" fmla="*/ 36043 h 51356"/>
                  <a:gd name="connsiteX19" fmla="*/ 32763 w 67754"/>
                  <a:gd name="connsiteY19" fmla="*/ 43673 h 51356"/>
                  <a:gd name="connsiteX20" fmla="*/ 20541 w 67754"/>
                  <a:gd name="connsiteY20" fmla="*/ 48227 h 51356"/>
                  <a:gd name="connsiteX21" fmla="*/ 10843 w 67754"/>
                  <a:gd name="connsiteY21" fmla="*/ 37182 h 51356"/>
                  <a:gd name="connsiteX22" fmla="*/ 17751 w 67754"/>
                  <a:gd name="connsiteY22" fmla="*/ 14066 h 51356"/>
                  <a:gd name="connsiteX23" fmla="*/ 34358 w 67754"/>
                  <a:gd name="connsiteY23" fmla="*/ 3248 h 51356"/>
                  <a:gd name="connsiteX24" fmla="*/ 46181 w 67754"/>
                  <a:gd name="connsiteY24" fmla="*/ 13155 h 51356"/>
                  <a:gd name="connsiteX25" fmla="*/ 45783 w 67754"/>
                  <a:gd name="connsiteY25" fmla="*/ 14749 h 51356"/>
                  <a:gd name="connsiteX26" fmla="*/ 39539 w 67754"/>
                  <a:gd name="connsiteY26" fmla="*/ 36043 h 5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754" h="51356">
                    <a:moveTo>
                      <a:pt x="48041" y="6778"/>
                    </a:moveTo>
                    <a:cubicBezTo>
                      <a:pt x="45251" y="3020"/>
                      <a:pt x="40735" y="59"/>
                      <a:pt x="34358" y="59"/>
                    </a:cubicBezTo>
                    <a:cubicBezTo>
                      <a:pt x="17353" y="59"/>
                      <a:pt x="82" y="16115"/>
                      <a:pt x="82" y="32513"/>
                    </a:cubicBezTo>
                    <a:cubicBezTo>
                      <a:pt x="82" y="43559"/>
                      <a:pt x="8717" y="51416"/>
                      <a:pt x="20142" y="51416"/>
                    </a:cubicBezTo>
                    <a:cubicBezTo>
                      <a:pt x="27316" y="51416"/>
                      <a:pt x="33693" y="47886"/>
                      <a:pt x="39007" y="43445"/>
                    </a:cubicBezTo>
                    <a:cubicBezTo>
                      <a:pt x="41532" y="50277"/>
                      <a:pt x="49237" y="51416"/>
                      <a:pt x="52691" y="51416"/>
                    </a:cubicBezTo>
                    <a:cubicBezTo>
                      <a:pt x="57474" y="51416"/>
                      <a:pt x="60795" y="48911"/>
                      <a:pt x="63186" y="45381"/>
                    </a:cubicBezTo>
                    <a:cubicBezTo>
                      <a:pt x="66109" y="40940"/>
                      <a:pt x="67836" y="34449"/>
                      <a:pt x="67836" y="33993"/>
                    </a:cubicBezTo>
                    <a:cubicBezTo>
                      <a:pt x="67836" y="32513"/>
                      <a:pt x="66109" y="32513"/>
                      <a:pt x="65711" y="32513"/>
                    </a:cubicBezTo>
                    <a:cubicBezTo>
                      <a:pt x="63851" y="32513"/>
                      <a:pt x="63718" y="32968"/>
                      <a:pt x="62788" y="36043"/>
                    </a:cubicBezTo>
                    <a:cubicBezTo>
                      <a:pt x="61194" y="41509"/>
                      <a:pt x="58670" y="48227"/>
                      <a:pt x="53090" y="48227"/>
                    </a:cubicBezTo>
                    <a:cubicBezTo>
                      <a:pt x="49636" y="48227"/>
                      <a:pt x="48706" y="45722"/>
                      <a:pt x="48706" y="42648"/>
                    </a:cubicBezTo>
                    <a:cubicBezTo>
                      <a:pt x="48706" y="40712"/>
                      <a:pt x="49768" y="36612"/>
                      <a:pt x="50698" y="33652"/>
                    </a:cubicBezTo>
                    <a:cubicBezTo>
                      <a:pt x="51628" y="30577"/>
                      <a:pt x="52957" y="25908"/>
                      <a:pt x="53621" y="23403"/>
                    </a:cubicBezTo>
                    <a:lnTo>
                      <a:pt x="56278" y="14749"/>
                    </a:lnTo>
                    <a:cubicBezTo>
                      <a:pt x="57075" y="11788"/>
                      <a:pt x="58670" y="6436"/>
                      <a:pt x="58670" y="5867"/>
                    </a:cubicBezTo>
                    <a:cubicBezTo>
                      <a:pt x="58670" y="3361"/>
                      <a:pt x="56278" y="2223"/>
                      <a:pt x="54153" y="2223"/>
                    </a:cubicBezTo>
                    <a:cubicBezTo>
                      <a:pt x="51894" y="2223"/>
                      <a:pt x="48838" y="3589"/>
                      <a:pt x="48041" y="6778"/>
                    </a:cubicBezTo>
                    <a:close/>
                    <a:moveTo>
                      <a:pt x="39539" y="36043"/>
                    </a:moveTo>
                    <a:cubicBezTo>
                      <a:pt x="38609" y="39231"/>
                      <a:pt x="35686" y="41509"/>
                      <a:pt x="32763" y="43673"/>
                    </a:cubicBezTo>
                    <a:cubicBezTo>
                      <a:pt x="31568" y="44583"/>
                      <a:pt x="26254" y="48227"/>
                      <a:pt x="20541" y="48227"/>
                    </a:cubicBezTo>
                    <a:cubicBezTo>
                      <a:pt x="15626" y="48227"/>
                      <a:pt x="10843" y="45267"/>
                      <a:pt x="10843" y="37182"/>
                    </a:cubicBezTo>
                    <a:cubicBezTo>
                      <a:pt x="10843" y="31146"/>
                      <a:pt x="14696" y="18620"/>
                      <a:pt x="17751" y="14066"/>
                    </a:cubicBezTo>
                    <a:cubicBezTo>
                      <a:pt x="23862" y="4956"/>
                      <a:pt x="30638" y="3248"/>
                      <a:pt x="34358" y="3248"/>
                    </a:cubicBezTo>
                    <a:cubicBezTo>
                      <a:pt x="43657" y="3248"/>
                      <a:pt x="46181" y="11902"/>
                      <a:pt x="46181" y="13155"/>
                    </a:cubicBezTo>
                    <a:cubicBezTo>
                      <a:pt x="46181" y="13610"/>
                      <a:pt x="45916" y="14407"/>
                      <a:pt x="45783" y="14749"/>
                    </a:cubicBezTo>
                    <a:lnTo>
                      <a:pt x="39539" y="36043"/>
                    </a:lnTo>
                    <a:close/>
                  </a:path>
                </a:pathLst>
              </a:custGeom>
              <a:solidFill>
                <a:srgbClr val="000000"/>
              </a:solidFill>
              <a:ln w="19050" cap="flat">
                <a:noFill/>
                <a:prstDash val="solid"/>
                <a:miter/>
              </a:ln>
            </p:spPr>
            <p:txBody>
              <a:bodyPr rtlCol="0" anchor="ctr"/>
              <a:lstStyle/>
              <a:p>
                <a:endParaRPr lang="zh-CN" altLang="en-US"/>
              </a:p>
            </p:txBody>
          </p:sp>
        </p:grpSp>
        <p:grpSp>
          <p:nvGrpSpPr>
            <p:cNvPr id="1047" name="组合 1046" descr="\documentclass{article}&#10;\usepackage{amsmath}&#10;\usepackage[bold]{hhtensor}&#10;\pagestyle{empty}&#10;\begin{document}&#10;&#10;$F^n$&#10;&#10;&#10;\end{document}" title="IguanaTex Vector Display">
              <a:extLst>
                <a:ext uri="{FF2B5EF4-FFF2-40B4-BE49-F238E27FC236}">
                  <a16:creationId xmlns:a16="http://schemas.microsoft.com/office/drawing/2014/main" id="{6B1B460E-0311-E491-FBAB-3AC13B595EFA}"/>
                </a:ext>
              </a:extLst>
            </p:cNvPr>
            <p:cNvGrpSpPr>
              <a:grpSpLocks noChangeAspect="1"/>
            </p:cNvGrpSpPr>
            <p:nvPr>
              <p:custDataLst>
                <p:tags r:id="rId9"/>
              </p:custDataLst>
            </p:nvPr>
          </p:nvGrpSpPr>
          <p:grpSpPr>
            <a:xfrm>
              <a:off x="2775022" y="2446407"/>
              <a:ext cx="202093" cy="110619"/>
              <a:chOff x="3895613" y="3454237"/>
              <a:chExt cx="211024" cy="110619"/>
            </a:xfrm>
          </p:grpSpPr>
          <p:sp>
            <p:nvSpPr>
              <p:cNvPr id="1045" name="任意形状 1044">
                <a:extLst>
                  <a:ext uri="{FF2B5EF4-FFF2-40B4-BE49-F238E27FC236}">
                    <a16:creationId xmlns:a16="http://schemas.microsoft.com/office/drawing/2014/main" id="{733303FD-8315-8B92-D236-F33AB1FE5409}"/>
                  </a:ext>
                </a:extLst>
              </p:cNvPr>
              <p:cNvSpPr/>
              <p:nvPr>
                <p:custDataLst>
                  <p:tags r:id="rId84"/>
                </p:custDataLst>
              </p:nvPr>
            </p:nvSpPr>
            <p:spPr>
              <a:xfrm>
                <a:off x="3895613" y="3454237"/>
                <a:ext cx="124520" cy="110619"/>
              </a:xfrm>
              <a:custGeom>
                <a:avLst/>
                <a:gdLst>
                  <a:gd name="connsiteX0" fmla="*/ 46502 w 124520"/>
                  <a:gd name="connsiteY0" fmla="*/ 57813 h 110619"/>
                  <a:gd name="connsiteX1" fmla="*/ 63495 w 124520"/>
                  <a:gd name="connsiteY1" fmla="*/ 57813 h 110619"/>
                  <a:gd name="connsiteX2" fmla="*/ 78036 w 124520"/>
                  <a:gd name="connsiteY2" fmla="*/ 65133 h 110619"/>
                  <a:gd name="connsiteX3" fmla="*/ 76810 w 124520"/>
                  <a:gd name="connsiteY3" fmla="*/ 73104 h 110619"/>
                  <a:gd name="connsiteX4" fmla="*/ 76284 w 124520"/>
                  <a:gd name="connsiteY4" fmla="*/ 74894 h 110619"/>
                  <a:gd name="connsiteX5" fmla="*/ 78386 w 124520"/>
                  <a:gd name="connsiteY5" fmla="*/ 76846 h 110619"/>
                  <a:gd name="connsiteX6" fmla="*/ 81014 w 124520"/>
                  <a:gd name="connsiteY6" fmla="*/ 73429 h 110619"/>
                  <a:gd name="connsiteX7" fmla="*/ 90650 w 124520"/>
                  <a:gd name="connsiteY7" fmla="*/ 38129 h 110619"/>
                  <a:gd name="connsiteX8" fmla="*/ 91175 w 124520"/>
                  <a:gd name="connsiteY8" fmla="*/ 35526 h 110619"/>
                  <a:gd name="connsiteX9" fmla="*/ 89073 w 124520"/>
                  <a:gd name="connsiteY9" fmla="*/ 33737 h 110619"/>
                  <a:gd name="connsiteX10" fmla="*/ 86445 w 124520"/>
                  <a:gd name="connsiteY10" fmla="*/ 37153 h 110619"/>
                  <a:gd name="connsiteX11" fmla="*/ 63846 w 124520"/>
                  <a:gd name="connsiteY11" fmla="*/ 52770 h 110619"/>
                  <a:gd name="connsiteX12" fmla="*/ 47903 w 124520"/>
                  <a:gd name="connsiteY12" fmla="*/ 52770 h 110619"/>
                  <a:gd name="connsiteX13" fmla="*/ 59115 w 124520"/>
                  <a:gd name="connsiteY13" fmla="*/ 11450 h 110619"/>
                  <a:gd name="connsiteX14" fmla="*/ 68576 w 124520"/>
                  <a:gd name="connsiteY14" fmla="*/ 5106 h 110619"/>
                  <a:gd name="connsiteX15" fmla="*/ 91701 w 124520"/>
                  <a:gd name="connsiteY15" fmla="*/ 5106 h 110619"/>
                  <a:gd name="connsiteX16" fmla="*/ 117278 w 124520"/>
                  <a:gd name="connsiteY16" fmla="*/ 23000 h 110619"/>
                  <a:gd name="connsiteX17" fmla="*/ 116753 w 124520"/>
                  <a:gd name="connsiteY17" fmla="*/ 31785 h 110619"/>
                  <a:gd name="connsiteX18" fmla="*/ 116402 w 124520"/>
                  <a:gd name="connsiteY18" fmla="*/ 34713 h 110619"/>
                  <a:gd name="connsiteX19" fmla="*/ 118505 w 124520"/>
                  <a:gd name="connsiteY19" fmla="*/ 36665 h 110619"/>
                  <a:gd name="connsiteX20" fmla="*/ 120957 w 124520"/>
                  <a:gd name="connsiteY20" fmla="*/ 32598 h 110619"/>
                  <a:gd name="connsiteX21" fmla="*/ 124461 w 124520"/>
                  <a:gd name="connsiteY21" fmla="*/ 4455 h 110619"/>
                  <a:gd name="connsiteX22" fmla="*/ 119731 w 124520"/>
                  <a:gd name="connsiteY22" fmla="*/ 63 h 110619"/>
                  <a:gd name="connsiteX23" fmla="*/ 33888 w 124520"/>
                  <a:gd name="connsiteY23" fmla="*/ 63 h 110619"/>
                  <a:gd name="connsiteX24" fmla="*/ 28633 w 124520"/>
                  <a:gd name="connsiteY24" fmla="*/ 3316 h 110619"/>
                  <a:gd name="connsiteX25" fmla="*/ 33538 w 124520"/>
                  <a:gd name="connsiteY25" fmla="*/ 5106 h 110619"/>
                  <a:gd name="connsiteX26" fmla="*/ 44925 w 124520"/>
                  <a:gd name="connsiteY26" fmla="*/ 8034 h 110619"/>
                  <a:gd name="connsiteX27" fmla="*/ 44049 w 124520"/>
                  <a:gd name="connsiteY27" fmla="*/ 11938 h 110619"/>
                  <a:gd name="connsiteX28" fmla="*/ 20924 w 124520"/>
                  <a:gd name="connsiteY28" fmla="*/ 97994 h 110619"/>
                  <a:gd name="connsiteX29" fmla="*/ 4982 w 124520"/>
                  <a:gd name="connsiteY29" fmla="*/ 105639 h 110619"/>
                  <a:gd name="connsiteX30" fmla="*/ 77 w 124520"/>
                  <a:gd name="connsiteY30" fmla="*/ 108730 h 110619"/>
                  <a:gd name="connsiteX31" fmla="*/ 2705 w 124520"/>
                  <a:gd name="connsiteY31" fmla="*/ 110682 h 110619"/>
                  <a:gd name="connsiteX32" fmla="*/ 25830 w 124520"/>
                  <a:gd name="connsiteY32" fmla="*/ 110194 h 110619"/>
                  <a:gd name="connsiteX33" fmla="*/ 51933 w 124520"/>
                  <a:gd name="connsiteY33" fmla="*/ 110682 h 110619"/>
                  <a:gd name="connsiteX34" fmla="*/ 55612 w 124520"/>
                  <a:gd name="connsiteY34" fmla="*/ 107591 h 110619"/>
                  <a:gd name="connsiteX35" fmla="*/ 54561 w 124520"/>
                  <a:gd name="connsiteY35" fmla="*/ 105802 h 110619"/>
                  <a:gd name="connsiteX36" fmla="*/ 49655 w 124520"/>
                  <a:gd name="connsiteY36" fmla="*/ 105639 h 110619"/>
                  <a:gd name="connsiteX37" fmla="*/ 40545 w 124520"/>
                  <a:gd name="connsiteY37" fmla="*/ 105314 h 110619"/>
                  <a:gd name="connsiteX38" fmla="*/ 34939 w 124520"/>
                  <a:gd name="connsiteY38" fmla="*/ 102060 h 110619"/>
                  <a:gd name="connsiteX39" fmla="*/ 35640 w 124520"/>
                  <a:gd name="connsiteY39" fmla="*/ 98319 h 110619"/>
                  <a:gd name="connsiteX40" fmla="*/ 46502 w 124520"/>
                  <a:gd name="connsiteY40" fmla="*/ 57813 h 11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4520" h="110619">
                    <a:moveTo>
                      <a:pt x="46502" y="57813"/>
                    </a:moveTo>
                    <a:lnTo>
                      <a:pt x="63495" y="57813"/>
                    </a:lnTo>
                    <a:cubicBezTo>
                      <a:pt x="76634" y="57813"/>
                      <a:pt x="78036" y="60415"/>
                      <a:pt x="78036" y="65133"/>
                    </a:cubicBezTo>
                    <a:cubicBezTo>
                      <a:pt x="78036" y="66272"/>
                      <a:pt x="78036" y="68224"/>
                      <a:pt x="76810" y="73104"/>
                    </a:cubicBezTo>
                    <a:cubicBezTo>
                      <a:pt x="76459" y="73918"/>
                      <a:pt x="76284" y="74568"/>
                      <a:pt x="76284" y="74894"/>
                    </a:cubicBezTo>
                    <a:cubicBezTo>
                      <a:pt x="76284" y="76195"/>
                      <a:pt x="77335" y="76846"/>
                      <a:pt x="78386" y="76846"/>
                    </a:cubicBezTo>
                    <a:cubicBezTo>
                      <a:pt x="80138" y="76846"/>
                      <a:pt x="80138" y="76358"/>
                      <a:pt x="81014" y="73429"/>
                    </a:cubicBezTo>
                    <a:lnTo>
                      <a:pt x="90650" y="38129"/>
                    </a:lnTo>
                    <a:cubicBezTo>
                      <a:pt x="91175" y="36339"/>
                      <a:pt x="91175" y="36014"/>
                      <a:pt x="91175" y="35526"/>
                    </a:cubicBezTo>
                    <a:cubicBezTo>
                      <a:pt x="91175" y="35201"/>
                      <a:pt x="90825" y="33737"/>
                      <a:pt x="89073" y="33737"/>
                    </a:cubicBezTo>
                    <a:cubicBezTo>
                      <a:pt x="87321" y="33737"/>
                      <a:pt x="87146" y="34550"/>
                      <a:pt x="86445" y="37153"/>
                    </a:cubicBezTo>
                    <a:cubicBezTo>
                      <a:pt x="82766" y="49842"/>
                      <a:pt x="78737" y="52770"/>
                      <a:pt x="63846" y="52770"/>
                    </a:cubicBezTo>
                    <a:lnTo>
                      <a:pt x="47903" y="52770"/>
                    </a:lnTo>
                    <a:lnTo>
                      <a:pt x="59115" y="11450"/>
                    </a:lnTo>
                    <a:cubicBezTo>
                      <a:pt x="60692" y="5756"/>
                      <a:pt x="60867" y="5106"/>
                      <a:pt x="68576" y="5106"/>
                    </a:cubicBezTo>
                    <a:lnTo>
                      <a:pt x="91701" y="5106"/>
                    </a:lnTo>
                    <a:cubicBezTo>
                      <a:pt x="113249" y="5106"/>
                      <a:pt x="117278" y="10474"/>
                      <a:pt x="117278" y="23000"/>
                    </a:cubicBezTo>
                    <a:cubicBezTo>
                      <a:pt x="117278" y="26742"/>
                      <a:pt x="117278" y="27392"/>
                      <a:pt x="116753" y="31785"/>
                    </a:cubicBezTo>
                    <a:cubicBezTo>
                      <a:pt x="116402" y="33899"/>
                      <a:pt x="116402" y="34225"/>
                      <a:pt x="116402" y="34713"/>
                    </a:cubicBezTo>
                    <a:cubicBezTo>
                      <a:pt x="116402" y="35526"/>
                      <a:pt x="116928" y="36665"/>
                      <a:pt x="118505" y="36665"/>
                    </a:cubicBezTo>
                    <a:cubicBezTo>
                      <a:pt x="120432" y="36665"/>
                      <a:pt x="120607" y="35689"/>
                      <a:pt x="120957" y="32598"/>
                    </a:cubicBezTo>
                    <a:lnTo>
                      <a:pt x="124461" y="4455"/>
                    </a:lnTo>
                    <a:cubicBezTo>
                      <a:pt x="124987" y="63"/>
                      <a:pt x="124111" y="63"/>
                      <a:pt x="119731" y="63"/>
                    </a:cubicBezTo>
                    <a:lnTo>
                      <a:pt x="33888" y="63"/>
                    </a:lnTo>
                    <a:cubicBezTo>
                      <a:pt x="30384" y="63"/>
                      <a:pt x="28633" y="63"/>
                      <a:pt x="28633" y="3316"/>
                    </a:cubicBezTo>
                    <a:cubicBezTo>
                      <a:pt x="28633" y="5106"/>
                      <a:pt x="30209" y="5106"/>
                      <a:pt x="33538" y="5106"/>
                    </a:cubicBezTo>
                    <a:cubicBezTo>
                      <a:pt x="40020" y="5106"/>
                      <a:pt x="44925" y="5106"/>
                      <a:pt x="44925" y="8034"/>
                    </a:cubicBezTo>
                    <a:cubicBezTo>
                      <a:pt x="44925" y="8685"/>
                      <a:pt x="44925" y="9010"/>
                      <a:pt x="44049" y="11938"/>
                    </a:cubicBezTo>
                    <a:lnTo>
                      <a:pt x="20924" y="97994"/>
                    </a:lnTo>
                    <a:cubicBezTo>
                      <a:pt x="19172" y="104338"/>
                      <a:pt x="18822" y="105639"/>
                      <a:pt x="4982" y="105639"/>
                    </a:cubicBezTo>
                    <a:cubicBezTo>
                      <a:pt x="2004" y="105639"/>
                      <a:pt x="77" y="105639"/>
                      <a:pt x="77" y="108730"/>
                    </a:cubicBezTo>
                    <a:cubicBezTo>
                      <a:pt x="77" y="110682"/>
                      <a:pt x="2179" y="110682"/>
                      <a:pt x="2705" y="110682"/>
                    </a:cubicBezTo>
                    <a:cubicBezTo>
                      <a:pt x="7785" y="110682"/>
                      <a:pt x="20749" y="110194"/>
                      <a:pt x="25830" y="110194"/>
                    </a:cubicBezTo>
                    <a:cubicBezTo>
                      <a:pt x="31611" y="110194"/>
                      <a:pt x="46151" y="110682"/>
                      <a:pt x="51933" y="110682"/>
                    </a:cubicBezTo>
                    <a:cubicBezTo>
                      <a:pt x="53509" y="110682"/>
                      <a:pt x="55612" y="110682"/>
                      <a:pt x="55612" y="107591"/>
                    </a:cubicBezTo>
                    <a:cubicBezTo>
                      <a:pt x="55612" y="106290"/>
                      <a:pt x="54561" y="105965"/>
                      <a:pt x="54561" y="105802"/>
                    </a:cubicBezTo>
                    <a:cubicBezTo>
                      <a:pt x="54035" y="105639"/>
                      <a:pt x="53685" y="105639"/>
                      <a:pt x="49655" y="105639"/>
                    </a:cubicBezTo>
                    <a:cubicBezTo>
                      <a:pt x="45801" y="105639"/>
                      <a:pt x="44925" y="105639"/>
                      <a:pt x="40545" y="105314"/>
                    </a:cubicBezTo>
                    <a:cubicBezTo>
                      <a:pt x="35465" y="104826"/>
                      <a:pt x="34939" y="104175"/>
                      <a:pt x="34939" y="102060"/>
                    </a:cubicBezTo>
                    <a:cubicBezTo>
                      <a:pt x="34939" y="101735"/>
                      <a:pt x="34939" y="100759"/>
                      <a:pt x="35640" y="98319"/>
                    </a:cubicBezTo>
                    <a:lnTo>
                      <a:pt x="46502" y="57813"/>
                    </a:lnTo>
                    <a:close/>
                  </a:path>
                </a:pathLst>
              </a:custGeom>
              <a:solidFill>
                <a:srgbClr val="000000"/>
              </a:solidFill>
              <a:ln w="17585" cap="flat">
                <a:noFill/>
                <a:prstDash val="solid"/>
                <a:miter/>
              </a:ln>
            </p:spPr>
            <p:txBody>
              <a:bodyPr rtlCol="0" anchor="ctr"/>
              <a:lstStyle/>
              <a:p>
                <a:endParaRPr lang="zh-CN" altLang="en-US"/>
              </a:p>
            </p:txBody>
          </p:sp>
          <p:sp>
            <p:nvSpPr>
              <p:cNvPr id="1046" name="任意形状 1045">
                <a:extLst>
                  <a:ext uri="{FF2B5EF4-FFF2-40B4-BE49-F238E27FC236}">
                    <a16:creationId xmlns:a16="http://schemas.microsoft.com/office/drawing/2014/main" id="{38DE9D1B-5FF0-C38F-5965-0DB617D0EED6}"/>
                  </a:ext>
                </a:extLst>
              </p:cNvPr>
              <p:cNvSpPr/>
              <p:nvPr>
                <p:custDataLst>
                  <p:tags r:id="rId85"/>
                </p:custDataLst>
              </p:nvPr>
            </p:nvSpPr>
            <p:spPr>
              <a:xfrm>
                <a:off x="4031709" y="3455605"/>
                <a:ext cx="74928" cy="51356"/>
              </a:xfrm>
              <a:custGeom>
                <a:avLst/>
                <a:gdLst>
                  <a:gd name="connsiteX0" fmla="*/ 9282 w 74928"/>
                  <a:gd name="connsiteY0" fmla="*/ 43103 h 51356"/>
                  <a:gd name="connsiteX1" fmla="*/ 8056 w 74928"/>
                  <a:gd name="connsiteY1" fmla="*/ 47772 h 51356"/>
                  <a:gd name="connsiteX2" fmla="*/ 12225 w 74928"/>
                  <a:gd name="connsiteY2" fmla="*/ 51416 h 51356"/>
                  <a:gd name="connsiteX3" fmla="*/ 17008 w 74928"/>
                  <a:gd name="connsiteY3" fmla="*/ 48911 h 51356"/>
                  <a:gd name="connsiteX4" fmla="*/ 19215 w 74928"/>
                  <a:gd name="connsiteY4" fmla="*/ 41851 h 51356"/>
                  <a:gd name="connsiteX5" fmla="*/ 21913 w 74928"/>
                  <a:gd name="connsiteY5" fmla="*/ 31602 h 51356"/>
                  <a:gd name="connsiteX6" fmla="*/ 23998 w 74928"/>
                  <a:gd name="connsiteY6" fmla="*/ 23972 h 51356"/>
                  <a:gd name="connsiteX7" fmla="*/ 29148 w 74928"/>
                  <a:gd name="connsiteY7" fmla="*/ 13724 h 51356"/>
                  <a:gd name="connsiteX8" fmla="*/ 47543 w 74928"/>
                  <a:gd name="connsiteY8" fmla="*/ 3248 h 51356"/>
                  <a:gd name="connsiteX9" fmla="*/ 54779 w 74928"/>
                  <a:gd name="connsiteY9" fmla="*/ 11219 h 51356"/>
                  <a:gd name="connsiteX10" fmla="*/ 47543 w 74928"/>
                  <a:gd name="connsiteY10" fmla="*/ 35474 h 51356"/>
                  <a:gd name="connsiteX11" fmla="*/ 45704 w 74928"/>
                  <a:gd name="connsiteY11" fmla="*/ 41623 h 51356"/>
                  <a:gd name="connsiteX12" fmla="*/ 57354 w 74928"/>
                  <a:gd name="connsiteY12" fmla="*/ 51416 h 51356"/>
                  <a:gd name="connsiteX13" fmla="*/ 75013 w 74928"/>
                  <a:gd name="connsiteY13" fmla="*/ 33993 h 51356"/>
                  <a:gd name="connsiteX14" fmla="*/ 73051 w 74928"/>
                  <a:gd name="connsiteY14" fmla="*/ 32513 h 51356"/>
                  <a:gd name="connsiteX15" fmla="*/ 70721 w 74928"/>
                  <a:gd name="connsiteY15" fmla="*/ 34449 h 51356"/>
                  <a:gd name="connsiteX16" fmla="*/ 57722 w 74928"/>
                  <a:gd name="connsiteY16" fmla="*/ 48227 h 51356"/>
                  <a:gd name="connsiteX17" fmla="*/ 54656 w 74928"/>
                  <a:gd name="connsiteY17" fmla="*/ 44242 h 51356"/>
                  <a:gd name="connsiteX18" fmla="*/ 57476 w 74928"/>
                  <a:gd name="connsiteY18" fmla="*/ 35018 h 51356"/>
                  <a:gd name="connsiteX19" fmla="*/ 63976 w 74928"/>
                  <a:gd name="connsiteY19" fmla="*/ 13041 h 51356"/>
                  <a:gd name="connsiteX20" fmla="*/ 48034 w 74928"/>
                  <a:gd name="connsiteY20" fmla="*/ 59 h 51356"/>
                  <a:gd name="connsiteX21" fmla="*/ 27309 w 74928"/>
                  <a:gd name="connsiteY21" fmla="*/ 10422 h 51356"/>
                  <a:gd name="connsiteX22" fmla="*/ 14187 w 74928"/>
                  <a:gd name="connsiteY22" fmla="*/ 59 h 51356"/>
                  <a:gd name="connsiteX23" fmla="*/ 4499 w 74928"/>
                  <a:gd name="connsiteY23" fmla="*/ 6208 h 51356"/>
                  <a:gd name="connsiteX24" fmla="*/ 85 w 74928"/>
                  <a:gd name="connsiteY24" fmla="*/ 17482 h 51356"/>
                  <a:gd name="connsiteX25" fmla="*/ 2169 w 74928"/>
                  <a:gd name="connsiteY25" fmla="*/ 18962 h 51356"/>
                  <a:gd name="connsiteX26" fmla="*/ 4867 w 74928"/>
                  <a:gd name="connsiteY26" fmla="*/ 15546 h 51356"/>
                  <a:gd name="connsiteX27" fmla="*/ 13819 w 74928"/>
                  <a:gd name="connsiteY27" fmla="*/ 3248 h 51356"/>
                  <a:gd name="connsiteX28" fmla="*/ 17866 w 74928"/>
                  <a:gd name="connsiteY28" fmla="*/ 8827 h 51356"/>
                  <a:gd name="connsiteX29" fmla="*/ 15904 w 74928"/>
                  <a:gd name="connsiteY29" fmla="*/ 18279 h 51356"/>
                  <a:gd name="connsiteX30" fmla="*/ 13206 w 74928"/>
                  <a:gd name="connsiteY30" fmla="*/ 28527 h 51356"/>
                  <a:gd name="connsiteX31" fmla="*/ 9282 w 74928"/>
                  <a:gd name="connsiteY31" fmla="*/ 43103 h 5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928" h="51356">
                    <a:moveTo>
                      <a:pt x="9282" y="43103"/>
                    </a:moveTo>
                    <a:cubicBezTo>
                      <a:pt x="8791" y="44583"/>
                      <a:pt x="8056" y="47430"/>
                      <a:pt x="8056" y="47772"/>
                    </a:cubicBezTo>
                    <a:cubicBezTo>
                      <a:pt x="8056" y="50277"/>
                      <a:pt x="10263" y="51416"/>
                      <a:pt x="12225" y="51416"/>
                    </a:cubicBezTo>
                    <a:cubicBezTo>
                      <a:pt x="14432" y="51416"/>
                      <a:pt x="16395" y="49936"/>
                      <a:pt x="17008" y="48911"/>
                    </a:cubicBezTo>
                    <a:cubicBezTo>
                      <a:pt x="17621" y="47886"/>
                      <a:pt x="18602" y="44242"/>
                      <a:pt x="19215" y="41851"/>
                    </a:cubicBezTo>
                    <a:cubicBezTo>
                      <a:pt x="19828" y="39687"/>
                      <a:pt x="21177" y="34449"/>
                      <a:pt x="21913" y="31602"/>
                    </a:cubicBezTo>
                    <a:cubicBezTo>
                      <a:pt x="22649" y="29097"/>
                      <a:pt x="23385" y="26592"/>
                      <a:pt x="23998" y="23972"/>
                    </a:cubicBezTo>
                    <a:cubicBezTo>
                      <a:pt x="25347" y="19304"/>
                      <a:pt x="25592" y="18393"/>
                      <a:pt x="29148" y="13724"/>
                    </a:cubicBezTo>
                    <a:cubicBezTo>
                      <a:pt x="32582" y="9169"/>
                      <a:pt x="38346" y="3248"/>
                      <a:pt x="47543" y="3248"/>
                    </a:cubicBezTo>
                    <a:cubicBezTo>
                      <a:pt x="54656" y="3248"/>
                      <a:pt x="54779" y="9055"/>
                      <a:pt x="54779" y="11219"/>
                    </a:cubicBezTo>
                    <a:cubicBezTo>
                      <a:pt x="54779" y="18051"/>
                      <a:pt x="49505" y="30691"/>
                      <a:pt x="47543" y="35474"/>
                    </a:cubicBezTo>
                    <a:cubicBezTo>
                      <a:pt x="46194" y="38662"/>
                      <a:pt x="45704" y="39687"/>
                      <a:pt x="45704" y="41623"/>
                    </a:cubicBezTo>
                    <a:cubicBezTo>
                      <a:pt x="45704" y="47658"/>
                      <a:pt x="51100" y="51416"/>
                      <a:pt x="57354" y="51416"/>
                    </a:cubicBezTo>
                    <a:cubicBezTo>
                      <a:pt x="69617" y="51416"/>
                      <a:pt x="75013" y="35701"/>
                      <a:pt x="75013" y="33993"/>
                    </a:cubicBezTo>
                    <a:cubicBezTo>
                      <a:pt x="75013" y="32513"/>
                      <a:pt x="73419" y="32513"/>
                      <a:pt x="73051" y="32513"/>
                    </a:cubicBezTo>
                    <a:cubicBezTo>
                      <a:pt x="71334" y="32513"/>
                      <a:pt x="71211" y="33196"/>
                      <a:pt x="70721" y="34449"/>
                    </a:cubicBezTo>
                    <a:cubicBezTo>
                      <a:pt x="67900" y="43559"/>
                      <a:pt x="62627" y="48227"/>
                      <a:pt x="57722" y="48227"/>
                    </a:cubicBezTo>
                    <a:cubicBezTo>
                      <a:pt x="55146" y="48227"/>
                      <a:pt x="54656" y="46633"/>
                      <a:pt x="54656" y="44242"/>
                    </a:cubicBezTo>
                    <a:cubicBezTo>
                      <a:pt x="54656" y="41623"/>
                      <a:pt x="55269" y="40142"/>
                      <a:pt x="57476" y="35018"/>
                    </a:cubicBezTo>
                    <a:cubicBezTo>
                      <a:pt x="58948" y="31488"/>
                      <a:pt x="63976" y="19418"/>
                      <a:pt x="63976" y="13041"/>
                    </a:cubicBezTo>
                    <a:cubicBezTo>
                      <a:pt x="63976" y="1995"/>
                      <a:pt x="54533" y="59"/>
                      <a:pt x="48034" y="59"/>
                    </a:cubicBezTo>
                    <a:cubicBezTo>
                      <a:pt x="37855" y="59"/>
                      <a:pt x="30988" y="5867"/>
                      <a:pt x="27309" y="10422"/>
                    </a:cubicBezTo>
                    <a:cubicBezTo>
                      <a:pt x="26450" y="2564"/>
                      <a:pt x="19215" y="59"/>
                      <a:pt x="14187" y="59"/>
                    </a:cubicBezTo>
                    <a:cubicBezTo>
                      <a:pt x="8914" y="59"/>
                      <a:pt x="6093" y="3589"/>
                      <a:pt x="4499" y="6208"/>
                    </a:cubicBezTo>
                    <a:cubicBezTo>
                      <a:pt x="1801" y="10422"/>
                      <a:pt x="85" y="16912"/>
                      <a:pt x="85" y="17482"/>
                    </a:cubicBezTo>
                    <a:cubicBezTo>
                      <a:pt x="85" y="18962"/>
                      <a:pt x="1801" y="18962"/>
                      <a:pt x="2169" y="18962"/>
                    </a:cubicBezTo>
                    <a:cubicBezTo>
                      <a:pt x="3886" y="18962"/>
                      <a:pt x="4009" y="18620"/>
                      <a:pt x="4867" y="15546"/>
                    </a:cubicBezTo>
                    <a:cubicBezTo>
                      <a:pt x="6707" y="8827"/>
                      <a:pt x="9037" y="3248"/>
                      <a:pt x="13819" y="3248"/>
                    </a:cubicBezTo>
                    <a:cubicBezTo>
                      <a:pt x="17008" y="3248"/>
                      <a:pt x="17866" y="5753"/>
                      <a:pt x="17866" y="8827"/>
                    </a:cubicBezTo>
                    <a:cubicBezTo>
                      <a:pt x="17866" y="10991"/>
                      <a:pt x="16763" y="15204"/>
                      <a:pt x="15904" y="18279"/>
                    </a:cubicBezTo>
                    <a:cubicBezTo>
                      <a:pt x="15046" y="21353"/>
                      <a:pt x="13819" y="26022"/>
                      <a:pt x="13206" y="28527"/>
                    </a:cubicBezTo>
                    <a:lnTo>
                      <a:pt x="9282" y="43103"/>
                    </a:lnTo>
                    <a:close/>
                  </a:path>
                </a:pathLst>
              </a:custGeom>
              <a:solidFill>
                <a:srgbClr val="000000"/>
              </a:solidFill>
              <a:ln w="17585" cap="flat">
                <a:noFill/>
                <a:prstDash val="solid"/>
                <a:miter/>
              </a:ln>
            </p:spPr>
            <p:txBody>
              <a:bodyPr rtlCol="0" anchor="ctr"/>
              <a:lstStyle/>
              <a:p>
                <a:endParaRPr lang="zh-CN" altLang="en-US"/>
              </a:p>
            </p:txBody>
          </p:sp>
        </p:grpSp>
        <p:grpSp>
          <p:nvGrpSpPr>
            <p:cNvPr id="1053" name="组合 1052" descr="\documentclass{article}&#10;\usepackage{amsmath}&#10;\usepackage[bold]{hhtensor}&#10;\pagestyle{empty}&#10;\begin{document}&#10;&#10;$F^p$&#10;&#10;&#10;\end{document}" title="IguanaTex Vector Display">
              <a:extLst>
                <a:ext uri="{FF2B5EF4-FFF2-40B4-BE49-F238E27FC236}">
                  <a16:creationId xmlns:a16="http://schemas.microsoft.com/office/drawing/2014/main" id="{1F4AACC2-DEE0-DACB-591A-73DB19ADEE36}"/>
                </a:ext>
              </a:extLst>
            </p:cNvPr>
            <p:cNvGrpSpPr>
              <a:grpSpLocks noChangeAspect="1"/>
            </p:cNvGrpSpPr>
            <p:nvPr>
              <p:custDataLst>
                <p:tags r:id="rId10"/>
              </p:custDataLst>
            </p:nvPr>
          </p:nvGrpSpPr>
          <p:grpSpPr>
            <a:xfrm>
              <a:off x="2755642" y="3313893"/>
              <a:ext cx="206083" cy="110619"/>
              <a:chOff x="4008581" y="3454237"/>
              <a:chExt cx="215191" cy="110619"/>
            </a:xfrm>
          </p:grpSpPr>
          <p:sp>
            <p:nvSpPr>
              <p:cNvPr id="1051" name="任意形状 1050">
                <a:extLst>
                  <a:ext uri="{FF2B5EF4-FFF2-40B4-BE49-F238E27FC236}">
                    <a16:creationId xmlns:a16="http://schemas.microsoft.com/office/drawing/2014/main" id="{D0A403FE-8E0B-4F94-39FB-705BD25A6C82}"/>
                  </a:ext>
                </a:extLst>
              </p:cNvPr>
              <p:cNvSpPr/>
              <p:nvPr>
                <p:custDataLst>
                  <p:tags r:id="rId82"/>
                </p:custDataLst>
              </p:nvPr>
            </p:nvSpPr>
            <p:spPr>
              <a:xfrm>
                <a:off x="4008581" y="3454237"/>
                <a:ext cx="134897" cy="110619"/>
              </a:xfrm>
              <a:custGeom>
                <a:avLst/>
                <a:gdLst>
                  <a:gd name="connsiteX0" fmla="*/ 50371 w 134897"/>
                  <a:gd name="connsiteY0" fmla="*/ 57813 h 110619"/>
                  <a:gd name="connsiteX1" fmla="*/ 68780 w 134897"/>
                  <a:gd name="connsiteY1" fmla="*/ 57813 h 110619"/>
                  <a:gd name="connsiteX2" fmla="*/ 84533 w 134897"/>
                  <a:gd name="connsiteY2" fmla="*/ 65133 h 110619"/>
                  <a:gd name="connsiteX3" fmla="*/ 83204 w 134897"/>
                  <a:gd name="connsiteY3" fmla="*/ 73104 h 110619"/>
                  <a:gd name="connsiteX4" fmla="*/ 82635 w 134897"/>
                  <a:gd name="connsiteY4" fmla="*/ 74894 h 110619"/>
                  <a:gd name="connsiteX5" fmla="*/ 84912 w 134897"/>
                  <a:gd name="connsiteY5" fmla="*/ 76846 h 110619"/>
                  <a:gd name="connsiteX6" fmla="*/ 87759 w 134897"/>
                  <a:gd name="connsiteY6" fmla="*/ 73429 h 110619"/>
                  <a:gd name="connsiteX7" fmla="*/ 98197 w 134897"/>
                  <a:gd name="connsiteY7" fmla="*/ 38129 h 110619"/>
                  <a:gd name="connsiteX8" fmla="*/ 98767 w 134897"/>
                  <a:gd name="connsiteY8" fmla="*/ 35526 h 110619"/>
                  <a:gd name="connsiteX9" fmla="*/ 96489 w 134897"/>
                  <a:gd name="connsiteY9" fmla="*/ 33737 h 110619"/>
                  <a:gd name="connsiteX10" fmla="*/ 93642 w 134897"/>
                  <a:gd name="connsiteY10" fmla="*/ 37153 h 110619"/>
                  <a:gd name="connsiteX11" fmla="*/ 69160 w 134897"/>
                  <a:gd name="connsiteY11" fmla="*/ 52770 h 110619"/>
                  <a:gd name="connsiteX12" fmla="*/ 51889 w 134897"/>
                  <a:gd name="connsiteY12" fmla="*/ 52770 h 110619"/>
                  <a:gd name="connsiteX13" fmla="*/ 64035 w 134897"/>
                  <a:gd name="connsiteY13" fmla="*/ 11450 h 110619"/>
                  <a:gd name="connsiteX14" fmla="*/ 74284 w 134897"/>
                  <a:gd name="connsiteY14" fmla="*/ 5106 h 110619"/>
                  <a:gd name="connsiteX15" fmla="*/ 99336 w 134897"/>
                  <a:gd name="connsiteY15" fmla="*/ 5106 h 110619"/>
                  <a:gd name="connsiteX16" fmla="*/ 127045 w 134897"/>
                  <a:gd name="connsiteY16" fmla="*/ 23000 h 110619"/>
                  <a:gd name="connsiteX17" fmla="*/ 126476 w 134897"/>
                  <a:gd name="connsiteY17" fmla="*/ 31785 h 110619"/>
                  <a:gd name="connsiteX18" fmla="*/ 126096 w 134897"/>
                  <a:gd name="connsiteY18" fmla="*/ 34713 h 110619"/>
                  <a:gd name="connsiteX19" fmla="*/ 128374 w 134897"/>
                  <a:gd name="connsiteY19" fmla="*/ 36665 h 110619"/>
                  <a:gd name="connsiteX20" fmla="*/ 131031 w 134897"/>
                  <a:gd name="connsiteY20" fmla="*/ 32598 h 110619"/>
                  <a:gd name="connsiteX21" fmla="*/ 134826 w 134897"/>
                  <a:gd name="connsiteY21" fmla="*/ 4455 h 110619"/>
                  <a:gd name="connsiteX22" fmla="*/ 129702 w 134897"/>
                  <a:gd name="connsiteY22" fmla="*/ 63 h 110619"/>
                  <a:gd name="connsiteX23" fmla="*/ 36706 w 134897"/>
                  <a:gd name="connsiteY23" fmla="*/ 63 h 110619"/>
                  <a:gd name="connsiteX24" fmla="*/ 31012 w 134897"/>
                  <a:gd name="connsiteY24" fmla="*/ 3316 h 110619"/>
                  <a:gd name="connsiteX25" fmla="*/ 36326 w 134897"/>
                  <a:gd name="connsiteY25" fmla="*/ 5106 h 110619"/>
                  <a:gd name="connsiteX26" fmla="*/ 48663 w 134897"/>
                  <a:gd name="connsiteY26" fmla="*/ 8034 h 110619"/>
                  <a:gd name="connsiteX27" fmla="*/ 47714 w 134897"/>
                  <a:gd name="connsiteY27" fmla="*/ 11938 h 110619"/>
                  <a:gd name="connsiteX28" fmla="*/ 22662 w 134897"/>
                  <a:gd name="connsiteY28" fmla="*/ 97994 h 110619"/>
                  <a:gd name="connsiteX29" fmla="*/ 5391 w 134897"/>
                  <a:gd name="connsiteY29" fmla="*/ 105639 h 110619"/>
                  <a:gd name="connsiteX30" fmla="*/ 77 w 134897"/>
                  <a:gd name="connsiteY30" fmla="*/ 108730 h 110619"/>
                  <a:gd name="connsiteX31" fmla="*/ 2924 w 134897"/>
                  <a:gd name="connsiteY31" fmla="*/ 110682 h 110619"/>
                  <a:gd name="connsiteX32" fmla="*/ 27976 w 134897"/>
                  <a:gd name="connsiteY32" fmla="*/ 110194 h 110619"/>
                  <a:gd name="connsiteX33" fmla="*/ 56254 w 134897"/>
                  <a:gd name="connsiteY33" fmla="*/ 110682 h 110619"/>
                  <a:gd name="connsiteX34" fmla="*/ 60240 w 134897"/>
                  <a:gd name="connsiteY34" fmla="*/ 107591 h 110619"/>
                  <a:gd name="connsiteX35" fmla="*/ 59101 w 134897"/>
                  <a:gd name="connsiteY35" fmla="*/ 105802 h 110619"/>
                  <a:gd name="connsiteX36" fmla="*/ 53787 w 134897"/>
                  <a:gd name="connsiteY36" fmla="*/ 105639 h 110619"/>
                  <a:gd name="connsiteX37" fmla="*/ 43918 w 134897"/>
                  <a:gd name="connsiteY37" fmla="*/ 105314 h 110619"/>
                  <a:gd name="connsiteX38" fmla="*/ 37845 w 134897"/>
                  <a:gd name="connsiteY38" fmla="*/ 102060 h 110619"/>
                  <a:gd name="connsiteX39" fmla="*/ 38604 w 134897"/>
                  <a:gd name="connsiteY39" fmla="*/ 98319 h 110619"/>
                  <a:gd name="connsiteX40" fmla="*/ 50371 w 134897"/>
                  <a:gd name="connsiteY40" fmla="*/ 57813 h 11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4897" h="110619">
                    <a:moveTo>
                      <a:pt x="50371" y="57813"/>
                    </a:moveTo>
                    <a:lnTo>
                      <a:pt x="68780" y="57813"/>
                    </a:lnTo>
                    <a:cubicBezTo>
                      <a:pt x="83014" y="57813"/>
                      <a:pt x="84533" y="60415"/>
                      <a:pt x="84533" y="65133"/>
                    </a:cubicBezTo>
                    <a:cubicBezTo>
                      <a:pt x="84533" y="66272"/>
                      <a:pt x="84533" y="68224"/>
                      <a:pt x="83204" y="73104"/>
                    </a:cubicBezTo>
                    <a:cubicBezTo>
                      <a:pt x="82824" y="73918"/>
                      <a:pt x="82635" y="74568"/>
                      <a:pt x="82635" y="74894"/>
                    </a:cubicBezTo>
                    <a:cubicBezTo>
                      <a:pt x="82635" y="76195"/>
                      <a:pt x="83773" y="76846"/>
                      <a:pt x="84912" y="76846"/>
                    </a:cubicBezTo>
                    <a:cubicBezTo>
                      <a:pt x="86810" y="76846"/>
                      <a:pt x="86810" y="76358"/>
                      <a:pt x="87759" y="73429"/>
                    </a:cubicBezTo>
                    <a:lnTo>
                      <a:pt x="98197" y="38129"/>
                    </a:lnTo>
                    <a:cubicBezTo>
                      <a:pt x="98767" y="36339"/>
                      <a:pt x="98767" y="36014"/>
                      <a:pt x="98767" y="35526"/>
                    </a:cubicBezTo>
                    <a:cubicBezTo>
                      <a:pt x="98767" y="35201"/>
                      <a:pt x="98387" y="33737"/>
                      <a:pt x="96489" y="33737"/>
                    </a:cubicBezTo>
                    <a:cubicBezTo>
                      <a:pt x="94591" y="33737"/>
                      <a:pt x="94401" y="34550"/>
                      <a:pt x="93642" y="37153"/>
                    </a:cubicBezTo>
                    <a:cubicBezTo>
                      <a:pt x="89657" y="49842"/>
                      <a:pt x="85292" y="52770"/>
                      <a:pt x="69160" y="52770"/>
                    </a:cubicBezTo>
                    <a:lnTo>
                      <a:pt x="51889" y="52770"/>
                    </a:lnTo>
                    <a:lnTo>
                      <a:pt x="64035" y="11450"/>
                    </a:lnTo>
                    <a:cubicBezTo>
                      <a:pt x="65743" y="5756"/>
                      <a:pt x="65933" y="5106"/>
                      <a:pt x="74284" y="5106"/>
                    </a:cubicBezTo>
                    <a:lnTo>
                      <a:pt x="99336" y="5106"/>
                    </a:lnTo>
                    <a:cubicBezTo>
                      <a:pt x="122680" y="5106"/>
                      <a:pt x="127045" y="10474"/>
                      <a:pt x="127045" y="23000"/>
                    </a:cubicBezTo>
                    <a:cubicBezTo>
                      <a:pt x="127045" y="26742"/>
                      <a:pt x="127045" y="27392"/>
                      <a:pt x="126476" y="31785"/>
                    </a:cubicBezTo>
                    <a:cubicBezTo>
                      <a:pt x="126096" y="33899"/>
                      <a:pt x="126096" y="34225"/>
                      <a:pt x="126096" y="34713"/>
                    </a:cubicBezTo>
                    <a:cubicBezTo>
                      <a:pt x="126096" y="35526"/>
                      <a:pt x="126666" y="36665"/>
                      <a:pt x="128374" y="36665"/>
                    </a:cubicBezTo>
                    <a:cubicBezTo>
                      <a:pt x="130461" y="36665"/>
                      <a:pt x="130651" y="35689"/>
                      <a:pt x="131031" y="32598"/>
                    </a:cubicBezTo>
                    <a:lnTo>
                      <a:pt x="134826" y="4455"/>
                    </a:lnTo>
                    <a:cubicBezTo>
                      <a:pt x="135396" y="63"/>
                      <a:pt x="134447" y="63"/>
                      <a:pt x="129702" y="63"/>
                    </a:cubicBezTo>
                    <a:lnTo>
                      <a:pt x="36706" y="63"/>
                    </a:lnTo>
                    <a:cubicBezTo>
                      <a:pt x="32910" y="63"/>
                      <a:pt x="31012" y="63"/>
                      <a:pt x="31012" y="3316"/>
                    </a:cubicBezTo>
                    <a:cubicBezTo>
                      <a:pt x="31012" y="5106"/>
                      <a:pt x="32720" y="5106"/>
                      <a:pt x="36326" y="5106"/>
                    </a:cubicBezTo>
                    <a:cubicBezTo>
                      <a:pt x="43348" y="5106"/>
                      <a:pt x="48663" y="5106"/>
                      <a:pt x="48663" y="8034"/>
                    </a:cubicBezTo>
                    <a:cubicBezTo>
                      <a:pt x="48663" y="8685"/>
                      <a:pt x="48663" y="9010"/>
                      <a:pt x="47714" y="11938"/>
                    </a:cubicBezTo>
                    <a:lnTo>
                      <a:pt x="22662" y="97994"/>
                    </a:lnTo>
                    <a:cubicBezTo>
                      <a:pt x="20764" y="104338"/>
                      <a:pt x="20384" y="105639"/>
                      <a:pt x="5391" y="105639"/>
                    </a:cubicBezTo>
                    <a:cubicBezTo>
                      <a:pt x="2164" y="105639"/>
                      <a:pt x="77" y="105639"/>
                      <a:pt x="77" y="108730"/>
                    </a:cubicBezTo>
                    <a:cubicBezTo>
                      <a:pt x="77" y="110682"/>
                      <a:pt x="2354" y="110682"/>
                      <a:pt x="2924" y="110682"/>
                    </a:cubicBezTo>
                    <a:cubicBezTo>
                      <a:pt x="8427" y="110682"/>
                      <a:pt x="22472" y="110194"/>
                      <a:pt x="27976" y="110194"/>
                    </a:cubicBezTo>
                    <a:cubicBezTo>
                      <a:pt x="34239" y="110194"/>
                      <a:pt x="49991" y="110682"/>
                      <a:pt x="56254" y="110682"/>
                    </a:cubicBezTo>
                    <a:cubicBezTo>
                      <a:pt x="57962" y="110682"/>
                      <a:pt x="60240" y="110682"/>
                      <a:pt x="60240" y="107591"/>
                    </a:cubicBezTo>
                    <a:cubicBezTo>
                      <a:pt x="60240" y="106290"/>
                      <a:pt x="59101" y="105965"/>
                      <a:pt x="59101" y="105802"/>
                    </a:cubicBezTo>
                    <a:cubicBezTo>
                      <a:pt x="58532" y="105639"/>
                      <a:pt x="58152" y="105639"/>
                      <a:pt x="53787" y="105639"/>
                    </a:cubicBezTo>
                    <a:cubicBezTo>
                      <a:pt x="49611" y="105639"/>
                      <a:pt x="48663" y="105639"/>
                      <a:pt x="43918" y="105314"/>
                    </a:cubicBezTo>
                    <a:cubicBezTo>
                      <a:pt x="38414" y="104826"/>
                      <a:pt x="37845" y="104175"/>
                      <a:pt x="37845" y="102060"/>
                    </a:cubicBezTo>
                    <a:cubicBezTo>
                      <a:pt x="37845" y="101735"/>
                      <a:pt x="37845" y="100759"/>
                      <a:pt x="38604" y="98319"/>
                    </a:cubicBezTo>
                    <a:lnTo>
                      <a:pt x="50371" y="57813"/>
                    </a:lnTo>
                    <a:close/>
                  </a:path>
                </a:pathLst>
              </a:custGeom>
              <a:solidFill>
                <a:srgbClr val="000000"/>
              </a:solidFill>
              <a:ln w="19050" cap="flat">
                <a:noFill/>
                <a:prstDash val="solid"/>
                <a:miter/>
              </a:ln>
            </p:spPr>
            <p:txBody>
              <a:bodyPr rtlCol="0" anchor="ctr"/>
              <a:lstStyle/>
              <a:p>
                <a:endParaRPr lang="zh-CN" altLang="en-US"/>
              </a:p>
            </p:txBody>
          </p:sp>
          <p:sp>
            <p:nvSpPr>
              <p:cNvPr id="1052" name="任意形状 1051">
                <a:extLst>
                  <a:ext uri="{FF2B5EF4-FFF2-40B4-BE49-F238E27FC236}">
                    <a16:creationId xmlns:a16="http://schemas.microsoft.com/office/drawing/2014/main" id="{E923A08A-1A67-EB24-977A-D5ADA70173BA}"/>
                  </a:ext>
                </a:extLst>
              </p:cNvPr>
              <p:cNvSpPr/>
              <p:nvPr>
                <p:custDataLst>
                  <p:tags r:id="rId83"/>
                </p:custDataLst>
              </p:nvPr>
            </p:nvSpPr>
            <p:spPr>
              <a:xfrm>
                <a:off x="4149641" y="3455605"/>
                <a:ext cx="74131" cy="72309"/>
              </a:xfrm>
              <a:custGeom>
                <a:avLst/>
                <a:gdLst>
                  <a:gd name="connsiteX0" fmla="*/ 10181 w 74131"/>
                  <a:gd name="connsiteY0" fmla="*/ 64170 h 72309"/>
                  <a:gd name="connsiteX1" fmla="*/ 3672 w 74131"/>
                  <a:gd name="connsiteY1" fmla="*/ 68269 h 72309"/>
                  <a:gd name="connsiteX2" fmla="*/ 85 w 74131"/>
                  <a:gd name="connsiteY2" fmla="*/ 70660 h 72309"/>
                  <a:gd name="connsiteX3" fmla="*/ 1944 w 74131"/>
                  <a:gd name="connsiteY3" fmla="*/ 72369 h 72309"/>
                  <a:gd name="connsiteX4" fmla="*/ 13370 w 74131"/>
                  <a:gd name="connsiteY4" fmla="*/ 71913 h 72309"/>
                  <a:gd name="connsiteX5" fmla="*/ 27319 w 74131"/>
                  <a:gd name="connsiteY5" fmla="*/ 72369 h 72309"/>
                  <a:gd name="connsiteX6" fmla="*/ 29976 w 74131"/>
                  <a:gd name="connsiteY6" fmla="*/ 69863 h 72309"/>
                  <a:gd name="connsiteX7" fmla="*/ 26522 w 74131"/>
                  <a:gd name="connsiteY7" fmla="*/ 68269 h 72309"/>
                  <a:gd name="connsiteX8" fmla="*/ 20012 w 74131"/>
                  <a:gd name="connsiteY8" fmla="*/ 66903 h 72309"/>
                  <a:gd name="connsiteX9" fmla="*/ 21474 w 74131"/>
                  <a:gd name="connsiteY9" fmla="*/ 61664 h 72309"/>
                  <a:gd name="connsiteX10" fmla="*/ 26389 w 74131"/>
                  <a:gd name="connsiteY10" fmla="*/ 44697 h 72309"/>
                  <a:gd name="connsiteX11" fmla="*/ 40073 w 74131"/>
                  <a:gd name="connsiteY11" fmla="*/ 51416 h 72309"/>
                  <a:gd name="connsiteX12" fmla="*/ 74216 w 74131"/>
                  <a:gd name="connsiteY12" fmla="*/ 19076 h 72309"/>
                  <a:gd name="connsiteX13" fmla="*/ 54288 w 74131"/>
                  <a:gd name="connsiteY13" fmla="*/ 59 h 72309"/>
                  <a:gd name="connsiteX14" fmla="*/ 35423 w 74131"/>
                  <a:gd name="connsiteY14" fmla="*/ 8030 h 72309"/>
                  <a:gd name="connsiteX15" fmla="*/ 21739 w 74131"/>
                  <a:gd name="connsiteY15" fmla="*/ 59 h 72309"/>
                  <a:gd name="connsiteX16" fmla="*/ 11244 w 74131"/>
                  <a:gd name="connsiteY16" fmla="*/ 6094 h 72309"/>
                  <a:gd name="connsiteX17" fmla="*/ 6461 w 74131"/>
                  <a:gd name="connsiteY17" fmla="*/ 17482 h 72309"/>
                  <a:gd name="connsiteX18" fmla="*/ 8720 w 74131"/>
                  <a:gd name="connsiteY18" fmla="*/ 18962 h 72309"/>
                  <a:gd name="connsiteX19" fmla="*/ 11643 w 74131"/>
                  <a:gd name="connsiteY19" fmla="*/ 15546 h 72309"/>
                  <a:gd name="connsiteX20" fmla="*/ 21341 w 74131"/>
                  <a:gd name="connsiteY20" fmla="*/ 3248 h 72309"/>
                  <a:gd name="connsiteX21" fmla="*/ 25725 w 74131"/>
                  <a:gd name="connsiteY21" fmla="*/ 8827 h 72309"/>
                  <a:gd name="connsiteX22" fmla="*/ 25326 w 74131"/>
                  <a:gd name="connsiteY22" fmla="*/ 12244 h 72309"/>
                  <a:gd name="connsiteX23" fmla="*/ 10181 w 74131"/>
                  <a:gd name="connsiteY23" fmla="*/ 64170 h 72309"/>
                  <a:gd name="connsiteX24" fmla="*/ 35290 w 74131"/>
                  <a:gd name="connsiteY24" fmla="*/ 13724 h 72309"/>
                  <a:gd name="connsiteX25" fmla="*/ 53889 w 74131"/>
                  <a:gd name="connsiteY25" fmla="*/ 3248 h 72309"/>
                  <a:gd name="connsiteX26" fmla="*/ 63588 w 74131"/>
                  <a:gd name="connsiteY26" fmla="*/ 14293 h 72309"/>
                  <a:gd name="connsiteX27" fmla="*/ 56679 w 74131"/>
                  <a:gd name="connsiteY27" fmla="*/ 37182 h 72309"/>
                  <a:gd name="connsiteX28" fmla="*/ 40073 w 74131"/>
                  <a:gd name="connsiteY28" fmla="*/ 48227 h 72309"/>
                  <a:gd name="connsiteX29" fmla="*/ 28249 w 74131"/>
                  <a:gd name="connsiteY29" fmla="*/ 38320 h 72309"/>
                  <a:gd name="connsiteX30" fmla="*/ 28648 w 74131"/>
                  <a:gd name="connsiteY30" fmla="*/ 36612 h 72309"/>
                  <a:gd name="connsiteX31" fmla="*/ 35290 w 74131"/>
                  <a:gd name="connsiteY31" fmla="*/ 13724 h 7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131" h="72309">
                    <a:moveTo>
                      <a:pt x="10181" y="64170"/>
                    </a:moveTo>
                    <a:cubicBezTo>
                      <a:pt x="9251" y="67358"/>
                      <a:pt x="8986" y="68269"/>
                      <a:pt x="3672" y="68269"/>
                    </a:cubicBezTo>
                    <a:cubicBezTo>
                      <a:pt x="1944" y="68269"/>
                      <a:pt x="85" y="68269"/>
                      <a:pt x="85" y="70660"/>
                    </a:cubicBezTo>
                    <a:cubicBezTo>
                      <a:pt x="85" y="71913"/>
                      <a:pt x="1280" y="72369"/>
                      <a:pt x="1944" y="72369"/>
                    </a:cubicBezTo>
                    <a:cubicBezTo>
                      <a:pt x="5399" y="72369"/>
                      <a:pt x="9783" y="71913"/>
                      <a:pt x="13370" y="71913"/>
                    </a:cubicBezTo>
                    <a:cubicBezTo>
                      <a:pt x="17887" y="71913"/>
                      <a:pt x="22935" y="72369"/>
                      <a:pt x="27319" y="72369"/>
                    </a:cubicBezTo>
                    <a:cubicBezTo>
                      <a:pt x="28515" y="72369"/>
                      <a:pt x="29976" y="72027"/>
                      <a:pt x="29976" y="69863"/>
                    </a:cubicBezTo>
                    <a:cubicBezTo>
                      <a:pt x="29976" y="68269"/>
                      <a:pt x="28116" y="68269"/>
                      <a:pt x="26522" y="68269"/>
                    </a:cubicBezTo>
                    <a:cubicBezTo>
                      <a:pt x="23599" y="68269"/>
                      <a:pt x="20012" y="68269"/>
                      <a:pt x="20012" y="66903"/>
                    </a:cubicBezTo>
                    <a:cubicBezTo>
                      <a:pt x="20012" y="66333"/>
                      <a:pt x="20942" y="63373"/>
                      <a:pt x="21474" y="61664"/>
                    </a:cubicBezTo>
                    <a:cubicBezTo>
                      <a:pt x="23068" y="55629"/>
                      <a:pt x="24928" y="49480"/>
                      <a:pt x="26389" y="44697"/>
                    </a:cubicBezTo>
                    <a:cubicBezTo>
                      <a:pt x="27983" y="46975"/>
                      <a:pt x="32102" y="51416"/>
                      <a:pt x="40073" y="51416"/>
                    </a:cubicBezTo>
                    <a:cubicBezTo>
                      <a:pt x="56281" y="51416"/>
                      <a:pt x="74216" y="36043"/>
                      <a:pt x="74216" y="19076"/>
                    </a:cubicBezTo>
                    <a:cubicBezTo>
                      <a:pt x="74216" y="5753"/>
                      <a:pt x="63455" y="59"/>
                      <a:pt x="54288" y="59"/>
                    </a:cubicBezTo>
                    <a:cubicBezTo>
                      <a:pt x="46051" y="59"/>
                      <a:pt x="39010" y="4842"/>
                      <a:pt x="35423" y="8030"/>
                    </a:cubicBezTo>
                    <a:cubicBezTo>
                      <a:pt x="33165" y="1539"/>
                      <a:pt x="25725" y="59"/>
                      <a:pt x="21739" y="59"/>
                    </a:cubicBezTo>
                    <a:cubicBezTo>
                      <a:pt x="16558" y="59"/>
                      <a:pt x="13370" y="3020"/>
                      <a:pt x="11244" y="6094"/>
                    </a:cubicBezTo>
                    <a:cubicBezTo>
                      <a:pt x="8587" y="9966"/>
                      <a:pt x="6461" y="16798"/>
                      <a:pt x="6461" y="17482"/>
                    </a:cubicBezTo>
                    <a:cubicBezTo>
                      <a:pt x="6461" y="18962"/>
                      <a:pt x="8321" y="18962"/>
                      <a:pt x="8720" y="18962"/>
                    </a:cubicBezTo>
                    <a:cubicBezTo>
                      <a:pt x="10580" y="18962"/>
                      <a:pt x="10713" y="18620"/>
                      <a:pt x="11643" y="15546"/>
                    </a:cubicBezTo>
                    <a:cubicBezTo>
                      <a:pt x="13635" y="8941"/>
                      <a:pt x="16160" y="3248"/>
                      <a:pt x="21341" y="3248"/>
                    </a:cubicBezTo>
                    <a:cubicBezTo>
                      <a:pt x="24795" y="3248"/>
                      <a:pt x="25725" y="5753"/>
                      <a:pt x="25725" y="8827"/>
                    </a:cubicBezTo>
                    <a:cubicBezTo>
                      <a:pt x="25725" y="10080"/>
                      <a:pt x="25459" y="11560"/>
                      <a:pt x="25326" y="12244"/>
                    </a:cubicBezTo>
                    <a:lnTo>
                      <a:pt x="10181" y="64170"/>
                    </a:lnTo>
                    <a:close/>
                    <a:moveTo>
                      <a:pt x="35290" y="13724"/>
                    </a:moveTo>
                    <a:cubicBezTo>
                      <a:pt x="42996" y="4956"/>
                      <a:pt x="49638" y="3248"/>
                      <a:pt x="53889" y="3248"/>
                    </a:cubicBezTo>
                    <a:cubicBezTo>
                      <a:pt x="59071" y="3248"/>
                      <a:pt x="63588" y="6550"/>
                      <a:pt x="63588" y="14293"/>
                    </a:cubicBezTo>
                    <a:cubicBezTo>
                      <a:pt x="63588" y="18962"/>
                      <a:pt x="60665" y="30577"/>
                      <a:pt x="56679" y="37182"/>
                    </a:cubicBezTo>
                    <a:cubicBezTo>
                      <a:pt x="53358" y="42762"/>
                      <a:pt x="46848" y="48227"/>
                      <a:pt x="40073" y="48227"/>
                    </a:cubicBezTo>
                    <a:cubicBezTo>
                      <a:pt x="30640" y="48227"/>
                      <a:pt x="28249" y="39459"/>
                      <a:pt x="28249" y="38320"/>
                    </a:cubicBezTo>
                    <a:cubicBezTo>
                      <a:pt x="28249" y="37865"/>
                      <a:pt x="28515" y="37068"/>
                      <a:pt x="28648" y="36612"/>
                    </a:cubicBezTo>
                    <a:lnTo>
                      <a:pt x="35290" y="13724"/>
                    </a:lnTo>
                    <a:close/>
                  </a:path>
                </a:pathLst>
              </a:custGeom>
              <a:solidFill>
                <a:srgbClr val="000000"/>
              </a:solidFill>
              <a:ln w="19050" cap="flat">
                <a:noFill/>
                <a:prstDash val="solid"/>
                <a:miter/>
              </a:ln>
            </p:spPr>
            <p:txBody>
              <a:bodyPr rtlCol="0" anchor="ctr"/>
              <a:lstStyle/>
              <a:p>
                <a:endParaRPr lang="zh-CN" altLang="en-US"/>
              </a:p>
            </p:txBody>
          </p:sp>
        </p:grpSp>
        <p:grpSp>
          <p:nvGrpSpPr>
            <p:cNvPr id="1059" name="组合 1058" descr="\documentclass{article}&#10;\usepackage{amsmath}&#10;\usepackage[bold]{hhtensor}&#10;\pagestyle{empty}&#10;\begin{document}&#10;&#10;$F^a$&#10;&#10;&#10;\end{document}" title="IguanaTex Vector Display">
              <a:extLst>
                <a:ext uri="{FF2B5EF4-FFF2-40B4-BE49-F238E27FC236}">
                  <a16:creationId xmlns:a16="http://schemas.microsoft.com/office/drawing/2014/main" id="{10B8DAE0-4968-5A31-2B56-3F4A4710A635}"/>
                </a:ext>
              </a:extLst>
            </p:cNvPr>
            <p:cNvGrpSpPr>
              <a:grpSpLocks noChangeAspect="1"/>
            </p:cNvGrpSpPr>
            <p:nvPr>
              <p:custDataLst>
                <p:tags r:id="rId11"/>
              </p:custDataLst>
            </p:nvPr>
          </p:nvGrpSpPr>
          <p:grpSpPr>
            <a:xfrm>
              <a:off x="2750041" y="4175610"/>
              <a:ext cx="207865" cy="110619"/>
              <a:chOff x="4008581" y="3454237"/>
              <a:chExt cx="217051" cy="110619"/>
            </a:xfrm>
          </p:grpSpPr>
          <p:sp>
            <p:nvSpPr>
              <p:cNvPr id="1057" name="任意形状 1056">
                <a:extLst>
                  <a:ext uri="{FF2B5EF4-FFF2-40B4-BE49-F238E27FC236}">
                    <a16:creationId xmlns:a16="http://schemas.microsoft.com/office/drawing/2014/main" id="{86354957-2354-FD96-96D0-9E7C16FF098A}"/>
                  </a:ext>
                </a:extLst>
              </p:cNvPr>
              <p:cNvSpPr/>
              <p:nvPr>
                <p:custDataLst>
                  <p:tags r:id="rId80"/>
                </p:custDataLst>
              </p:nvPr>
            </p:nvSpPr>
            <p:spPr>
              <a:xfrm>
                <a:off x="4008581" y="3454237"/>
                <a:ext cx="134897" cy="110619"/>
              </a:xfrm>
              <a:custGeom>
                <a:avLst/>
                <a:gdLst>
                  <a:gd name="connsiteX0" fmla="*/ 50371 w 134897"/>
                  <a:gd name="connsiteY0" fmla="*/ 57813 h 110619"/>
                  <a:gd name="connsiteX1" fmla="*/ 68780 w 134897"/>
                  <a:gd name="connsiteY1" fmla="*/ 57813 h 110619"/>
                  <a:gd name="connsiteX2" fmla="*/ 84533 w 134897"/>
                  <a:gd name="connsiteY2" fmla="*/ 65133 h 110619"/>
                  <a:gd name="connsiteX3" fmla="*/ 83204 w 134897"/>
                  <a:gd name="connsiteY3" fmla="*/ 73104 h 110619"/>
                  <a:gd name="connsiteX4" fmla="*/ 82635 w 134897"/>
                  <a:gd name="connsiteY4" fmla="*/ 74894 h 110619"/>
                  <a:gd name="connsiteX5" fmla="*/ 84912 w 134897"/>
                  <a:gd name="connsiteY5" fmla="*/ 76846 h 110619"/>
                  <a:gd name="connsiteX6" fmla="*/ 87759 w 134897"/>
                  <a:gd name="connsiteY6" fmla="*/ 73429 h 110619"/>
                  <a:gd name="connsiteX7" fmla="*/ 98197 w 134897"/>
                  <a:gd name="connsiteY7" fmla="*/ 38129 h 110619"/>
                  <a:gd name="connsiteX8" fmla="*/ 98767 w 134897"/>
                  <a:gd name="connsiteY8" fmla="*/ 35526 h 110619"/>
                  <a:gd name="connsiteX9" fmla="*/ 96489 w 134897"/>
                  <a:gd name="connsiteY9" fmla="*/ 33737 h 110619"/>
                  <a:gd name="connsiteX10" fmla="*/ 93642 w 134897"/>
                  <a:gd name="connsiteY10" fmla="*/ 37153 h 110619"/>
                  <a:gd name="connsiteX11" fmla="*/ 69160 w 134897"/>
                  <a:gd name="connsiteY11" fmla="*/ 52770 h 110619"/>
                  <a:gd name="connsiteX12" fmla="*/ 51889 w 134897"/>
                  <a:gd name="connsiteY12" fmla="*/ 52770 h 110619"/>
                  <a:gd name="connsiteX13" fmla="*/ 64035 w 134897"/>
                  <a:gd name="connsiteY13" fmla="*/ 11450 h 110619"/>
                  <a:gd name="connsiteX14" fmla="*/ 74284 w 134897"/>
                  <a:gd name="connsiteY14" fmla="*/ 5106 h 110619"/>
                  <a:gd name="connsiteX15" fmla="*/ 99336 w 134897"/>
                  <a:gd name="connsiteY15" fmla="*/ 5106 h 110619"/>
                  <a:gd name="connsiteX16" fmla="*/ 127045 w 134897"/>
                  <a:gd name="connsiteY16" fmla="*/ 23000 h 110619"/>
                  <a:gd name="connsiteX17" fmla="*/ 126476 w 134897"/>
                  <a:gd name="connsiteY17" fmla="*/ 31785 h 110619"/>
                  <a:gd name="connsiteX18" fmla="*/ 126096 w 134897"/>
                  <a:gd name="connsiteY18" fmla="*/ 34713 h 110619"/>
                  <a:gd name="connsiteX19" fmla="*/ 128374 w 134897"/>
                  <a:gd name="connsiteY19" fmla="*/ 36665 h 110619"/>
                  <a:gd name="connsiteX20" fmla="*/ 131031 w 134897"/>
                  <a:gd name="connsiteY20" fmla="*/ 32598 h 110619"/>
                  <a:gd name="connsiteX21" fmla="*/ 134826 w 134897"/>
                  <a:gd name="connsiteY21" fmla="*/ 4455 h 110619"/>
                  <a:gd name="connsiteX22" fmla="*/ 129702 w 134897"/>
                  <a:gd name="connsiteY22" fmla="*/ 63 h 110619"/>
                  <a:gd name="connsiteX23" fmla="*/ 36706 w 134897"/>
                  <a:gd name="connsiteY23" fmla="*/ 63 h 110619"/>
                  <a:gd name="connsiteX24" fmla="*/ 31012 w 134897"/>
                  <a:gd name="connsiteY24" fmla="*/ 3316 h 110619"/>
                  <a:gd name="connsiteX25" fmla="*/ 36326 w 134897"/>
                  <a:gd name="connsiteY25" fmla="*/ 5106 h 110619"/>
                  <a:gd name="connsiteX26" fmla="*/ 48663 w 134897"/>
                  <a:gd name="connsiteY26" fmla="*/ 8034 h 110619"/>
                  <a:gd name="connsiteX27" fmla="*/ 47714 w 134897"/>
                  <a:gd name="connsiteY27" fmla="*/ 11938 h 110619"/>
                  <a:gd name="connsiteX28" fmla="*/ 22662 w 134897"/>
                  <a:gd name="connsiteY28" fmla="*/ 97994 h 110619"/>
                  <a:gd name="connsiteX29" fmla="*/ 5391 w 134897"/>
                  <a:gd name="connsiteY29" fmla="*/ 105639 h 110619"/>
                  <a:gd name="connsiteX30" fmla="*/ 77 w 134897"/>
                  <a:gd name="connsiteY30" fmla="*/ 108730 h 110619"/>
                  <a:gd name="connsiteX31" fmla="*/ 2924 w 134897"/>
                  <a:gd name="connsiteY31" fmla="*/ 110682 h 110619"/>
                  <a:gd name="connsiteX32" fmla="*/ 27976 w 134897"/>
                  <a:gd name="connsiteY32" fmla="*/ 110194 h 110619"/>
                  <a:gd name="connsiteX33" fmla="*/ 56254 w 134897"/>
                  <a:gd name="connsiteY33" fmla="*/ 110682 h 110619"/>
                  <a:gd name="connsiteX34" fmla="*/ 60240 w 134897"/>
                  <a:gd name="connsiteY34" fmla="*/ 107591 h 110619"/>
                  <a:gd name="connsiteX35" fmla="*/ 59101 w 134897"/>
                  <a:gd name="connsiteY35" fmla="*/ 105802 h 110619"/>
                  <a:gd name="connsiteX36" fmla="*/ 53787 w 134897"/>
                  <a:gd name="connsiteY36" fmla="*/ 105639 h 110619"/>
                  <a:gd name="connsiteX37" fmla="*/ 43918 w 134897"/>
                  <a:gd name="connsiteY37" fmla="*/ 105314 h 110619"/>
                  <a:gd name="connsiteX38" fmla="*/ 37845 w 134897"/>
                  <a:gd name="connsiteY38" fmla="*/ 102060 h 110619"/>
                  <a:gd name="connsiteX39" fmla="*/ 38604 w 134897"/>
                  <a:gd name="connsiteY39" fmla="*/ 98319 h 110619"/>
                  <a:gd name="connsiteX40" fmla="*/ 50371 w 134897"/>
                  <a:gd name="connsiteY40" fmla="*/ 57813 h 11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4897" h="110619">
                    <a:moveTo>
                      <a:pt x="50371" y="57813"/>
                    </a:moveTo>
                    <a:lnTo>
                      <a:pt x="68780" y="57813"/>
                    </a:lnTo>
                    <a:cubicBezTo>
                      <a:pt x="83014" y="57813"/>
                      <a:pt x="84533" y="60415"/>
                      <a:pt x="84533" y="65133"/>
                    </a:cubicBezTo>
                    <a:cubicBezTo>
                      <a:pt x="84533" y="66272"/>
                      <a:pt x="84533" y="68224"/>
                      <a:pt x="83204" y="73104"/>
                    </a:cubicBezTo>
                    <a:cubicBezTo>
                      <a:pt x="82824" y="73918"/>
                      <a:pt x="82635" y="74568"/>
                      <a:pt x="82635" y="74894"/>
                    </a:cubicBezTo>
                    <a:cubicBezTo>
                      <a:pt x="82635" y="76195"/>
                      <a:pt x="83773" y="76846"/>
                      <a:pt x="84912" y="76846"/>
                    </a:cubicBezTo>
                    <a:cubicBezTo>
                      <a:pt x="86810" y="76846"/>
                      <a:pt x="86810" y="76358"/>
                      <a:pt x="87759" y="73429"/>
                    </a:cubicBezTo>
                    <a:lnTo>
                      <a:pt x="98197" y="38129"/>
                    </a:lnTo>
                    <a:cubicBezTo>
                      <a:pt x="98767" y="36339"/>
                      <a:pt x="98767" y="36014"/>
                      <a:pt x="98767" y="35526"/>
                    </a:cubicBezTo>
                    <a:cubicBezTo>
                      <a:pt x="98767" y="35201"/>
                      <a:pt x="98387" y="33737"/>
                      <a:pt x="96489" y="33737"/>
                    </a:cubicBezTo>
                    <a:cubicBezTo>
                      <a:pt x="94591" y="33737"/>
                      <a:pt x="94401" y="34550"/>
                      <a:pt x="93642" y="37153"/>
                    </a:cubicBezTo>
                    <a:cubicBezTo>
                      <a:pt x="89657" y="49842"/>
                      <a:pt x="85292" y="52770"/>
                      <a:pt x="69160" y="52770"/>
                    </a:cubicBezTo>
                    <a:lnTo>
                      <a:pt x="51889" y="52770"/>
                    </a:lnTo>
                    <a:lnTo>
                      <a:pt x="64035" y="11450"/>
                    </a:lnTo>
                    <a:cubicBezTo>
                      <a:pt x="65743" y="5756"/>
                      <a:pt x="65933" y="5106"/>
                      <a:pt x="74284" y="5106"/>
                    </a:cubicBezTo>
                    <a:lnTo>
                      <a:pt x="99336" y="5106"/>
                    </a:lnTo>
                    <a:cubicBezTo>
                      <a:pt x="122680" y="5106"/>
                      <a:pt x="127045" y="10474"/>
                      <a:pt x="127045" y="23000"/>
                    </a:cubicBezTo>
                    <a:cubicBezTo>
                      <a:pt x="127045" y="26742"/>
                      <a:pt x="127045" y="27392"/>
                      <a:pt x="126476" y="31785"/>
                    </a:cubicBezTo>
                    <a:cubicBezTo>
                      <a:pt x="126096" y="33899"/>
                      <a:pt x="126096" y="34225"/>
                      <a:pt x="126096" y="34713"/>
                    </a:cubicBezTo>
                    <a:cubicBezTo>
                      <a:pt x="126096" y="35526"/>
                      <a:pt x="126666" y="36665"/>
                      <a:pt x="128374" y="36665"/>
                    </a:cubicBezTo>
                    <a:cubicBezTo>
                      <a:pt x="130461" y="36665"/>
                      <a:pt x="130651" y="35689"/>
                      <a:pt x="131031" y="32598"/>
                    </a:cubicBezTo>
                    <a:lnTo>
                      <a:pt x="134826" y="4455"/>
                    </a:lnTo>
                    <a:cubicBezTo>
                      <a:pt x="135396" y="63"/>
                      <a:pt x="134447" y="63"/>
                      <a:pt x="129702" y="63"/>
                    </a:cubicBezTo>
                    <a:lnTo>
                      <a:pt x="36706" y="63"/>
                    </a:lnTo>
                    <a:cubicBezTo>
                      <a:pt x="32910" y="63"/>
                      <a:pt x="31012" y="63"/>
                      <a:pt x="31012" y="3316"/>
                    </a:cubicBezTo>
                    <a:cubicBezTo>
                      <a:pt x="31012" y="5106"/>
                      <a:pt x="32720" y="5106"/>
                      <a:pt x="36326" y="5106"/>
                    </a:cubicBezTo>
                    <a:cubicBezTo>
                      <a:pt x="43348" y="5106"/>
                      <a:pt x="48663" y="5106"/>
                      <a:pt x="48663" y="8034"/>
                    </a:cubicBezTo>
                    <a:cubicBezTo>
                      <a:pt x="48663" y="8685"/>
                      <a:pt x="48663" y="9010"/>
                      <a:pt x="47714" y="11938"/>
                    </a:cubicBezTo>
                    <a:lnTo>
                      <a:pt x="22662" y="97994"/>
                    </a:lnTo>
                    <a:cubicBezTo>
                      <a:pt x="20764" y="104338"/>
                      <a:pt x="20384" y="105639"/>
                      <a:pt x="5391" y="105639"/>
                    </a:cubicBezTo>
                    <a:cubicBezTo>
                      <a:pt x="2164" y="105639"/>
                      <a:pt x="77" y="105639"/>
                      <a:pt x="77" y="108730"/>
                    </a:cubicBezTo>
                    <a:cubicBezTo>
                      <a:pt x="77" y="110682"/>
                      <a:pt x="2354" y="110682"/>
                      <a:pt x="2924" y="110682"/>
                    </a:cubicBezTo>
                    <a:cubicBezTo>
                      <a:pt x="8427" y="110682"/>
                      <a:pt x="22472" y="110194"/>
                      <a:pt x="27976" y="110194"/>
                    </a:cubicBezTo>
                    <a:cubicBezTo>
                      <a:pt x="34239" y="110194"/>
                      <a:pt x="49991" y="110682"/>
                      <a:pt x="56254" y="110682"/>
                    </a:cubicBezTo>
                    <a:cubicBezTo>
                      <a:pt x="57962" y="110682"/>
                      <a:pt x="60240" y="110682"/>
                      <a:pt x="60240" y="107591"/>
                    </a:cubicBezTo>
                    <a:cubicBezTo>
                      <a:pt x="60240" y="106290"/>
                      <a:pt x="59101" y="105965"/>
                      <a:pt x="59101" y="105802"/>
                    </a:cubicBezTo>
                    <a:cubicBezTo>
                      <a:pt x="58532" y="105639"/>
                      <a:pt x="58152" y="105639"/>
                      <a:pt x="53787" y="105639"/>
                    </a:cubicBezTo>
                    <a:cubicBezTo>
                      <a:pt x="49611" y="105639"/>
                      <a:pt x="48663" y="105639"/>
                      <a:pt x="43918" y="105314"/>
                    </a:cubicBezTo>
                    <a:cubicBezTo>
                      <a:pt x="38414" y="104826"/>
                      <a:pt x="37845" y="104175"/>
                      <a:pt x="37845" y="102060"/>
                    </a:cubicBezTo>
                    <a:cubicBezTo>
                      <a:pt x="37845" y="101735"/>
                      <a:pt x="37845" y="100759"/>
                      <a:pt x="38604" y="98319"/>
                    </a:cubicBezTo>
                    <a:lnTo>
                      <a:pt x="50371" y="57813"/>
                    </a:lnTo>
                    <a:close/>
                  </a:path>
                </a:pathLst>
              </a:custGeom>
              <a:solidFill>
                <a:srgbClr val="000000"/>
              </a:solidFill>
              <a:ln w="19050" cap="flat">
                <a:noFill/>
                <a:prstDash val="solid"/>
                <a:miter/>
              </a:ln>
            </p:spPr>
            <p:txBody>
              <a:bodyPr rtlCol="0" anchor="ctr"/>
              <a:lstStyle/>
              <a:p>
                <a:endParaRPr lang="zh-CN" altLang="en-US"/>
              </a:p>
            </p:txBody>
          </p:sp>
          <p:sp>
            <p:nvSpPr>
              <p:cNvPr id="1058" name="任意形状 1057">
                <a:extLst>
                  <a:ext uri="{FF2B5EF4-FFF2-40B4-BE49-F238E27FC236}">
                    <a16:creationId xmlns:a16="http://schemas.microsoft.com/office/drawing/2014/main" id="{3139EE86-80C6-C738-DE5A-868ACA668AAA}"/>
                  </a:ext>
                </a:extLst>
              </p:cNvPr>
              <p:cNvSpPr/>
              <p:nvPr>
                <p:custDataLst>
                  <p:tags r:id="rId81"/>
                </p:custDataLst>
              </p:nvPr>
            </p:nvSpPr>
            <p:spPr>
              <a:xfrm>
                <a:off x="4157878" y="3455605"/>
                <a:ext cx="67754" cy="51356"/>
              </a:xfrm>
              <a:custGeom>
                <a:avLst/>
                <a:gdLst>
                  <a:gd name="connsiteX0" fmla="*/ 48044 w 67754"/>
                  <a:gd name="connsiteY0" fmla="*/ 6778 h 51356"/>
                  <a:gd name="connsiteX1" fmla="*/ 34360 w 67754"/>
                  <a:gd name="connsiteY1" fmla="*/ 59 h 51356"/>
                  <a:gd name="connsiteX2" fmla="*/ 85 w 67754"/>
                  <a:gd name="connsiteY2" fmla="*/ 32513 h 51356"/>
                  <a:gd name="connsiteX3" fmla="*/ 20145 w 67754"/>
                  <a:gd name="connsiteY3" fmla="*/ 51416 h 51356"/>
                  <a:gd name="connsiteX4" fmla="*/ 39010 w 67754"/>
                  <a:gd name="connsiteY4" fmla="*/ 43445 h 51356"/>
                  <a:gd name="connsiteX5" fmla="*/ 52694 w 67754"/>
                  <a:gd name="connsiteY5" fmla="*/ 51416 h 51356"/>
                  <a:gd name="connsiteX6" fmla="*/ 63189 w 67754"/>
                  <a:gd name="connsiteY6" fmla="*/ 45381 h 51356"/>
                  <a:gd name="connsiteX7" fmla="*/ 67839 w 67754"/>
                  <a:gd name="connsiteY7" fmla="*/ 33993 h 51356"/>
                  <a:gd name="connsiteX8" fmla="*/ 65713 w 67754"/>
                  <a:gd name="connsiteY8" fmla="*/ 32513 h 51356"/>
                  <a:gd name="connsiteX9" fmla="*/ 62791 w 67754"/>
                  <a:gd name="connsiteY9" fmla="*/ 36043 h 51356"/>
                  <a:gd name="connsiteX10" fmla="*/ 53092 w 67754"/>
                  <a:gd name="connsiteY10" fmla="*/ 48227 h 51356"/>
                  <a:gd name="connsiteX11" fmla="*/ 48708 w 67754"/>
                  <a:gd name="connsiteY11" fmla="*/ 42648 h 51356"/>
                  <a:gd name="connsiteX12" fmla="*/ 50701 w 67754"/>
                  <a:gd name="connsiteY12" fmla="*/ 33652 h 51356"/>
                  <a:gd name="connsiteX13" fmla="*/ 53624 w 67754"/>
                  <a:gd name="connsiteY13" fmla="*/ 23403 h 51356"/>
                  <a:gd name="connsiteX14" fmla="*/ 56281 w 67754"/>
                  <a:gd name="connsiteY14" fmla="*/ 14749 h 51356"/>
                  <a:gd name="connsiteX15" fmla="*/ 58672 w 67754"/>
                  <a:gd name="connsiteY15" fmla="*/ 5867 h 51356"/>
                  <a:gd name="connsiteX16" fmla="*/ 54155 w 67754"/>
                  <a:gd name="connsiteY16" fmla="*/ 2223 h 51356"/>
                  <a:gd name="connsiteX17" fmla="*/ 48044 w 67754"/>
                  <a:gd name="connsiteY17" fmla="*/ 6778 h 51356"/>
                  <a:gd name="connsiteX18" fmla="*/ 39541 w 67754"/>
                  <a:gd name="connsiteY18" fmla="*/ 36043 h 51356"/>
                  <a:gd name="connsiteX19" fmla="*/ 32766 w 67754"/>
                  <a:gd name="connsiteY19" fmla="*/ 43673 h 51356"/>
                  <a:gd name="connsiteX20" fmla="*/ 20544 w 67754"/>
                  <a:gd name="connsiteY20" fmla="*/ 48227 h 51356"/>
                  <a:gd name="connsiteX21" fmla="*/ 10845 w 67754"/>
                  <a:gd name="connsiteY21" fmla="*/ 37182 h 51356"/>
                  <a:gd name="connsiteX22" fmla="*/ 17754 w 67754"/>
                  <a:gd name="connsiteY22" fmla="*/ 14066 h 51356"/>
                  <a:gd name="connsiteX23" fmla="*/ 34360 w 67754"/>
                  <a:gd name="connsiteY23" fmla="*/ 3248 h 51356"/>
                  <a:gd name="connsiteX24" fmla="*/ 46184 w 67754"/>
                  <a:gd name="connsiteY24" fmla="*/ 13155 h 51356"/>
                  <a:gd name="connsiteX25" fmla="*/ 45786 w 67754"/>
                  <a:gd name="connsiteY25" fmla="*/ 14749 h 51356"/>
                  <a:gd name="connsiteX26" fmla="*/ 39541 w 67754"/>
                  <a:gd name="connsiteY26" fmla="*/ 36043 h 5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754" h="51356">
                    <a:moveTo>
                      <a:pt x="48044" y="6778"/>
                    </a:moveTo>
                    <a:cubicBezTo>
                      <a:pt x="45254" y="3020"/>
                      <a:pt x="40737" y="59"/>
                      <a:pt x="34360" y="59"/>
                    </a:cubicBezTo>
                    <a:cubicBezTo>
                      <a:pt x="17355" y="59"/>
                      <a:pt x="85" y="16115"/>
                      <a:pt x="85" y="32513"/>
                    </a:cubicBezTo>
                    <a:cubicBezTo>
                      <a:pt x="85" y="43559"/>
                      <a:pt x="8720" y="51416"/>
                      <a:pt x="20145" y="51416"/>
                    </a:cubicBezTo>
                    <a:cubicBezTo>
                      <a:pt x="27319" y="51416"/>
                      <a:pt x="33696" y="47886"/>
                      <a:pt x="39010" y="43445"/>
                    </a:cubicBezTo>
                    <a:cubicBezTo>
                      <a:pt x="41534" y="50277"/>
                      <a:pt x="49240" y="51416"/>
                      <a:pt x="52694" y="51416"/>
                    </a:cubicBezTo>
                    <a:cubicBezTo>
                      <a:pt x="57476" y="51416"/>
                      <a:pt x="60798" y="48911"/>
                      <a:pt x="63189" y="45381"/>
                    </a:cubicBezTo>
                    <a:cubicBezTo>
                      <a:pt x="66112" y="40940"/>
                      <a:pt x="67839" y="34449"/>
                      <a:pt x="67839" y="33993"/>
                    </a:cubicBezTo>
                    <a:cubicBezTo>
                      <a:pt x="67839" y="32513"/>
                      <a:pt x="66112" y="32513"/>
                      <a:pt x="65713" y="32513"/>
                    </a:cubicBezTo>
                    <a:cubicBezTo>
                      <a:pt x="63853" y="32513"/>
                      <a:pt x="63721" y="32968"/>
                      <a:pt x="62791" y="36043"/>
                    </a:cubicBezTo>
                    <a:cubicBezTo>
                      <a:pt x="61196" y="41509"/>
                      <a:pt x="58672" y="48227"/>
                      <a:pt x="53092" y="48227"/>
                    </a:cubicBezTo>
                    <a:cubicBezTo>
                      <a:pt x="49638" y="48227"/>
                      <a:pt x="48708" y="45722"/>
                      <a:pt x="48708" y="42648"/>
                    </a:cubicBezTo>
                    <a:cubicBezTo>
                      <a:pt x="48708" y="40712"/>
                      <a:pt x="49771" y="36612"/>
                      <a:pt x="50701" y="33652"/>
                    </a:cubicBezTo>
                    <a:cubicBezTo>
                      <a:pt x="51631" y="30577"/>
                      <a:pt x="52960" y="25908"/>
                      <a:pt x="53624" y="23403"/>
                    </a:cubicBezTo>
                    <a:lnTo>
                      <a:pt x="56281" y="14749"/>
                    </a:lnTo>
                    <a:cubicBezTo>
                      <a:pt x="57078" y="11788"/>
                      <a:pt x="58672" y="6436"/>
                      <a:pt x="58672" y="5867"/>
                    </a:cubicBezTo>
                    <a:cubicBezTo>
                      <a:pt x="58672" y="3361"/>
                      <a:pt x="56281" y="2223"/>
                      <a:pt x="54155" y="2223"/>
                    </a:cubicBezTo>
                    <a:cubicBezTo>
                      <a:pt x="51897" y="2223"/>
                      <a:pt x="48841" y="3589"/>
                      <a:pt x="48044" y="6778"/>
                    </a:cubicBezTo>
                    <a:close/>
                    <a:moveTo>
                      <a:pt x="39541" y="36043"/>
                    </a:moveTo>
                    <a:cubicBezTo>
                      <a:pt x="38612" y="39231"/>
                      <a:pt x="35689" y="41509"/>
                      <a:pt x="32766" y="43673"/>
                    </a:cubicBezTo>
                    <a:cubicBezTo>
                      <a:pt x="31570" y="44583"/>
                      <a:pt x="26256" y="48227"/>
                      <a:pt x="20544" y="48227"/>
                    </a:cubicBezTo>
                    <a:cubicBezTo>
                      <a:pt x="15628" y="48227"/>
                      <a:pt x="10845" y="45267"/>
                      <a:pt x="10845" y="37182"/>
                    </a:cubicBezTo>
                    <a:cubicBezTo>
                      <a:pt x="10845" y="31146"/>
                      <a:pt x="14698" y="18620"/>
                      <a:pt x="17754" y="14066"/>
                    </a:cubicBezTo>
                    <a:cubicBezTo>
                      <a:pt x="23865" y="4956"/>
                      <a:pt x="30640" y="3248"/>
                      <a:pt x="34360" y="3248"/>
                    </a:cubicBezTo>
                    <a:cubicBezTo>
                      <a:pt x="43660" y="3248"/>
                      <a:pt x="46184" y="11902"/>
                      <a:pt x="46184" y="13155"/>
                    </a:cubicBezTo>
                    <a:cubicBezTo>
                      <a:pt x="46184" y="13610"/>
                      <a:pt x="45918" y="14407"/>
                      <a:pt x="45786" y="14749"/>
                    </a:cubicBezTo>
                    <a:lnTo>
                      <a:pt x="39541" y="36043"/>
                    </a:lnTo>
                    <a:close/>
                  </a:path>
                </a:pathLst>
              </a:custGeom>
              <a:solidFill>
                <a:srgbClr val="000000"/>
              </a:solidFill>
              <a:ln w="19050" cap="flat">
                <a:noFill/>
                <a:prstDash val="solid"/>
                <a:miter/>
              </a:ln>
            </p:spPr>
            <p:txBody>
              <a:bodyPr rtlCol="0" anchor="ctr"/>
              <a:lstStyle/>
              <a:p>
                <a:endParaRPr lang="zh-CN" altLang="en-US"/>
              </a:p>
            </p:txBody>
          </p:sp>
        </p:grpSp>
        <p:grpSp>
          <p:nvGrpSpPr>
            <p:cNvPr id="1065" name="组合 1064" descr="\documentclass{article}&#10;\usepackage{amsmath}&#10;\usepackage[bold]{hhtensor}&#10;\pagestyle{empty}&#10;\begin{document}&#10;&#10;$\vec {p}_e$&#10;&#10;&#10;\end{document}" title="IguanaTex Vector Display">
              <a:extLst>
                <a:ext uri="{FF2B5EF4-FFF2-40B4-BE49-F238E27FC236}">
                  <a16:creationId xmlns:a16="http://schemas.microsoft.com/office/drawing/2014/main" id="{C38E6981-21AE-943B-EF5C-7351B191DECF}"/>
                </a:ext>
              </a:extLst>
            </p:cNvPr>
            <p:cNvGrpSpPr>
              <a:grpSpLocks noChangeAspect="1"/>
            </p:cNvGrpSpPr>
            <p:nvPr>
              <p:custDataLst>
                <p:tags r:id="rId12"/>
              </p:custDataLst>
            </p:nvPr>
          </p:nvGrpSpPr>
          <p:grpSpPr>
            <a:xfrm>
              <a:off x="5407287" y="3248849"/>
              <a:ext cx="157433" cy="114432"/>
              <a:chOff x="3852670" y="3491327"/>
              <a:chExt cx="164391" cy="114432"/>
            </a:xfrm>
          </p:grpSpPr>
          <p:sp>
            <p:nvSpPr>
              <p:cNvPr id="1063" name="任意形状 1062">
                <a:extLst>
                  <a:ext uri="{FF2B5EF4-FFF2-40B4-BE49-F238E27FC236}">
                    <a16:creationId xmlns:a16="http://schemas.microsoft.com/office/drawing/2014/main" id="{85C1AC6D-93BB-141C-C3A5-FBF43C036BD6}"/>
                  </a:ext>
                </a:extLst>
              </p:cNvPr>
              <p:cNvSpPr/>
              <p:nvPr>
                <p:custDataLst>
                  <p:tags r:id="rId78"/>
                </p:custDataLst>
              </p:nvPr>
            </p:nvSpPr>
            <p:spPr>
              <a:xfrm>
                <a:off x="3852670" y="3491327"/>
                <a:ext cx="102656" cy="105088"/>
              </a:xfrm>
              <a:custGeom>
                <a:avLst/>
                <a:gdLst>
                  <a:gd name="connsiteX0" fmla="*/ 11521 w 102656"/>
                  <a:gd name="connsiteY0" fmla="*/ 94577 h 105088"/>
                  <a:gd name="connsiteX1" fmla="*/ 10496 w 102656"/>
                  <a:gd name="connsiteY1" fmla="*/ 97180 h 105088"/>
                  <a:gd name="connsiteX2" fmla="*/ 6055 w 102656"/>
                  <a:gd name="connsiteY2" fmla="*/ 97505 h 105088"/>
                  <a:gd name="connsiteX3" fmla="*/ 77 w 102656"/>
                  <a:gd name="connsiteY3" fmla="*/ 102060 h 105088"/>
                  <a:gd name="connsiteX4" fmla="*/ 3322 w 102656"/>
                  <a:gd name="connsiteY4" fmla="*/ 105151 h 105088"/>
                  <a:gd name="connsiteX5" fmla="*/ 19037 w 102656"/>
                  <a:gd name="connsiteY5" fmla="*/ 104663 h 105088"/>
                  <a:gd name="connsiteX6" fmla="*/ 37313 w 102656"/>
                  <a:gd name="connsiteY6" fmla="*/ 105151 h 105088"/>
                  <a:gd name="connsiteX7" fmla="*/ 41754 w 102656"/>
                  <a:gd name="connsiteY7" fmla="*/ 100434 h 105088"/>
                  <a:gd name="connsiteX8" fmla="*/ 37313 w 102656"/>
                  <a:gd name="connsiteY8" fmla="*/ 97505 h 105088"/>
                  <a:gd name="connsiteX9" fmla="*/ 29968 w 102656"/>
                  <a:gd name="connsiteY9" fmla="*/ 97343 h 105088"/>
                  <a:gd name="connsiteX10" fmla="*/ 37313 w 102656"/>
                  <a:gd name="connsiteY10" fmla="*/ 69037 h 105088"/>
                  <a:gd name="connsiteX11" fmla="*/ 54565 w 102656"/>
                  <a:gd name="connsiteY11" fmla="*/ 74894 h 105088"/>
                  <a:gd name="connsiteX12" fmla="*/ 102733 w 102656"/>
                  <a:gd name="connsiteY12" fmla="*/ 26904 h 105088"/>
                  <a:gd name="connsiteX13" fmla="*/ 72842 w 102656"/>
                  <a:gd name="connsiteY13" fmla="*/ 63 h 105088"/>
                  <a:gd name="connsiteX14" fmla="*/ 49099 w 102656"/>
                  <a:gd name="connsiteY14" fmla="*/ 8847 h 105088"/>
                  <a:gd name="connsiteX15" fmla="*/ 29456 w 102656"/>
                  <a:gd name="connsiteY15" fmla="*/ 63 h 105088"/>
                  <a:gd name="connsiteX16" fmla="*/ 14596 w 102656"/>
                  <a:gd name="connsiteY16" fmla="*/ 9335 h 105088"/>
                  <a:gd name="connsiteX17" fmla="*/ 8105 w 102656"/>
                  <a:gd name="connsiteY17" fmla="*/ 25440 h 105088"/>
                  <a:gd name="connsiteX18" fmla="*/ 12204 w 102656"/>
                  <a:gd name="connsiteY18" fmla="*/ 27718 h 105088"/>
                  <a:gd name="connsiteX19" fmla="*/ 15620 w 102656"/>
                  <a:gd name="connsiteY19" fmla="*/ 26904 h 105088"/>
                  <a:gd name="connsiteX20" fmla="*/ 16987 w 102656"/>
                  <a:gd name="connsiteY20" fmla="*/ 22187 h 105088"/>
                  <a:gd name="connsiteX21" fmla="*/ 28602 w 102656"/>
                  <a:gd name="connsiteY21" fmla="*/ 5919 h 105088"/>
                  <a:gd name="connsiteX22" fmla="*/ 32531 w 102656"/>
                  <a:gd name="connsiteY22" fmla="*/ 11938 h 105088"/>
                  <a:gd name="connsiteX23" fmla="*/ 31506 w 102656"/>
                  <a:gd name="connsiteY23" fmla="*/ 18933 h 105088"/>
                  <a:gd name="connsiteX24" fmla="*/ 11521 w 102656"/>
                  <a:gd name="connsiteY24" fmla="*/ 94577 h 105088"/>
                  <a:gd name="connsiteX25" fmla="*/ 50807 w 102656"/>
                  <a:gd name="connsiteY25" fmla="*/ 16493 h 105088"/>
                  <a:gd name="connsiteX26" fmla="*/ 71988 w 102656"/>
                  <a:gd name="connsiteY26" fmla="*/ 5919 h 105088"/>
                  <a:gd name="connsiteX27" fmla="*/ 83432 w 102656"/>
                  <a:gd name="connsiteY27" fmla="*/ 18282 h 105088"/>
                  <a:gd name="connsiteX28" fmla="*/ 74891 w 102656"/>
                  <a:gd name="connsiteY28" fmla="*/ 53095 h 105088"/>
                  <a:gd name="connsiteX29" fmla="*/ 54223 w 102656"/>
                  <a:gd name="connsiteY29" fmla="*/ 69037 h 105088"/>
                  <a:gd name="connsiteX30" fmla="*/ 40046 w 102656"/>
                  <a:gd name="connsiteY30" fmla="*/ 59602 h 105088"/>
                  <a:gd name="connsiteX31" fmla="*/ 40388 w 102656"/>
                  <a:gd name="connsiteY31" fmla="*/ 57325 h 105088"/>
                  <a:gd name="connsiteX32" fmla="*/ 50807 w 102656"/>
                  <a:gd name="connsiteY32" fmla="*/ 16493 h 10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656" h="105088">
                    <a:moveTo>
                      <a:pt x="11521" y="94577"/>
                    </a:moveTo>
                    <a:cubicBezTo>
                      <a:pt x="10838" y="96855"/>
                      <a:pt x="10667" y="97017"/>
                      <a:pt x="10496" y="97180"/>
                    </a:cubicBezTo>
                    <a:cubicBezTo>
                      <a:pt x="9471" y="97505"/>
                      <a:pt x="7592" y="97505"/>
                      <a:pt x="6055" y="97505"/>
                    </a:cubicBezTo>
                    <a:cubicBezTo>
                      <a:pt x="3151" y="97505"/>
                      <a:pt x="77" y="97505"/>
                      <a:pt x="77" y="102060"/>
                    </a:cubicBezTo>
                    <a:cubicBezTo>
                      <a:pt x="77" y="103850"/>
                      <a:pt x="1443" y="105151"/>
                      <a:pt x="3322" y="105151"/>
                    </a:cubicBezTo>
                    <a:cubicBezTo>
                      <a:pt x="8276" y="105151"/>
                      <a:pt x="13912" y="104663"/>
                      <a:pt x="19037" y="104663"/>
                    </a:cubicBezTo>
                    <a:cubicBezTo>
                      <a:pt x="25015" y="104663"/>
                      <a:pt x="31506" y="105151"/>
                      <a:pt x="37313" y="105151"/>
                    </a:cubicBezTo>
                    <a:cubicBezTo>
                      <a:pt x="38509" y="105151"/>
                      <a:pt x="41754" y="105151"/>
                      <a:pt x="41754" y="100434"/>
                    </a:cubicBezTo>
                    <a:cubicBezTo>
                      <a:pt x="41754" y="97668"/>
                      <a:pt x="39021" y="97505"/>
                      <a:pt x="37313" y="97505"/>
                    </a:cubicBezTo>
                    <a:cubicBezTo>
                      <a:pt x="34922" y="97505"/>
                      <a:pt x="32189" y="97505"/>
                      <a:pt x="29968" y="97343"/>
                    </a:cubicBezTo>
                    <a:lnTo>
                      <a:pt x="37313" y="69037"/>
                    </a:lnTo>
                    <a:cubicBezTo>
                      <a:pt x="39875" y="71315"/>
                      <a:pt x="45512" y="74894"/>
                      <a:pt x="54565" y="74894"/>
                    </a:cubicBezTo>
                    <a:cubicBezTo>
                      <a:pt x="84286" y="74894"/>
                      <a:pt x="102733" y="49191"/>
                      <a:pt x="102733" y="26904"/>
                    </a:cubicBezTo>
                    <a:cubicBezTo>
                      <a:pt x="102733" y="6895"/>
                      <a:pt x="87019" y="63"/>
                      <a:pt x="72842" y="63"/>
                    </a:cubicBezTo>
                    <a:cubicBezTo>
                      <a:pt x="60714" y="63"/>
                      <a:pt x="51832" y="6407"/>
                      <a:pt x="49099" y="8847"/>
                    </a:cubicBezTo>
                    <a:cubicBezTo>
                      <a:pt x="42608" y="63"/>
                      <a:pt x="31335" y="63"/>
                      <a:pt x="29456" y="63"/>
                    </a:cubicBezTo>
                    <a:cubicBezTo>
                      <a:pt x="23136" y="63"/>
                      <a:pt x="18183" y="3479"/>
                      <a:pt x="14596" y="9335"/>
                    </a:cubicBezTo>
                    <a:cubicBezTo>
                      <a:pt x="10325" y="15842"/>
                      <a:pt x="8105" y="24627"/>
                      <a:pt x="8105" y="25440"/>
                    </a:cubicBezTo>
                    <a:cubicBezTo>
                      <a:pt x="8105" y="27718"/>
                      <a:pt x="10667" y="27718"/>
                      <a:pt x="12204" y="27718"/>
                    </a:cubicBezTo>
                    <a:cubicBezTo>
                      <a:pt x="14083" y="27718"/>
                      <a:pt x="14766" y="27718"/>
                      <a:pt x="15620" y="26904"/>
                    </a:cubicBezTo>
                    <a:cubicBezTo>
                      <a:pt x="15962" y="26579"/>
                      <a:pt x="15962" y="26254"/>
                      <a:pt x="16987" y="22187"/>
                    </a:cubicBezTo>
                    <a:cubicBezTo>
                      <a:pt x="20403" y="9173"/>
                      <a:pt x="24332" y="5919"/>
                      <a:pt x="28602" y="5919"/>
                    </a:cubicBezTo>
                    <a:cubicBezTo>
                      <a:pt x="30481" y="5919"/>
                      <a:pt x="32531" y="6570"/>
                      <a:pt x="32531" y="11938"/>
                    </a:cubicBezTo>
                    <a:cubicBezTo>
                      <a:pt x="32531" y="14378"/>
                      <a:pt x="32189" y="16656"/>
                      <a:pt x="31506" y="18933"/>
                    </a:cubicBezTo>
                    <a:lnTo>
                      <a:pt x="11521" y="94577"/>
                    </a:lnTo>
                    <a:close/>
                    <a:moveTo>
                      <a:pt x="50807" y="16493"/>
                    </a:moveTo>
                    <a:cubicBezTo>
                      <a:pt x="55761" y="10962"/>
                      <a:pt x="63789" y="5919"/>
                      <a:pt x="71988" y="5919"/>
                    </a:cubicBezTo>
                    <a:cubicBezTo>
                      <a:pt x="82578" y="5919"/>
                      <a:pt x="83432" y="14704"/>
                      <a:pt x="83432" y="18282"/>
                    </a:cubicBezTo>
                    <a:cubicBezTo>
                      <a:pt x="83432" y="26742"/>
                      <a:pt x="77624" y="46751"/>
                      <a:pt x="74891" y="53095"/>
                    </a:cubicBezTo>
                    <a:cubicBezTo>
                      <a:pt x="69596" y="64970"/>
                      <a:pt x="61227" y="69037"/>
                      <a:pt x="54223" y="69037"/>
                    </a:cubicBezTo>
                    <a:cubicBezTo>
                      <a:pt x="44146" y="69037"/>
                      <a:pt x="40046" y="61391"/>
                      <a:pt x="40046" y="59602"/>
                    </a:cubicBezTo>
                    <a:lnTo>
                      <a:pt x="40388" y="57325"/>
                    </a:lnTo>
                    <a:lnTo>
                      <a:pt x="50807" y="16493"/>
                    </a:lnTo>
                    <a:close/>
                  </a:path>
                </a:pathLst>
              </a:custGeom>
              <a:solidFill>
                <a:srgbClr val="000000"/>
              </a:solidFill>
              <a:ln w="17145" cap="flat">
                <a:noFill/>
                <a:prstDash val="solid"/>
                <a:miter/>
              </a:ln>
            </p:spPr>
            <p:txBody>
              <a:bodyPr rtlCol="0" anchor="ctr"/>
              <a:lstStyle/>
              <a:p>
                <a:endParaRPr lang="zh-CN" altLang="en-US"/>
              </a:p>
            </p:txBody>
          </p:sp>
          <p:sp>
            <p:nvSpPr>
              <p:cNvPr id="1064" name="任意形状 1063">
                <a:extLst>
                  <a:ext uri="{FF2B5EF4-FFF2-40B4-BE49-F238E27FC236}">
                    <a16:creationId xmlns:a16="http://schemas.microsoft.com/office/drawing/2014/main" id="{D1B2B196-5880-A617-4A04-CDC24B36D125}"/>
                  </a:ext>
                </a:extLst>
              </p:cNvPr>
              <p:cNvSpPr/>
              <p:nvPr>
                <p:custDataLst>
                  <p:tags r:id="rId79"/>
                </p:custDataLst>
              </p:nvPr>
            </p:nvSpPr>
            <p:spPr>
              <a:xfrm>
                <a:off x="3965887" y="3554403"/>
                <a:ext cx="51174" cy="51356"/>
              </a:xfrm>
              <a:custGeom>
                <a:avLst/>
                <a:gdLst>
                  <a:gd name="connsiteX0" fmla="*/ 18855 w 51174"/>
                  <a:gd name="connsiteY0" fmla="*/ 24320 h 51356"/>
                  <a:gd name="connsiteX1" fmla="*/ 38105 w 51174"/>
                  <a:gd name="connsiteY1" fmla="*/ 21929 h 51356"/>
                  <a:gd name="connsiteX2" fmla="*/ 48627 w 51174"/>
                  <a:gd name="connsiteY2" fmla="*/ 10086 h 51356"/>
                  <a:gd name="connsiteX3" fmla="*/ 33800 w 51174"/>
                  <a:gd name="connsiteY3" fmla="*/ 65 h 51356"/>
                  <a:gd name="connsiteX4" fmla="*/ 83 w 51174"/>
                  <a:gd name="connsiteY4" fmla="*/ 30014 h 51356"/>
                  <a:gd name="connsiteX5" fmla="*/ 21605 w 51174"/>
                  <a:gd name="connsiteY5" fmla="*/ 51422 h 51356"/>
                  <a:gd name="connsiteX6" fmla="*/ 51257 w 51174"/>
                  <a:gd name="connsiteY6" fmla="*/ 38554 h 51356"/>
                  <a:gd name="connsiteX7" fmla="*/ 49225 w 51174"/>
                  <a:gd name="connsiteY7" fmla="*/ 36618 h 51356"/>
                  <a:gd name="connsiteX8" fmla="*/ 47312 w 51174"/>
                  <a:gd name="connsiteY8" fmla="*/ 37757 h 51356"/>
                  <a:gd name="connsiteX9" fmla="*/ 21844 w 51174"/>
                  <a:gd name="connsiteY9" fmla="*/ 48233 h 51356"/>
                  <a:gd name="connsiteX10" fmla="*/ 9887 w 51174"/>
                  <a:gd name="connsiteY10" fmla="*/ 34455 h 51356"/>
                  <a:gd name="connsiteX11" fmla="*/ 11322 w 51174"/>
                  <a:gd name="connsiteY11" fmla="*/ 24320 h 51356"/>
                  <a:gd name="connsiteX12" fmla="*/ 18855 w 51174"/>
                  <a:gd name="connsiteY12" fmla="*/ 24320 h 51356"/>
                  <a:gd name="connsiteX13" fmla="*/ 12278 w 51174"/>
                  <a:gd name="connsiteY13" fmla="*/ 21132 h 51356"/>
                  <a:gd name="connsiteX14" fmla="*/ 33800 w 51174"/>
                  <a:gd name="connsiteY14" fmla="*/ 3254 h 51356"/>
                  <a:gd name="connsiteX15" fmla="*/ 43485 w 51174"/>
                  <a:gd name="connsiteY15" fmla="*/ 10086 h 51356"/>
                  <a:gd name="connsiteX16" fmla="*/ 18137 w 51174"/>
                  <a:gd name="connsiteY16" fmla="*/ 21132 h 51356"/>
                  <a:gd name="connsiteX17" fmla="*/ 12278 w 51174"/>
                  <a:gd name="connsiteY17" fmla="*/ 21132 h 5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174" h="51356">
                    <a:moveTo>
                      <a:pt x="18855" y="24320"/>
                    </a:moveTo>
                    <a:cubicBezTo>
                      <a:pt x="22203" y="24320"/>
                      <a:pt x="31648" y="24092"/>
                      <a:pt x="38105" y="21929"/>
                    </a:cubicBezTo>
                    <a:cubicBezTo>
                      <a:pt x="46953" y="18968"/>
                      <a:pt x="48627" y="13502"/>
                      <a:pt x="48627" y="10086"/>
                    </a:cubicBezTo>
                    <a:cubicBezTo>
                      <a:pt x="48627" y="3823"/>
                      <a:pt x="42051" y="65"/>
                      <a:pt x="33800" y="65"/>
                    </a:cubicBezTo>
                    <a:cubicBezTo>
                      <a:pt x="19452" y="65"/>
                      <a:pt x="83" y="10542"/>
                      <a:pt x="83" y="30014"/>
                    </a:cubicBezTo>
                    <a:cubicBezTo>
                      <a:pt x="83" y="41515"/>
                      <a:pt x="7615" y="51422"/>
                      <a:pt x="21605" y="51422"/>
                    </a:cubicBezTo>
                    <a:cubicBezTo>
                      <a:pt x="41811" y="51422"/>
                      <a:pt x="51257" y="40148"/>
                      <a:pt x="51257" y="38554"/>
                    </a:cubicBezTo>
                    <a:cubicBezTo>
                      <a:pt x="51257" y="37871"/>
                      <a:pt x="50181" y="36618"/>
                      <a:pt x="49225" y="36618"/>
                    </a:cubicBezTo>
                    <a:cubicBezTo>
                      <a:pt x="48507" y="36618"/>
                      <a:pt x="48268" y="36846"/>
                      <a:pt x="47312" y="37757"/>
                    </a:cubicBezTo>
                    <a:cubicBezTo>
                      <a:pt x="37985" y="48233"/>
                      <a:pt x="23996" y="48233"/>
                      <a:pt x="21844" y="48233"/>
                    </a:cubicBezTo>
                    <a:cubicBezTo>
                      <a:pt x="14670" y="48233"/>
                      <a:pt x="9887" y="43679"/>
                      <a:pt x="9887" y="34455"/>
                    </a:cubicBezTo>
                    <a:cubicBezTo>
                      <a:pt x="9887" y="32861"/>
                      <a:pt x="9887" y="30583"/>
                      <a:pt x="11322" y="24320"/>
                    </a:cubicBezTo>
                    <a:lnTo>
                      <a:pt x="18855" y="24320"/>
                    </a:lnTo>
                    <a:close/>
                    <a:moveTo>
                      <a:pt x="12278" y="21132"/>
                    </a:moveTo>
                    <a:cubicBezTo>
                      <a:pt x="17181" y="4620"/>
                      <a:pt x="30453" y="3254"/>
                      <a:pt x="33800" y="3254"/>
                    </a:cubicBezTo>
                    <a:cubicBezTo>
                      <a:pt x="39061" y="3254"/>
                      <a:pt x="43485" y="5759"/>
                      <a:pt x="43485" y="10086"/>
                    </a:cubicBezTo>
                    <a:cubicBezTo>
                      <a:pt x="43485" y="21132"/>
                      <a:pt x="23279" y="21132"/>
                      <a:pt x="18137" y="21132"/>
                    </a:cubicBezTo>
                    <a:lnTo>
                      <a:pt x="12278" y="21132"/>
                    </a:lnTo>
                    <a:close/>
                  </a:path>
                </a:pathLst>
              </a:custGeom>
              <a:solidFill>
                <a:srgbClr val="000000"/>
              </a:solidFill>
              <a:ln w="17145" cap="flat">
                <a:noFill/>
                <a:prstDash val="solid"/>
                <a:miter/>
              </a:ln>
            </p:spPr>
            <p:txBody>
              <a:bodyPr rtlCol="0" anchor="ctr"/>
              <a:lstStyle/>
              <a:p>
                <a:endParaRPr lang="zh-CN" altLang="en-US"/>
              </a:p>
            </p:txBody>
          </p:sp>
        </p:grpSp>
        <p:grpSp>
          <p:nvGrpSpPr>
            <p:cNvPr id="1071" name="组合 1070" descr="\documentclass{article}&#10;\usepackage{amsmath}&#10;\usepackage[bold]{hhtensor}&#10;\pagestyle{empty}&#10;\begin{document}&#10;&#10;$\vec {x}_e$&#10;&#10;&#10;\end{document}" title="IguanaTex Vector Display">
              <a:extLst>
                <a:ext uri="{FF2B5EF4-FFF2-40B4-BE49-F238E27FC236}">
                  <a16:creationId xmlns:a16="http://schemas.microsoft.com/office/drawing/2014/main" id="{003EC784-AC60-0FD4-C82B-B4F1B9220EA7}"/>
                </a:ext>
              </a:extLst>
            </p:cNvPr>
            <p:cNvGrpSpPr>
              <a:grpSpLocks noChangeAspect="1"/>
            </p:cNvGrpSpPr>
            <p:nvPr>
              <p:custDataLst>
                <p:tags r:id="rId13"/>
              </p:custDataLst>
            </p:nvPr>
          </p:nvGrpSpPr>
          <p:grpSpPr>
            <a:xfrm>
              <a:off x="5400053" y="2889514"/>
              <a:ext cx="175853" cy="115581"/>
              <a:chOff x="4008581" y="3649881"/>
              <a:chExt cx="183625" cy="115581"/>
            </a:xfrm>
          </p:grpSpPr>
          <p:sp>
            <p:nvSpPr>
              <p:cNvPr id="1069" name="任意形状 1068">
                <a:extLst>
                  <a:ext uri="{FF2B5EF4-FFF2-40B4-BE49-F238E27FC236}">
                    <a16:creationId xmlns:a16="http://schemas.microsoft.com/office/drawing/2014/main" id="{8861CF95-5234-0E7D-B3B7-630EEDE0E811}"/>
                  </a:ext>
                </a:extLst>
              </p:cNvPr>
              <p:cNvSpPr/>
              <p:nvPr>
                <p:custDataLst>
                  <p:tags r:id="rId76"/>
                </p:custDataLst>
              </p:nvPr>
            </p:nvSpPr>
            <p:spPr>
              <a:xfrm>
                <a:off x="4008581" y="3649881"/>
                <a:ext cx="107420" cy="87302"/>
              </a:xfrm>
              <a:custGeom>
                <a:avLst/>
                <a:gdLst>
                  <a:gd name="connsiteX0" fmla="*/ 94591 w 107420"/>
                  <a:gd name="connsiteY0" fmla="*/ 9742 h 87302"/>
                  <a:gd name="connsiteX1" fmla="*/ 84343 w 107420"/>
                  <a:gd name="connsiteY1" fmla="*/ 22837 h 87302"/>
                  <a:gd name="connsiteX2" fmla="*/ 93832 w 107420"/>
                  <a:gd name="connsiteY2" fmla="*/ 31568 h 87302"/>
                  <a:gd name="connsiteX3" fmla="*/ 107497 w 107420"/>
                  <a:gd name="connsiteY3" fmla="*/ 16764 h 87302"/>
                  <a:gd name="connsiteX4" fmla="*/ 85861 w 107420"/>
                  <a:gd name="connsiteY4" fmla="*/ 63 h 87302"/>
                  <a:gd name="connsiteX5" fmla="*/ 65554 w 107420"/>
                  <a:gd name="connsiteY5" fmla="*/ 11640 h 87302"/>
                  <a:gd name="connsiteX6" fmla="*/ 39363 w 107420"/>
                  <a:gd name="connsiteY6" fmla="*/ 63 h 87302"/>
                  <a:gd name="connsiteX7" fmla="*/ 2544 w 107420"/>
                  <a:gd name="connsiteY7" fmla="*/ 29670 h 87302"/>
                  <a:gd name="connsiteX8" fmla="*/ 7099 w 107420"/>
                  <a:gd name="connsiteY8" fmla="*/ 32327 h 87302"/>
                  <a:gd name="connsiteX9" fmla="*/ 11464 w 107420"/>
                  <a:gd name="connsiteY9" fmla="*/ 29860 h 87302"/>
                  <a:gd name="connsiteX10" fmla="*/ 38414 w 107420"/>
                  <a:gd name="connsiteY10" fmla="*/ 6895 h 87302"/>
                  <a:gd name="connsiteX11" fmla="*/ 49042 w 107420"/>
                  <a:gd name="connsiteY11" fmla="*/ 16385 h 87302"/>
                  <a:gd name="connsiteX12" fmla="*/ 44677 w 107420"/>
                  <a:gd name="connsiteY12" fmla="*/ 37261 h 87302"/>
                  <a:gd name="connsiteX13" fmla="*/ 38224 w 107420"/>
                  <a:gd name="connsiteY13" fmla="*/ 63262 h 87302"/>
                  <a:gd name="connsiteX14" fmla="*/ 22092 w 107420"/>
                  <a:gd name="connsiteY14" fmla="*/ 80533 h 87302"/>
                  <a:gd name="connsiteX15" fmla="*/ 12982 w 107420"/>
                  <a:gd name="connsiteY15" fmla="*/ 77686 h 87302"/>
                  <a:gd name="connsiteX16" fmla="*/ 23231 w 107420"/>
                  <a:gd name="connsiteY16" fmla="*/ 64591 h 87302"/>
                  <a:gd name="connsiteX17" fmla="*/ 13741 w 107420"/>
                  <a:gd name="connsiteY17" fmla="*/ 55861 h 87302"/>
                  <a:gd name="connsiteX18" fmla="*/ 77 w 107420"/>
                  <a:gd name="connsiteY18" fmla="*/ 70664 h 87302"/>
                  <a:gd name="connsiteX19" fmla="*/ 21713 w 107420"/>
                  <a:gd name="connsiteY19" fmla="*/ 87365 h 87302"/>
                  <a:gd name="connsiteX20" fmla="*/ 42020 w 107420"/>
                  <a:gd name="connsiteY20" fmla="*/ 75788 h 87302"/>
                  <a:gd name="connsiteX21" fmla="*/ 68211 w 107420"/>
                  <a:gd name="connsiteY21" fmla="*/ 87365 h 87302"/>
                  <a:gd name="connsiteX22" fmla="*/ 105030 w 107420"/>
                  <a:gd name="connsiteY22" fmla="*/ 57758 h 87302"/>
                  <a:gd name="connsiteX23" fmla="*/ 100475 w 107420"/>
                  <a:gd name="connsiteY23" fmla="*/ 55101 h 87302"/>
                  <a:gd name="connsiteX24" fmla="*/ 96110 w 107420"/>
                  <a:gd name="connsiteY24" fmla="*/ 57569 h 87302"/>
                  <a:gd name="connsiteX25" fmla="*/ 69160 w 107420"/>
                  <a:gd name="connsiteY25" fmla="*/ 80533 h 87302"/>
                  <a:gd name="connsiteX26" fmla="*/ 58532 w 107420"/>
                  <a:gd name="connsiteY26" fmla="*/ 71044 h 87302"/>
                  <a:gd name="connsiteX27" fmla="*/ 62707 w 107420"/>
                  <a:gd name="connsiteY27" fmla="*/ 49977 h 87302"/>
                  <a:gd name="connsiteX28" fmla="*/ 69349 w 107420"/>
                  <a:gd name="connsiteY28" fmla="*/ 24166 h 87302"/>
                  <a:gd name="connsiteX29" fmla="*/ 85481 w 107420"/>
                  <a:gd name="connsiteY29" fmla="*/ 6895 h 87302"/>
                  <a:gd name="connsiteX30" fmla="*/ 94591 w 107420"/>
                  <a:gd name="connsiteY30" fmla="*/ 9742 h 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7302">
                    <a:moveTo>
                      <a:pt x="94591" y="9742"/>
                    </a:moveTo>
                    <a:cubicBezTo>
                      <a:pt x="87759" y="11640"/>
                      <a:pt x="84343" y="18093"/>
                      <a:pt x="84343" y="22837"/>
                    </a:cubicBezTo>
                    <a:cubicBezTo>
                      <a:pt x="84343" y="27013"/>
                      <a:pt x="87569" y="31568"/>
                      <a:pt x="93832" y="31568"/>
                    </a:cubicBezTo>
                    <a:cubicBezTo>
                      <a:pt x="100475" y="31568"/>
                      <a:pt x="107497" y="26064"/>
                      <a:pt x="107497" y="16764"/>
                    </a:cubicBezTo>
                    <a:cubicBezTo>
                      <a:pt x="107497" y="6705"/>
                      <a:pt x="97438" y="63"/>
                      <a:pt x="85861" y="63"/>
                    </a:cubicBezTo>
                    <a:cubicBezTo>
                      <a:pt x="75043" y="63"/>
                      <a:pt x="68021" y="8224"/>
                      <a:pt x="65554" y="11640"/>
                    </a:cubicBezTo>
                    <a:cubicBezTo>
                      <a:pt x="60809" y="3669"/>
                      <a:pt x="50181" y="63"/>
                      <a:pt x="39363" y="63"/>
                    </a:cubicBezTo>
                    <a:cubicBezTo>
                      <a:pt x="15450" y="63"/>
                      <a:pt x="2544" y="23407"/>
                      <a:pt x="2544" y="29670"/>
                    </a:cubicBezTo>
                    <a:cubicBezTo>
                      <a:pt x="2544" y="32327"/>
                      <a:pt x="5391" y="32327"/>
                      <a:pt x="7099" y="32327"/>
                    </a:cubicBezTo>
                    <a:cubicBezTo>
                      <a:pt x="9376" y="32327"/>
                      <a:pt x="10705" y="32327"/>
                      <a:pt x="11464" y="29860"/>
                    </a:cubicBezTo>
                    <a:cubicBezTo>
                      <a:pt x="16968" y="12589"/>
                      <a:pt x="30633" y="6895"/>
                      <a:pt x="38414" y="6895"/>
                    </a:cubicBezTo>
                    <a:cubicBezTo>
                      <a:pt x="45626" y="6895"/>
                      <a:pt x="49042" y="10311"/>
                      <a:pt x="49042" y="16385"/>
                    </a:cubicBezTo>
                    <a:cubicBezTo>
                      <a:pt x="49042" y="19991"/>
                      <a:pt x="46385" y="30429"/>
                      <a:pt x="44677" y="37261"/>
                    </a:cubicBezTo>
                    <a:lnTo>
                      <a:pt x="38224" y="63262"/>
                    </a:lnTo>
                    <a:cubicBezTo>
                      <a:pt x="35377" y="74839"/>
                      <a:pt x="28545" y="80533"/>
                      <a:pt x="22092" y="80533"/>
                    </a:cubicBezTo>
                    <a:cubicBezTo>
                      <a:pt x="21143" y="80533"/>
                      <a:pt x="16778" y="80533"/>
                      <a:pt x="12982" y="77686"/>
                    </a:cubicBezTo>
                    <a:cubicBezTo>
                      <a:pt x="19815" y="75788"/>
                      <a:pt x="23231" y="69335"/>
                      <a:pt x="23231" y="64591"/>
                    </a:cubicBezTo>
                    <a:cubicBezTo>
                      <a:pt x="23231" y="60415"/>
                      <a:pt x="20004" y="55861"/>
                      <a:pt x="13741" y="55861"/>
                    </a:cubicBezTo>
                    <a:cubicBezTo>
                      <a:pt x="7099" y="55861"/>
                      <a:pt x="77" y="61364"/>
                      <a:pt x="77" y="70664"/>
                    </a:cubicBezTo>
                    <a:cubicBezTo>
                      <a:pt x="77" y="80723"/>
                      <a:pt x="10135" y="87365"/>
                      <a:pt x="21713" y="87365"/>
                    </a:cubicBezTo>
                    <a:cubicBezTo>
                      <a:pt x="32531" y="87365"/>
                      <a:pt x="39553" y="79204"/>
                      <a:pt x="42020" y="75788"/>
                    </a:cubicBezTo>
                    <a:cubicBezTo>
                      <a:pt x="46765" y="83759"/>
                      <a:pt x="57393" y="87365"/>
                      <a:pt x="68211" y="87365"/>
                    </a:cubicBezTo>
                    <a:cubicBezTo>
                      <a:pt x="92124" y="87365"/>
                      <a:pt x="105030" y="64021"/>
                      <a:pt x="105030" y="57758"/>
                    </a:cubicBezTo>
                    <a:cubicBezTo>
                      <a:pt x="105030" y="55101"/>
                      <a:pt x="102183" y="55101"/>
                      <a:pt x="100475" y="55101"/>
                    </a:cubicBezTo>
                    <a:cubicBezTo>
                      <a:pt x="98197" y="55101"/>
                      <a:pt x="96869" y="55101"/>
                      <a:pt x="96110" y="57569"/>
                    </a:cubicBezTo>
                    <a:cubicBezTo>
                      <a:pt x="90606" y="74839"/>
                      <a:pt x="76941" y="80533"/>
                      <a:pt x="69160" y="80533"/>
                    </a:cubicBezTo>
                    <a:cubicBezTo>
                      <a:pt x="61948" y="80533"/>
                      <a:pt x="58532" y="77117"/>
                      <a:pt x="58532" y="71044"/>
                    </a:cubicBezTo>
                    <a:cubicBezTo>
                      <a:pt x="58532" y="67058"/>
                      <a:pt x="60999" y="56999"/>
                      <a:pt x="62707" y="49977"/>
                    </a:cubicBezTo>
                    <a:cubicBezTo>
                      <a:pt x="64035" y="45043"/>
                      <a:pt x="68401" y="27202"/>
                      <a:pt x="69349" y="24166"/>
                    </a:cubicBezTo>
                    <a:cubicBezTo>
                      <a:pt x="72196" y="12779"/>
                      <a:pt x="78839" y="6895"/>
                      <a:pt x="85481" y="6895"/>
                    </a:cubicBezTo>
                    <a:cubicBezTo>
                      <a:pt x="86430" y="6895"/>
                      <a:pt x="90796" y="6895"/>
                      <a:pt x="94591" y="9742"/>
                    </a:cubicBezTo>
                    <a:close/>
                  </a:path>
                </a:pathLst>
              </a:custGeom>
              <a:solidFill>
                <a:srgbClr val="000000"/>
              </a:solidFill>
              <a:ln w="19050" cap="flat">
                <a:noFill/>
                <a:prstDash val="solid"/>
                <a:miter/>
              </a:ln>
            </p:spPr>
            <p:txBody>
              <a:bodyPr rtlCol="0" anchor="ctr"/>
              <a:lstStyle/>
              <a:p>
                <a:endParaRPr lang="zh-CN" altLang="en-US"/>
              </a:p>
            </p:txBody>
          </p:sp>
          <p:sp>
            <p:nvSpPr>
              <p:cNvPr id="1070" name="任意形状 1069">
                <a:extLst>
                  <a:ext uri="{FF2B5EF4-FFF2-40B4-BE49-F238E27FC236}">
                    <a16:creationId xmlns:a16="http://schemas.microsoft.com/office/drawing/2014/main" id="{0B91E712-B14A-B169-D009-D6C6E3140FF1}"/>
                  </a:ext>
                </a:extLst>
              </p:cNvPr>
              <p:cNvSpPr/>
              <p:nvPr>
                <p:custDataLst>
                  <p:tags r:id="rId77"/>
                </p:custDataLst>
              </p:nvPr>
            </p:nvSpPr>
            <p:spPr>
              <a:xfrm>
                <a:off x="4135346" y="3705546"/>
                <a:ext cx="56860" cy="59916"/>
              </a:xfrm>
              <a:custGeom>
                <a:avLst/>
                <a:gdLst>
                  <a:gd name="connsiteX0" fmla="*/ 20941 w 56860"/>
                  <a:gd name="connsiteY0" fmla="*/ 28362 h 59916"/>
                  <a:gd name="connsiteX1" fmla="*/ 42330 w 56860"/>
                  <a:gd name="connsiteY1" fmla="*/ 25572 h 59916"/>
                  <a:gd name="connsiteX2" fmla="*/ 54021 w 56860"/>
                  <a:gd name="connsiteY2" fmla="*/ 11755 h 59916"/>
                  <a:gd name="connsiteX3" fmla="*/ 37547 w 56860"/>
                  <a:gd name="connsiteY3" fmla="*/ 64 h 59916"/>
                  <a:gd name="connsiteX4" fmla="*/ 83 w 56860"/>
                  <a:gd name="connsiteY4" fmla="*/ 35004 h 59916"/>
                  <a:gd name="connsiteX5" fmla="*/ 23997 w 56860"/>
                  <a:gd name="connsiteY5" fmla="*/ 59980 h 59916"/>
                  <a:gd name="connsiteX6" fmla="*/ 56944 w 56860"/>
                  <a:gd name="connsiteY6" fmla="*/ 44968 h 59916"/>
                  <a:gd name="connsiteX7" fmla="*/ 54685 w 56860"/>
                  <a:gd name="connsiteY7" fmla="*/ 42710 h 59916"/>
                  <a:gd name="connsiteX8" fmla="*/ 52560 w 56860"/>
                  <a:gd name="connsiteY8" fmla="*/ 44038 h 59916"/>
                  <a:gd name="connsiteX9" fmla="*/ 24262 w 56860"/>
                  <a:gd name="connsiteY9" fmla="*/ 56261 h 59916"/>
                  <a:gd name="connsiteX10" fmla="*/ 10977 w 56860"/>
                  <a:gd name="connsiteY10" fmla="*/ 40186 h 59916"/>
                  <a:gd name="connsiteX11" fmla="*/ 12571 w 56860"/>
                  <a:gd name="connsiteY11" fmla="*/ 28362 h 59916"/>
                  <a:gd name="connsiteX12" fmla="*/ 20941 w 56860"/>
                  <a:gd name="connsiteY12" fmla="*/ 28362 h 59916"/>
                  <a:gd name="connsiteX13" fmla="*/ 13634 w 56860"/>
                  <a:gd name="connsiteY13" fmla="*/ 24642 h 59916"/>
                  <a:gd name="connsiteX14" fmla="*/ 37547 w 56860"/>
                  <a:gd name="connsiteY14" fmla="*/ 3784 h 59916"/>
                  <a:gd name="connsiteX15" fmla="*/ 48308 w 56860"/>
                  <a:gd name="connsiteY15" fmla="*/ 11755 h 59916"/>
                  <a:gd name="connsiteX16" fmla="*/ 20144 w 56860"/>
                  <a:gd name="connsiteY16" fmla="*/ 24642 h 59916"/>
                  <a:gd name="connsiteX17" fmla="*/ 13634 w 56860"/>
                  <a:gd name="connsiteY17" fmla="*/ 24642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9916">
                    <a:moveTo>
                      <a:pt x="20941" y="28362"/>
                    </a:moveTo>
                    <a:cubicBezTo>
                      <a:pt x="24661" y="28362"/>
                      <a:pt x="35156" y="28096"/>
                      <a:pt x="42330" y="25572"/>
                    </a:cubicBezTo>
                    <a:cubicBezTo>
                      <a:pt x="52161" y="22118"/>
                      <a:pt x="54021" y="15741"/>
                      <a:pt x="54021" y="11755"/>
                    </a:cubicBezTo>
                    <a:cubicBezTo>
                      <a:pt x="54021" y="4448"/>
                      <a:pt x="46714" y="64"/>
                      <a:pt x="37547" y="64"/>
                    </a:cubicBezTo>
                    <a:cubicBezTo>
                      <a:pt x="21605" y="64"/>
                      <a:pt x="83" y="12287"/>
                      <a:pt x="83" y="35004"/>
                    </a:cubicBezTo>
                    <a:cubicBezTo>
                      <a:pt x="83" y="48422"/>
                      <a:pt x="8453" y="59980"/>
                      <a:pt x="23997" y="59980"/>
                    </a:cubicBezTo>
                    <a:cubicBezTo>
                      <a:pt x="46449" y="59980"/>
                      <a:pt x="56944" y="46828"/>
                      <a:pt x="56944" y="44968"/>
                    </a:cubicBezTo>
                    <a:cubicBezTo>
                      <a:pt x="56944" y="44171"/>
                      <a:pt x="55748" y="42710"/>
                      <a:pt x="54685" y="42710"/>
                    </a:cubicBezTo>
                    <a:cubicBezTo>
                      <a:pt x="53888" y="42710"/>
                      <a:pt x="53623" y="42975"/>
                      <a:pt x="52560" y="44038"/>
                    </a:cubicBezTo>
                    <a:cubicBezTo>
                      <a:pt x="42197" y="56261"/>
                      <a:pt x="26654" y="56261"/>
                      <a:pt x="24262" y="56261"/>
                    </a:cubicBezTo>
                    <a:cubicBezTo>
                      <a:pt x="16291" y="56261"/>
                      <a:pt x="10977" y="50947"/>
                      <a:pt x="10977" y="40186"/>
                    </a:cubicBezTo>
                    <a:cubicBezTo>
                      <a:pt x="10977" y="38326"/>
                      <a:pt x="10977" y="35669"/>
                      <a:pt x="12571" y="28362"/>
                    </a:cubicBezTo>
                    <a:lnTo>
                      <a:pt x="20941" y="28362"/>
                    </a:lnTo>
                    <a:close/>
                    <a:moveTo>
                      <a:pt x="13634" y="24642"/>
                    </a:moveTo>
                    <a:cubicBezTo>
                      <a:pt x="19081" y="5378"/>
                      <a:pt x="33828" y="3784"/>
                      <a:pt x="37547" y="3784"/>
                    </a:cubicBezTo>
                    <a:cubicBezTo>
                      <a:pt x="43393" y="3784"/>
                      <a:pt x="48308" y="6707"/>
                      <a:pt x="48308" y="11755"/>
                    </a:cubicBezTo>
                    <a:cubicBezTo>
                      <a:pt x="48308" y="24642"/>
                      <a:pt x="25857" y="24642"/>
                      <a:pt x="20144" y="24642"/>
                    </a:cubicBezTo>
                    <a:lnTo>
                      <a:pt x="13634" y="24642"/>
                    </a:lnTo>
                    <a:close/>
                  </a:path>
                </a:pathLst>
              </a:custGeom>
              <a:solidFill>
                <a:srgbClr val="000000"/>
              </a:solidFill>
              <a:ln w="19050" cap="flat">
                <a:noFill/>
                <a:prstDash val="solid"/>
                <a:miter/>
              </a:ln>
            </p:spPr>
            <p:txBody>
              <a:bodyPr rtlCol="0" anchor="ctr"/>
              <a:lstStyle/>
              <a:p>
                <a:endParaRPr lang="zh-CN" altLang="en-US"/>
              </a:p>
            </p:txBody>
          </p:sp>
        </p:grpSp>
        <p:grpSp>
          <p:nvGrpSpPr>
            <p:cNvPr id="1078" name="组合 1077" descr="\documentclass{article}&#10;\usepackage{amsmath}&#10;\usepackage[bold]{hhtensor}&#10;\pagestyle{empty}&#10;\begin{document}&#10;&#10;$\vec {\bar x}_e$&#10;&#10;&#10;\end{document}" title="IguanaTex Vector Display">
              <a:extLst>
                <a:ext uri="{FF2B5EF4-FFF2-40B4-BE49-F238E27FC236}">
                  <a16:creationId xmlns:a16="http://schemas.microsoft.com/office/drawing/2014/main" id="{6F74C3C9-B658-1817-9B08-C6C749B541D3}"/>
                </a:ext>
              </a:extLst>
            </p:cNvPr>
            <p:cNvGrpSpPr>
              <a:grpSpLocks noChangeAspect="1"/>
            </p:cNvGrpSpPr>
            <p:nvPr>
              <p:custDataLst>
                <p:tags r:id="rId14"/>
              </p:custDataLst>
            </p:nvPr>
          </p:nvGrpSpPr>
          <p:grpSpPr>
            <a:xfrm>
              <a:off x="5394747" y="3772803"/>
              <a:ext cx="175853" cy="144998"/>
              <a:chOff x="4008581" y="3620464"/>
              <a:chExt cx="183625" cy="144998"/>
            </a:xfrm>
          </p:grpSpPr>
          <p:sp>
            <p:nvSpPr>
              <p:cNvPr id="1075" name="任意形状 1074">
                <a:extLst>
                  <a:ext uri="{FF2B5EF4-FFF2-40B4-BE49-F238E27FC236}">
                    <a16:creationId xmlns:a16="http://schemas.microsoft.com/office/drawing/2014/main" id="{58469AB3-A5E3-0725-BCF3-C45F3AA7A072}"/>
                  </a:ext>
                </a:extLst>
              </p:cNvPr>
              <p:cNvSpPr/>
              <p:nvPr>
                <p:custDataLst>
                  <p:tags r:id="rId73"/>
                </p:custDataLst>
              </p:nvPr>
            </p:nvSpPr>
            <p:spPr>
              <a:xfrm>
                <a:off x="4030589" y="3620464"/>
                <a:ext cx="78572" cy="9869"/>
              </a:xfrm>
              <a:custGeom>
                <a:avLst/>
                <a:gdLst>
                  <a:gd name="connsiteX0" fmla="*/ 78650 w 78572"/>
                  <a:gd name="connsiteY0" fmla="*/ 9932 h 9869"/>
                  <a:gd name="connsiteX1" fmla="*/ 78650 w 78572"/>
                  <a:gd name="connsiteY1" fmla="*/ 63 h 9869"/>
                  <a:gd name="connsiteX2" fmla="*/ 77 w 78572"/>
                  <a:gd name="connsiteY2" fmla="*/ 63 h 9869"/>
                  <a:gd name="connsiteX3" fmla="*/ 77 w 78572"/>
                  <a:gd name="connsiteY3" fmla="*/ 9932 h 9869"/>
                  <a:gd name="connsiteX4" fmla="*/ 78650 w 78572"/>
                  <a:gd name="connsiteY4" fmla="*/ 9932 h 9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572" h="9869">
                    <a:moveTo>
                      <a:pt x="78650" y="9932"/>
                    </a:moveTo>
                    <a:lnTo>
                      <a:pt x="78650" y="63"/>
                    </a:lnTo>
                    <a:lnTo>
                      <a:pt x="77" y="63"/>
                    </a:lnTo>
                    <a:lnTo>
                      <a:pt x="77" y="9932"/>
                    </a:lnTo>
                    <a:lnTo>
                      <a:pt x="78650" y="9932"/>
                    </a:lnTo>
                    <a:close/>
                  </a:path>
                </a:pathLst>
              </a:custGeom>
              <a:solidFill>
                <a:srgbClr val="000000"/>
              </a:solidFill>
              <a:ln w="19050" cap="flat">
                <a:noFill/>
                <a:prstDash val="solid"/>
                <a:miter/>
              </a:ln>
            </p:spPr>
            <p:txBody>
              <a:bodyPr rtlCol="0" anchor="ctr"/>
              <a:lstStyle/>
              <a:p>
                <a:endParaRPr lang="zh-CN" altLang="en-US"/>
              </a:p>
            </p:txBody>
          </p:sp>
          <p:sp>
            <p:nvSpPr>
              <p:cNvPr id="1076" name="任意形状 1075">
                <a:extLst>
                  <a:ext uri="{FF2B5EF4-FFF2-40B4-BE49-F238E27FC236}">
                    <a16:creationId xmlns:a16="http://schemas.microsoft.com/office/drawing/2014/main" id="{AA2F47FD-BA2D-6017-ACBC-0ACF607D1E78}"/>
                  </a:ext>
                </a:extLst>
              </p:cNvPr>
              <p:cNvSpPr/>
              <p:nvPr>
                <p:custDataLst>
                  <p:tags r:id="rId74"/>
                </p:custDataLst>
              </p:nvPr>
            </p:nvSpPr>
            <p:spPr>
              <a:xfrm>
                <a:off x="4008581" y="3649881"/>
                <a:ext cx="107420" cy="87302"/>
              </a:xfrm>
              <a:custGeom>
                <a:avLst/>
                <a:gdLst>
                  <a:gd name="connsiteX0" fmla="*/ 94591 w 107420"/>
                  <a:gd name="connsiteY0" fmla="*/ 9742 h 87302"/>
                  <a:gd name="connsiteX1" fmla="*/ 84343 w 107420"/>
                  <a:gd name="connsiteY1" fmla="*/ 22837 h 87302"/>
                  <a:gd name="connsiteX2" fmla="*/ 93832 w 107420"/>
                  <a:gd name="connsiteY2" fmla="*/ 31568 h 87302"/>
                  <a:gd name="connsiteX3" fmla="*/ 107497 w 107420"/>
                  <a:gd name="connsiteY3" fmla="*/ 16764 h 87302"/>
                  <a:gd name="connsiteX4" fmla="*/ 85861 w 107420"/>
                  <a:gd name="connsiteY4" fmla="*/ 63 h 87302"/>
                  <a:gd name="connsiteX5" fmla="*/ 65554 w 107420"/>
                  <a:gd name="connsiteY5" fmla="*/ 11640 h 87302"/>
                  <a:gd name="connsiteX6" fmla="*/ 39363 w 107420"/>
                  <a:gd name="connsiteY6" fmla="*/ 63 h 87302"/>
                  <a:gd name="connsiteX7" fmla="*/ 2544 w 107420"/>
                  <a:gd name="connsiteY7" fmla="*/ 29670 h 87302"/>
                  <a:gd name="connsiteX8" fmla="*/ 7099 w 107420"/>
                  <a:gd name="connsiteY8" fmla="*/ 32327 h 87302"/>
                  <a:gd name="connsiteX9" fmla="*/ 11464 w 107420"/>
                  <a:gd name="connsiteY9" fmla="*/ 29860 h 87302"/>
                  <a:gd name="connsiteX10" fmla="*/ 38414 w 107420"/>
                  <a:gd name="connsiteY10" fmla="*/ 6895 h 87302"/>
                  <a:gd name="connsiteX11" fmla="*/ 49042 w 107420"/>
                  <a:gd name="connsiteY11" fmla="*/ 16385 h 87302"/>
                  <a:gd name="connsiteX12" fmla="*/ 44677 w 107420"/>
                  <a:gd name="connsiteY12" fmla="*/ 37261 h 87302"/>
                  <a:gd name="connsiteX13" fmla="*/ 38224 w 107420"/>
                  <a:gd name="connsiteY13" fmla="*/ 63262 h 87302"/>
                  <a:gd name="connsiteX14" fmla="*/ 22092 w 107420"/>
                  <a:gd name="connsiteY14" fmla="*/ 80533 h 87302"/>
                  <a:gd name="connsiteX15" fmla="*/ 12982 w 107420"/>
                  <a:gd name="connsiteY15" fmla="*/ 77686 h 87302"/>
                  <a:gd name="connsiteX16" fmla="*/ 23231 w 107420"/>
                  <a:gd name="connsiteY16" fmla="*/ 64591 h 87302"/>
                  <a:gd name="connsiteX17" fmla="*/ 13741 w 107420"/>
                  <a:gd name="connsiteY17" fmla="*/ 55861 h 87302"/>
                  <a:gd name="connsiteX18" fmla="*/ 77 w 107420"/>
                  <a:gd name="connsiteY18" fmla="*/ 70664 h 87302"/>
                  <a:gd name="connsiteX19" fmla="*/ 21713 w 107420"/>
                  <a:gd name="connsiteY19" fmla="*/ 87365 h 87302"/>
                  <a:gd name="connsiteX20" fmla="*/ 42020 w 107420"/>
                  <a:gd name="connsiteY20" fmla="*/ 75788 h 87302"/>
                  <a:gd name="connsiteX21" fmla="*/ 68211 w 107420"/>
                  <a:gd name="connsiteY21" fmla="*/ 87365 h 87302"/>
                  <a:gd name="connsiteX22" fmla="*/ 105030 w 107420"/>
                  <a:gd name="connsiteY22" fmla="*/ 57758 h 87302"/>
                  <a:gd name="connsiteX23" fmla="*/ 100475 w 107420"/>
                  <a:gd name="connsiteY23" fmla="*/ 55101 h 87302"/>
                  <a:gd name="connsiteX24" fmla="*/ 96110 w 107420"/>
                  <a:gd name="connsiteY24" fmla="*/ 57569 h 87302"/>
                  <a:gd name="connsiteX25" fmla="*/ 69160 w 107420"/>
                  <a:gd name="connsiteY25" fmla="*/ 80533 h 87302"/>
                  <a:gd name="connsiteX26" fmla="*/ 58532 w 107420"/>
                  <a:gd name="connsiteY26" fmla="*/ 71044 h 87302"/>
                  <a:gd name="connsiteX27" fmla="*/ 62707 w 107420"/>
                  <a:gd name="connsiteY27" fmla="*/ 49977 h 87302"/>
                  <a:gd name="connsiteX28" fmla="*/ 69349 w 107420"/>
                  <a:gd name="connsiteY28" fmla="*/ 24166 h 87302"/>
                  <a:gd name="connsiteX29" fmla="*/ 85481 w 107420"/>
                  <a:gd name="connsiteY29" fmla="*/ 6895 h 87302"/>
                  <a:gd name="connsiteX30" fmla="*/ 94591 w 107420"/>
                  <a:gd name="connsiteY30" fmla="*/ 9742 h 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7302">
                    <a:moveTo>
                      <a:pt x="94591" y="9742"/>
                    </a:moveTo>
                    <a:cubicBezTo>
                      <a:pt x="87759" y="11640"/>
                      <a:pt x="84343" y="18093"/>
                      <a:pt x="84343" y="22837"/>
                    </a:cubicBezTo>
                    <a:cubicBezTo>
                      <a:pt x="84343" y="27013"/>
                      <a:pt x="87569" y="31568"/>
                      <a:pt x="93832" y="31568"/>
                    </a:cubicBezTo>
                    <a:cubicBezTo>
                      <a:pt x="100475" y="31568"/>
                      <a:pt x="107497" y="26064"/>
                      <a:pt x="107497" y="16764"/>
                    </a:cubicBezTo>
                    <a:cubicBezTo>
                      <a:pt x="107497" y="6705"/>
                      <a:pt x="97438" y="63"/>
                      <a:pt x="85861" y="63"/>
                    </a:cubicBezTo>
                    <a:cubicBezTo>
                      <a:pt x="75043" y="63"/>
                      <a:pt x="68021" y="8224"/>
                      <a:pt x="65554" y="11640"/>
                    </a:cubicBezTo>
                    <a:cubicBezTo>
                      <a:pt x="60809" y="3669"/>
                      <a:pt x="50181" y="63"/>
                      <a:pt x="39363" y="63"/>
                    </a:cubicBezTo>
                    <a:cubicBezTo>
                      <a:pt x="15450" y="63"/>
                      <a:pt x="2544" y="23407"/>
                      <a:pt x="2544" y="29670"/>
                    </a:cubicBezTo>
                    <a:cubicBezTo>
                      <a:pt x="2544" y="32327"/>
                      <a:pt x="5391" y="32327"/>
                      <a:pt x="7099" y="32327"/>
                    </a:cubicBezTo>
                    <a:cubicBezTo>
                      <a:pt x="9376" y="32327"/>
                      <a:pt x="10705" y="32327"/>
                      <a:pt x="11464" y="29860"/>
                    </a:cubicBezTo>
                    <a:cubicBezTo>
                      <a:pt x="16968" y="12589"/>
                      <a:pt x="30633" y="6895"/>
                      <a:pt x="38414" y="6895"/>
                    </a:cubicBezTo>
                    <a:cubicBezTo>
                      <a:pt x="45626" y="6895"/>
                      <a:pt x="49042" y="10311"/>
                      <a:pt x="49042" y="16385"/>
                    </a:cubicBezTo>
                    <a:cubicBezTo>
                      <a:pt x="49042" y="19991"/>
                      <a:pt x="46385" y="30429"/>
                      <a:pt x="44677" y="37261"/>
                    </a:cubicBezTo>
                    <a:lnTo>
                      <a:pt x="38224" y="63262"/>
                    </a:lnTo>
                    <a:cubicBezTo>
                      <a:pt x="35377" y="74839"/>
                      <a:pt x="28545" y="80533"/>
                      <a:pt x="22092" y="80533"/>
                    </a:cubicBezTo>
                    <a:cubicBezTo>
                      <a:pt x="21143" y="80533"/>
                      <a:pt x="16778" y="80533"/>
                      <a:pt x="12982" y="77686"/>
                    </a:cubicBezTo>
                    <a:cubicBezTo>
                      <a:pt x="19815" y="75788"/>
                      <a:pt x="23231" y="69335"/>
                      <a:pt x="23231" y="64591"/>
                    </a:cubicBezTo>
                    <a:cubicBezTo>
                      <a:pt x="23231" y="60415"/>
                      <a:pt x="20004" y="55861"/>
                      <a:pt x="13741" y="55861"/>
                    </a:cubicBezTo>
                    <a:cubicBezTo>
                      <a:pt x="7099" y="55861"/>
                      <a:pt x="77" y="61364"/>
                      <a:pt x="77" y="70664"/>
                    </a:cubicBezTo>
                    <a:cubicBezTo>
                      <a:pt x="77" y="80723"/>
                      <a:pt x="10135" y="87365"/>
                      <a:pt x="21713" y="87365"/>
                    </a:cubicBezTo>
                    <a:cubicBezTo>
                      <a:pt x="32531" y="87365"/>
                      <a:pt x="39553" y="79204"/>
                      <a:pt x="42020" y="75788"/>
                    </a:cubicBezTo>
                    <a:cubicBezTo>
                      <a:pt x="46765" y="83759"/>
                      <a:pt x="57393" y="87365"/>
                      <a:pt x="68211" y="87365"/>
                    </a:cubicBezTo>
                    <a:cubicBezTo>
                      <a:pt x="92124" y="87365"/>
                      <a:pt x="105030" y="64021"/>
                      <a:pt x="105030" y="57758"/>
                    </a:cubicBezTo>
                    <a:cubicBezTo>
                      <a:pt x="105030" y="55101"/>
                      <a:pt x="102183" y="55101"/>
                      <a:pt x="100475" y="55101"/>
                    </a:cubicBezTo>
                    <a:cubicBezTo>
                      <a:pt x="98197" y="55101"/>
                      <a:pt x="96869" y="55101"/>
                      <a:pt x="96110" y="57569"/>
                    </a:cubicBezTo>
                    <a:cubicBezTo>
                      <a:pt x="90606" y="74839"/>
                      <a:pt x="76941" y="80533"/>
                      <a:pt x="69160" y="80533"/>
                    </a:cubicBezTo>
                    <a:cubicBezTo>
                      <a:pt x="61948" y="80533"/>
                      <a:pt x="58532" y="77117"/>
                      <a:pt x="58532" y="71044"/>
                    </a:cubicBezTo>
                    <a:cubicBezTo>
                      <a:pt x="58532" y="67058"/>
                      <a:pt x="60999" y="56999"/>
                      <a:pt x="62707" y="49977"/>
                    </a:cubicBezTo>
                    <a:cubicBezTo>
                      <a:pt x="64035" y="45043"/>
                      <a:pt x="68401" y="27202"/>
                      <a:pt x="69349" y="24166"/>
                    </a:cubicBezTo>
                    <a:cubicBezTo>
                      <a:pt x="72196" y="12779"/>
                      <a:pt x="78839" y="6895"/>
                      <a:pt x="85481" y="6895"/>
                    </a:cubicBezTo>
                    <a:cubicBezTo>
                      <a:pt x="86430" y="6895"/>
                      <a:pt x="90796" y="6895"/>
                      <a:pt x="94591" y="9742"/>
                    </a:cubicBezTo>
                    <a:close/>
                  </a:path>
                </a:pathLst>
              </a:custGeom>
              <a:solidFill>
                <a:srgbClr val="000000"/>
              </a:solidFill>
              <a:ln w="19050" cap="flat">
                <a:noFill/>
                <a:prstDash val="solid"/>
                <a:miter/>
              </a:ln>
            </p:spPr>
            <p:txBody>
              <a:bodyPr rtlCol="0" anchor="ctr"/>
              <a:lstStyle/>
              <a:p>
                <a:endParaRPr lang="zh-CN" altLang="en-US"/>
              </a:p>
            </p:txBody>
          </p:sp>
          <p:sp>
            <p:nvSpPr>
              <p:cNvPr id="1077" name="任意形状 1076">
                <a:extLst>
                  <a:ext uri="{FF2B5EF4-FFF2-40B4-BE49-F238E27FC236}">
                    <a16:creationId xmlns:a16="http://schemas.microsoft.com/office/drawing/2014/main" id="{DC504285-BD93-03E4-05A0-5AFCEABAA83F}"/>
                  </a:ext>
                </a:extLst>
              </p:cNvPr>
              <p:cNvSpPr/>
              <p:nvPr>
                <p:custDataLst>
                  <p:tags r:id="rId75"/>
                </p:custDataLst>
              </p:nvPr>
            </p:nvSpPr>
            <p:spPr>
              <a:xfrm>
                <a:off x="4135346" y="3705546"/>
                <a:ext cx="56860" cy="59916"/>
              </a:xfrm>
              <a:custGeom>
                <a:avLst/>
                <a:gdLst>
                  <a:gd name="connsiteX0" fmla="*/ 20941 w 56860"/>
                  <a:gd name="connsiteY0" fmla="*/ 28362 h 59916"/>
                  <a:gd name="connsiteX1" fmla="*/ 42330 w 56860"/>
                  <a:gd name="connsiteY1" fmla="*/ 25572 h 59916"/>
                  <a:gd name="connsiteX2" fmla="*/ 54021 w 56860"/>
                  <a:gd name="connsiteY2" fmla="*/ 11755 h 59916"/>
                  <a:gd name="connsiteX3" fmla="*/ 37547 w 56860"/>
                  <a:gd name="connsiteY3" fmla="*/ 64 h 59916"/>
                  <a:gd name="connsiteX4" fmla="*/ 83 w 56860"/>
                  <a:gd name="connsiteY4" fmla="*/ 35004 h 59916"/>
                  <a:gd name="connsiteX5" fmla="*/ 23997 w 56860"/>
                  <a:gd name="connsiteY5" fmla="*/ 59980 h 59916"/>
                  <a:gd name="connsiteX6" fmla="*/ 56944 w 56860"/>
                  <a:gd name="connsiteY6" fmla="*/ 44968 h 59916"/>
                  <a:gd name="connsiteX7" fmla="*/ 54685 w 56860"/>
                  <a:gd name="connsiteY7" fmla="*/ 42710 h 59916"/>
                  <a:gd name="connsiteX8" fmla="*/ 52560 w 56860"/>
                  <a:gd name="connsiteY8" fmla="*/ 44038 h 59916"/>
                  <a:gd name="connsiteX9" fmla="*/ 24262 w 56860"/>
                  <a:gd name="connsiteY9" fmla="*/ 56261 h 59916"/>
                  <a:gd name="connsiteX10" fmla="*/ 10977 w 56860"/>
                  <a:gd name="connsiteY10" fmla="*/ 40186 h 59916"/>
                  <a:gd name="connsiteX11" fmla="*/ 12571 w 56860"/>
                  <a:gd name="connsiteY11" fmla="*/ 28362 h 59916"/>
                  <a:gd name="connsiteX12" fmla="*/ 20941 w 56860"/>
                  <a:gd name="connsiteY12" fmla="*/ 28362 h 59916"/>
                  <a:gd name="connsiteX13" fmla="*/ 13634 w 56860"/>
                  <a:gd name="connsiteY13" fmla="*/ 24642 h 59916"/>
                  <a:gd name="connsiteX14" fmla="*/ 37547 w 56860"/>
                  <a:gd name="connsiteY14" fmla="*/ 3784 h 59916"/>
                  <a:gd name="connsiteX15" fmla="*/ 48308 w 56860"/>
                  <a:gd name="connsiteY15" fmla="*/ 11755 h 59916"/>
                  <a:gd name="connsiteX16" fmla="*/ 20144 w 56860"/>
                  <a:gd name="connsiteY16" fmla="*/ 24642 h 59916"/>
                  <a:gd name="connsiteX17" fmla="*/ 13634 w 56860"/>
                  <a:gd name="connsiteY17" fmla="*/ 24642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9916">
                    <a:moveTo>
                      <a:pt x="20941" y="28362"/>
                    </a:moveTo>
                    <a:cubicBezTo>
                      <a:pt x="24661" y="28362"/>
                      <a:pt x="35156" y="28096"/>
                      <a:pt x="42330" y="25572"/>
                    </a:cubicBezTo>
                    <a:cubicBezTo>
                      <a:pt x="52161" y="22118"/>
                      <a:pt x="54021" y="15741"/>
                      <a:pt x="54021" y="11755"/>
                    </a:cubicBezTo>
                    <a:cubicBezTo>
                      <a:pt x="54021" y="4448"/>
                      <a:pt x="46714" y="64"/>
                      <a:pt x="37547" y="64"/>
                    </a:cubicBezTo>
                    <a:cubicBezTo>
                      <a:pt x="21605" y="64"/>
                      <a:pt x="83" y="12287"/>
                      <a:pt x="83" y="35004"/>
                    </a:cubicBezTo>
                    <a:cubicBezTo>
                      <a:pt x="83" y="48422"/>
                      <a:pt x="8453" y="59980"/>
                      <a:pt x="23997" y="59980"/>
                    </a:cubicBezTo>
                    <a:cubicBezTo>
                      <a:pt x="46449" y="59980"/>
                      <a:pt x="56944" y="46828"/>
                      <a:pt x="56944" y="44968"/>
                    </a:cubicBezTo>
                    <a:cubicBezTo>
                      <a:pt x="56944" y="44171"/>
                      <a:pt x="55748" y="42710"/>
                      <a:pt x="54685" y="42710"/>
                    </a:cubicBezTo>
                    <a:cubicBezTo>
                      <a:pt x="53888" y="42710"/>
                      <a:pt x="53623" y="42975"/>
                      <a:pt x="52560" y="44038"/>
                    </a:cubicBezTo>
                    <a:cubicBezTo>
                      <a:pt x="42197" y="56261"/>
                      <a:pt x="26654" y="56261"/>
                      <a:pt x="24262" y="56261"/>
                    </a:cubicBezTo>
                    <a:cubicBezTo>
                      <a:pt x="16291" y="56261"/>
                      <a:pt x="10977" y="50947"/>
                      <a:pt x="10977" y="40186"/>
                    </a:cubicBezTo>
                    <a:cubicBezTo>
                      <a:pt x="10977" y="38326"/>
                      <a:pt x="10977" y="35669"/>
                      <a:pt x="12571" y="28362"/>
                    </a:cubicBezTo>
                    <a:lnTo>
                      <a:pt x="20941" y="28362"/>
                    </a:lnTo>
                    <a:close/>
                    <a:moveTo>
                      <a:pt x="13634" y="24642"/>
                    </a:moveTo>
                    <a:cubicBezTo>
                      <a:pt x="19081" y="5378"/>
                      <a:pt x="33828" y="3784"/>
                      <a:pt x="37547" y="3784"/>
                    </a:cubicBezTo>
                    <a:cubicBezTo>
                      <a:pt x="43393" y="3784"/>
                      <a:pt x="48308" y="6707"/>
                      <a:pt x="48308" y="11755"/>
                    </a:cubicBezTo>
                    <a:cubicBezTo>
                      <a:pt x="48308" y="24642"/>
                      <a:pt x="25857" y="24642"/>
                      <a:pt x="20144" y="24642"/>
                    </a:cubicBezTo>
                    <a:lnTo>
                      <a:pt x="13634" y="24642"/>
                    </a:lnTo>
                    <a:close/>
                  </a:path>
                </a:pathLst>
              </a:custGeom>
              <a:solidFill>
                <a:srgbClr val="000000"/>
              </a:solidFill>
              <a:ln w="19050" cap="flat">
                <a:noFill/>
                <a:prstDash val="solid"/>
                <a:miter/>
              </a:ln>
            </p:spPr>
            <p:txBody>
              <a:bodyPr rtlCol="0" anchor="ctr"/>
              <a:lstStyle/>
              <a:p>
                <a:endParaRPr lang="zh-CN" altLang="en-US"/>
              </a:p>
            </p:txBody>
          </p:sp>
        </p:grpSp>
        <p:grpSp>
          <p:nvGrpSpPr>
            <p:cNvPr id="1207" name="组合 1206" descr="\documentclass{article}&#10;\usepackage{amsmath}&#10;\usepackage[bold]{hhtensor}&#10;\pagestyle{empty}&#10;\begin{document}&#10;&#10;$\vec {p}^i_d$&#10;&#10;&#10;\end{document}" title="IguanaTex Vector Display">
              <a:extLst>
                <a:ext uri="{FF2B5EF4-FFF2-40B4-BE49-F238E27FC236}">
                  <a16:creationId xmlns:a16="http://schemas.microsoft.com/office/drawing/2014/main" id="{CC21D37F-5370-7E38-69E7-287FD80F15D3}"/>
                </a:ext>
              </a:extLst>
            </p:cNvPr>
            <p:cNvGrpSpPr>
              <a:grpSpLocks noChangeAspect="1"/>
            </p:cNvGrpSpPr>
            <p:nvPr>
              <p:custDataLst>
                <p:tags r:id="rId15"/>
              </p:custDataLst>
            </p:nvPr>
          </p:nvGrpSpPr>
          <p:grpSpPr>
            <a:xfrm>
              <a:off x="6373189" y="4558992"/>
              <a:ext cx="123402" cy="141353"/>
              <a:chOff x="7346119" y="3371702"/>
              <a:chExt cx="128856" cy="141353"/>
            </a:xfrm>
          </p:grpSpPr>
          <p:sp>
            <p:nvSpPr>
              <p:cNvPr id="1204" name="任意形状 1203">
                <a:extLst>
                  <a:ext uri="{FF2B5EF4-FFF2-40B4-BE49-F238E27FC236}">
                    <a16:creationId xmlns:a16="http://schemas.microsoft.com/office/drawing/2014/main" id="{768B7363-2811-96FB-B388-A9EAB8D51148}"/>
                  </a:ext>
                </a:extLst>
              </p:cNvPr>
              <p:cNvSpPr/>
              <p:nvPr>
                <p:custDataLst>
                  <p:tags r:id="rId70"/>
                </p:custDataLst>
              </p:nvPr>
            </p:nvSpPr>
            <p:spPr>
              <a:xfrm>
                <a:off x="7346119" y="3419148"/>
                <a:ext cx="76041" cy="81735"/>
              </a:xfrm>
              <a:custGeom>
                <a:avLst/>
                <a:gdLst>
                  <a:gd name="connsiteX0" fmla="*/ 8554 w 76041"/>
                  <a:gd name="connsiteY0" fmla="*/ 73574 h 81735"/>
                  <a:gd name="connsiteX1" fmla="*/ 7795 w 76041"/>
                  <a:gd name="connsiteY1" fmla="*/ 75599 h 81735"/>
                  <a:gd name="connsiteX2" fmla="*/ 4505 w 76041"/>
                  <a:gd name="connsiteY2" fmla="*/ 75852 h 81735"/>
                  <a:gd name="connsiteX3" fmla="*/ 77 w 76041"/>
                  <a:gd name="connsiteY3" fmla="*/ 79394 h 81735"/>
                  <a:gd name="connsiteX4" fmla="*/ 2481 w 76041"/>
                  <a:gd name="connsiteY4" fmla="*/ 81798 h 81735"/>
                  <a:gd name="connsiteX5" fmla="*/ 14121 w 76041"/>
                  <a:gd name="connsiteY5" fmla="*/ 81419 h 81735"/>
                  <a:gd name="connsiteX6" fmla="*/ 27659 w 76041"/>
                  <a:gd name="connsiteY6" fmla="*/ 81798 h 81735"/>
                  <a:gd name="connsiteX7" fmla="*/ 30949 w 76041"/>
                  <a:gd name="connsiteY7" fmla="*/ 78129 h 81735"/>
                  <a:gd name="connsiteX8" fmla="*/ 27659 w 76041"/>
                  <a:gd name="connsiteY8" fmla="*/ 75852 h 81735"/>
                  <a:gd name="connsiteX9" fmla="*/ 22219 w 76041"/>
                  <a:gd name="connsiteY9" fmla="*/ 75725 h 81735"/>
                  <a:gd name="connsiteX10" fmla="*/ 27659 w 76041"/>
                  <a:gd name="connsiteY10" fmla="*/ 53710 h 81735"/>
                  <a:gd name="connsiteX11" fmla="*/ 40438 w 76041"/>
                  <a:gd name="connsiteY11" fmla="*/ 58265 h 81735"/>
                  <a:gd name="connsiteX12" fmla="*/ 76119 w 76041"/>
                  <a:gd name="connsiteY12" fmla="*/ 20939 h 81735"/>
                  <a:gd name="connsiteX13" fmla="*/ 53977 w 76041"/>
                  <a:gd name="connsiteY13" fmla="*/ 63 h 81735"/>
                  <a:gd name="connsiteX14" fmla="*/ 36390 w 76041"/>
                  <a:gd name="connsiteY14" fmla="*/ 6895 h 81735"/>
                  <a:gd name="connsiteX15" fmla="*/ 21839 w 76041"/>
                  <a:gd name="connsiteY15" fmla="*/ 63 h 81735"/>
                  <a:gd name="connsiteX16" fmla="*/ 10831 w 76041"/>
                  <a:gd name="connsiteY16" fmla="*/ 7275 h 81735"/>
                  <a:gd name="connsiteX17" fmla="*/ 6023 w 76041"/>
                  <a:gd name="connsiteY17" fmla="*/ 19801 h 81735"/>
                  <a:gd name="connsiteX18" fmla="*/ 9060 w 76041"/>
                  <a:gd name="connsiteY18" fmla="*/ 21572 h 81735"/>
                  <a:gd name="connsiteX19" fmla="*/ 11591 w 76041"/>
                  <a:gd name="connsiteY19" fmla="*/ 20939 h 81735"/>
                  <a:gd name="connsiteX20" fmla="*/ 12603 w 76041"/>
                  <a:gd name="connsiteY20" fmla="*/ 17270 h 81735"/>
                  <a:gd name="connsiteX21" fmla="*/ 21206 w 76041"/>
                  <a:gd name="connsiteY21" fmla="*/ 4618 h 81735"/>
                  <a:gd name="connsiteX22" fmla="*/ 24117 w 76041"/>
                  <a:gd name="connsiteY22" fmla="*/ 9299 h 81735"/>
                  <a:gd name="connsiteX23" fmla="*/ 23357 w 76041"/>
                  <a:gd name="connsiteY23" fmla="*/ 14740 h 81735"/>
                  <a:gd name="connsiteX24" fmla="*/ 8554 w 76041"/>
                  <a:gd name="connsiteY24" fmla="*/ 73574 h 81735"/>
                  <a:gd name="connsiteX25" fmla="*/ 37655 w 76041"/>
                  <a:gd name="connsiteY25" fmla="*/ 12842 h 81735"/>
                  <a:gd name="connsiteX26" fmla="*/ 53344 w 76041"/>
                  <a:gd name="connsiteY26" fmla="*/ 4618 h 81735"/>
                  <a:gd name="connsiteX27" fmla="*/ 61821 w 76041"/>
                  <a:gd name="connsiteY27" fmla="*/ 14234 h 81735"/>
                  <a:gd name="connsiteX28" fmla="*/ 55495 w 76041"/>
                  <a:gd name="connsiteY28" fmla="*/ 41310 h 81735"/>
                  <a:gd name="connsiteX29" fmla="*/ 40185 w 76041"/>
                  <a:gd name="connsiteY29" fmla="*/ 53710 h 81735"/>
                  <a:gd name="connsiteX30" fmla="*/ 29684 w 76041"/>
                  <a:gd name="connsiteY30" fmla="*/ 46371 h 81735"/>
                  <a:gd name="connsiteX31" fmla="*/ 29937 w 76041"/>
                  <a:gd name="connsiteY31" fmla="*/ 44600 h 81735"/>
                  <a:gd name="connsiteX32" fmla="*/ 37655 w 76041"/>
                  <a:gd name="connsiteY32" fmla="*/ 12842 h 8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6041" h="81735">
                    <a:moveTo>
                      <a:pt x="8554" y="73574"/>
                    </a:moveTo>
                    <a:cubicBezTo>
                      <a:pt x="8048" y="75345"/>
                      <a:pt x="7921" y="75472"/>
                      <a:pt x="7795" y="75599"/>
                    </a:cubicBezTo>
                    <a:cubicBezTo>
                      <a:pt x="7036" y="75852"/>
                      <a:pt x="5644" y="75852"/>
                      <a:pt x="4505" y="75852"/>
                    </a:cubicBezTo>
                    <a:cubicBezTo>
                      <a:pt x="2354" y="75852"/>
                      <a:pt x="77" y="75852"/>
                      <a:pt x="77" y="79394"/>
                    </a:cubicBezTo>
                    <a:cubicBezTo>
                      <a:pt x="77" y="80786"/>
                      <a:pt x="1089" y="81798"/>
                      <a:pt x="2481" y="81798"/>
                    </a:cubicBezTo>
                    <a:cubicBezTo>
                      <a:pt x="6150" y="81798"/>
                      <a:pt x="10325" y="81419"/>
                      <a:pt x="14121" y="81419"/>
                    </a:cubicBezTo>
                    <a:cubicBezTo>
                      <a:pt x="18549" y="81419"/>
                      <a:pt x="23357" y="81798"/>
                      <a:pt x="27659" y="81798"/>
                    </a:cubicBezTo>
                    <a:cubicBezTo>
                      <a:pt x="28545" y="81798"/>
                      <a:pt x="30949" y="81798"/>
                      <a:pt x="30949" y="78129"/>
                    </a:cubicBezTo>
                    <a:cubicBezTo>
                      <a:pt x="30949" y="75978"/>
                      <a:pt x="28925" y="75852"/>
                      <a:pt x="27659" y="75852"/>
                    </a:cubicBezTo>
                    <a:cubicBezTo>
                      <a:pt x="25888" y="75852"/>
                      <a:pt x="23864" y="75852"/>
                      <a:pt x="22219" y="75725"/>
                    </a:cubicBezTo>
                    <a:lnTo>
                      <a:pt x="27659" y="53710"/>
                    </a:lnTo>
                    <a:cubicBezTo>
                      <a:pt x="29557" y="55481"/>
                      <a:pt x="33733" y="58265"/>
                      <a:pt x="40438" y="58265"/>
                    </a:cubicBezTo>
                    <a:cubicBezTo>
                      <a:pt x="62454" y="58265"/>
                      <a:pt x="76119" y="38273"/>
                      <a:pt x="76119" y="20939"/>
                    </a:cubicBezTo>
                    <a:cubicBezTo>
                      <a:pt x="76119" y="5377"/>
                      <a:pt x="64478" y="63"/>
                      <a:pt x="53977" y="63"/>
                    </a:cubicBezTo>
                    <a:cubicBezTo>
                      <a:pt x="44993" y="63"/>
                      <a:pt x="38414" y="4997"/>
                      <a:pt x="36390" y="6895"/>
                    </a:cubicBezTo>
                    <a:cubicBezTo>
                      <a:pt x="31582" y="63"/>
                      <a:pt x="23231" y="63"/>
                      <a:pt x="21839" y="63"/>
                    </a:cubicBezTo>
                    <a:cubicBezTo>
                      <a:pt x="17158" y="63"/>
                      <a:pt x="13488" y="2720"/>
                      <a:pt x="10831" y="7275"/>
                    </a:cubicBezTo>
                    <a:cubicBezTo>
                      <a:pt x="7668" y="12336"/>
                      <a:pt x="6023" y="19168"/>
                      <a:pt x="6023" y="19801"/>
                    </a:cubicBezTo>
                    <a:cubicBezTo>
                      <a:pt x="6023" y="21572"/>
                      <a:pt x="7921" y="21572"/>
                      <a:pt x="9060" y="21572"/>
                    </a:cubicBezTo>
                    <a:cubicBezTo>
                      <a:pt x="10452" y="21572"/>
                      <a:pt x="10958" y="21572"/>
                      <a:pt x="11591" y="20939"/>
                    </a:cubicBezTo>
                    <a:cubicBezTo>
                      <a:pt x="11844" y="20686"/>
                      <a:pt x="11844" y="20433"/>
                      <a:pt x="12603" y="17270"/>
                    </a:cubicBezTo>
                    <a:cubicBezTo>
                      <a:pt x="15133" y="7148"/>
                      <a:pt x="18043" y="4618"/>
                      <a:pt x="21206" y="4618"/>
                    </a:cubicBezTo>
                    <a:cubicBezTo>
                      <a:pt x="22598" y="4618"/>
                      <a:pt x="24117" y="5124"/>
                      <a:pt x="24117" y="9299"/>
                    </a:cubicBezTo>
                    <a:cubicBezTo>
                      <a:pt x="24117" y="11197"/>
                      <a:pt x="23864" y="12968"/>
                      <a:pt x="23357" y="14740"/>
                    </a:cubicBezTo>
                    <a:lnTo>
                      <a:pt x="8554" y="73574"/>
                    </a:lnTo>
                    <a:close/>
                    <a:moveTo>
                      <a:pt x="37655" y="12842"/>
                    </a:moveTo>
                    <a:cubicBezTo>
                      <a:pt x="41324" y="8540"/>
                      <a:pt x="47271" y="4618"/>
                      <a:pt x="53344" y="4618"/>
                    </a:cubicBezTo>
                    <a:cubicBezTo>
                      <a:pt x="61189" y="4618"/>
                      <a:pt x="61821" y="11450"/>
                      <a:pt x="61821" y="14234"/>
                    </a:cubicBezTo>
                    <a:cubicBezTo>
                      <a:pt x="61821" y="20813"/>
                      <a:pt x="57519" y="36376"/>
                      <a:pt x="55495" y="41310"/>
                    </a:cubicBezTo>
                    <a:cubicBezTo>
                      <a:pt x="51573" y="50546"/>
                      <a:pt x="45373" y="53710"/>
                      <a:pt x="40185" y="53710"/>
                    </a:cubicBezTo>
                    <a:cubicBezTo>
                      <a:pt x="32720" y="53710"/>
                      <a:pt x="29684" y="47763"/>
                      <a:pt x="29684" y="46371"/>
                    </a:cubicBezTo>
                    <a:lnTo>
                      <a:pt x="29937" y="44600"/>
                    </a:lnTo>
                    <a:lnTo>
                      <a:pt x="37655" y="12842"/>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05" name="任意形状 1204">
                <a:extLst>
                  <a:ext uri="{FF2B5EF4-FFF2-40B4-BE49-F238E27FC236}">
                    <a16:creationId xmlns:a16="http://schemas.microsoft.com/office/drawing/2014/main" id="{90624786-6F77-D0C2-4905-D49BFC85F0C1}"/>
                  </a:ext>
                </a:extLst>
              </p:cNvPr>
              <p:cNvSpPr/>
              <p:nvPr>
                <p:custDataLst>
                  <p:tags r:id="rId71"/>
                </p:custDataLst>
              </p:nvPr>
            </p:nvSpPr>
            <p:spPr>
              <a:xfrm>
                <a:off x="7428212" y="3371702"/>
                <a:ext cx="26836" cy="59606"/>
              </a:xfrm>
              <a:custGeom>
                <a:avLst/>
                <a:gdLst>
                  <a:gd name="connsiteX0" fmla="*/ 24616 w 26836"/>
                  <a:gd name="connsiteY0" fmla="*/ 3425 h 59606"/>
                  <a:gd name="connsiteX1" fmla="*/ 21073 w 26836"/>
                  <a:gd name="connsiteY1" fmla="*/ 59 h 59606"/>
                  <a:gd name="connsiteX2" fmla="*/ 16113 w 26836"/>
                  <a:gd name="connsiteY2" fmla="*/ 4930 h 59606"/>
                  <a:gd name="connsiteX3" fmla="*/ 19656 w 26836"/>
                  <a:gd name="connsiteY3" fmla="*/ 8296 h 59606"/>
                  <a:gd name="connsiteX4" fmla="*/ 24616 w 26836"/>
                  <a:gd name="connsiteY4" fmla="*/ 3425 h 59606"/>
                  <a:gd name="connsiteX5" fmla="*/ 6548 w 26836"/>
                  <a:gd name="connsiteY5" fmla="*/ 48417 h 59606"/>
                  <a:gd name="connsiteX6" fmla="*/ 5751 w 26836"/>
                  <a:gd name="connsiteY6" fmla="*/ 52137 h 59606"/>
                  <a:gd name="connsiteX7" fmla="*/ 14165 w 26836"/>
                  <a:gd name="connsiteY7" fmla="*/ 59665 h 59606"/>
                  <a:gd name="connsiteX8" fmla="*/ 26919 w 26836"/>
                  <a:gd name="connsiteY8" fmla="*/ 46114 h 59606"/>
                  <a:gd name="connsiteX9" fmla="*/ 25502 w 26836"/>
                  <a:gd name="connsiteY9" fmla="*/ 44963 h 59606"/>
                  <a:gd name="connsiteX10" fmla="*/ 23819 w 26836"/>
                  <a:gd name="connsiteY10" fmla="*/ 46469 h 59606"/>
                  <a:gd name="connsiteX11" fmla="*/ 14431 w 26836"/>
                  <a:gd name="connsiteY11" fmla="*/ 57185 h 59606"/>
                  <a:gd name="connsiteX12" fmla="*/ 12216 w 26836"/>
                  <a:gd name="connsiteY12" fmla="*/ 54086 h 59606"/>
                  <a:gd name="connsiteX13" fmla="*/ 13634 w 26836"/>
                  <a:gd name="connsiteY13" fmla="*/ 48417 h 59606"/>
                  <a:gd name="connsiteX14" fmla="*/ 16468 w 26836"/>
                  <a:gd name="connsiteY14" fmla="*/ 41332 h 59606"/>
                  <a:gd name="connsiteX15" fmla="*/ 20808 w 26836"/>
                  <a:gd name="connsiteY15" fmla="*/ 30084 h 59606"/>
                  <a:gd name="connsiteX16" fmla="*/ 21339 w 26836"/>
                  <a:gd name="connsiteY16" fmla="*/ 27249 h 59606"/>
                  <a:gd name="connsiteX17" fmla="*/ 12925 w 26836"/>
                  <a:gd name="connsiteY17" fmla="*/ 19721 h 59606"/>
                  <a:gd name="connsiteX18" fmla="*/ 83 w 26836"/>
                  <a:gd name="connsiteY18" fmla="*/ 33272 h 59606"/>
                  <a:gd name="connsiteX19" fmla="*/ 1588 w 26836"/>
                  <a:gd name="connsiteY19" fmla="*/ 34423 h 59606"/>
                  <a:gd name="connsiteX20" fmla="*/ 3183 w 26836"/>
                  <a:gd name="connsiteY20" fmla="*/ 33006 h 59606"/>
                  <a:gd name="connsiteX21" fmla="*/ 12659 w 26836"/>
                  <a:gd name="connsiteY21" fmla="*/ 22201 h 59606"/>
                  <a:gd name="connsiteX22" fmla="*/ 14874 w 26836"/>
                  <a:gd name="connsiteY22" fmla="*/ 25301 h 59606"/>
                  <a:gd name="connsiteX23" fmla="*/ 12128 w 26836"/>
                  <a:gd name="connsiteY23" fmla="*/ 34158 h 59606"/>
                  <a:gd name="connsiteX24" fmla="*/ 6548 w 26836"/>
                  <a:gd name="connsiteY24" fmla="*/ 48417 h 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836" h="59606">
                    <a:moveTo>
                      <a:pt x="24616" y="3425"/>
                    </a:moveTo>
                    <a:cubicBezTo>
                      <a:pt x="24616" y="2008"/>
                      <a:pt x="23553" y="59"/>
                      <a:pt x="21073" y="59"/>
                    </a:cubicBezTo>
                    <a:cubicBezTo>
                      <a:pt x="18682" y="59"/>
                      <a:pt x="16113" y="2362"/>
                      <a:pt x="16113" y="4930"/>
                    </a:cubicBezTo>
                    <a:cubicBezTo>
                      <a:pt x="16113" y="6436"/>
                      <a:pt x="17265" y="8296"/>
                      <a:pt x="19656" y="8296"/>
                    </a:cubicBezTo>
                    <a:cubicBezTo>
                      <a:pt x="22225" y="8296"/>
                      <a:pt x="24616" y="5816"/>
                      <a:pt x="24616" y="3425"/>
                    </a:cubicBezTo>
                    <a:close/>
                    <a:moveTo>
                      <a:pt x="6548" y="48417"/>
                    </a:moveTo>
                    <a:cubicBezTo>
                      <a:pt x="6194" y="49569"/>
                      <a:pt x="5751" y="50631"/>
                      <a:pt x="5751" y="52137"/>
                    </a:cubicBezTo>
                    <a:cubicBezTo>
                      <a:pt x="5751" y="56300"/>
                      <a:pt x="9294" y="59665"/>
                      <a:pt x="14165" y="59665"/>
                    </a:cubicBezTo>
                    <a:cubicBezTo>
                      <a:pt x="23022" y="59665"/>
                      <a:pt x="26919" y="47443"/>
                      <a:pt x="26919" y="46114"/>
                    </a:cubicBezTo>
                    <a:cubicBezTo>
                      <a:pt x="26919" y="44963"/>
                      <a:pt x="25767" y="44963"/>
                      <a:pt x="25502" y="44963"/>
                    </a:cubicBezTo>
                    <a:cubicBezTo>
                      <a:pt x="24262" y="44963"/>
                      <a:pt x="24173" y="45494"/>
                      <a:pt x="23819" y="46469"/>
                    </a:cubicBezTo>
                    <a:cubicBezTo>
                      <a:pt x="21782" y="53554"/>
                      <a:pt x="17885" y="57185"/>
                      <a:pt x="14431" y="57185"/>
                    </a:cubicBezTo>
                    <a:cubicBezTo>
                      <a:pt x="12659" y="57185"/>
                      <a:pt x="12216" y="56034"/>
                      <a:pt x="12216" y="54086"/>
                    </a:cubicBezTo>
                    <a:cubicBezTo>
                      <a:pt x="12216" y="52048"/>
                      <a:pt x="12836" y="50366"/>
                      <a:pt x="13634" y="48417"/>
                    </a:cubicBezTo>
                    <a:cubicBezTo>
                      <a:pt x="14519" y="46026"/>
                      <a:pt x="15494" y="43635"/>
                      <a:pt x="16468" y="41332"/>
                    </a:cubicBezTo>
                    <a:cubicBezTo>
                      <a:pt x="17265" y="39206"/>
                      <a:pt x="20453" y="31146"/>
                      <a:pt x="20808" y="30084"/>
                    </a:cubicBezTo>
                    <a:cubicBezTo>
                      <a:pt x="21073" y="29198"/>
                      <a:pt x="21339" y="28135"/>
                      <a:pt x="21339" y="27249"/>
                    </a:cubicBezTo>
                    <a:cubicBezTo>
                      <a:pt x="21339" y="23087"/>
                      <a:pt x="17796" y="19721"/>
                      <a:pt x="12925" y="19721"/>
                    </a:cubicBezTo>
                    <a:cubicBezTo>
                      <a:pt x="4157" y="19721"/>
                      <a:pt x="83" y="31766"/>
                      <a:pt x="83" y="33272"/>
                    </a:cubicBezTo>
                    <a:cubicBezTo>
                      <a:pt x="83" y="34423"/>
                      <a:pt x="1323" y="34423"/>
                      <a:pt x="1588" y="34423"/>
                    </a:cubicBezTo>
                    <a:cubicBezTo>
                      <a:pt x="2828" y="34423"/>
                      <a:pt x="2917" y="33981"/>
                      <a:pt x="3183" y="33006"/>
                    </a:cubicBezTo>
                    <a:cubicBezTo>
                      <a:pt x="5485" y="25390"/>
                      <a:pt x="9382" y="22201"/>
                      <a:pt x="12659" y="22201"/>
                    </a:cubicBezTo>
                    <a:cubicBezTo>
                      <a:pt x="14076" y="22201"/>
                      <a:pt x="14874" y="22910"/>
                      <a:pt x="14874" y="25301"/>
                    </a:cubicBezTo>
                    <a:cubicBezTo>
                      <a:pt x="14874" y="27338"/>
                      <a:pt x="14342" y="28667"/>
                      <a:pt x="12128" y="34158"/>
                    </a:cubicBezTo>
                    <a:lnTo>
                      <a:pt x="6548" y="48417"/>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06" name="任意形状 1205">
                <a:extLst>
                  <a:ext uri="{FF2B5EF4-FFF2-40B4-BE49-F238E27FC236}">
                    <a16:creationId xmlns:a16="http://schemas.microsoft.com/office/drawing/2014/main" id="{333A5ADB-0A98-85DE-598F-E22DCE035583}"/>
                  </a:ext>
                </a:extLst>
              </p:cNvPr>
              <p:cNvSpPr/>
              <p:nvPr>
                <p:custDataLst>
                  <p:tags r:id="rId72"/>
                </p:custDataLst>
              </p:nvPr>
            </p:nvSpPr>
            <p:spPr>
              <a:xfrm>
                <a:off x="7429452" y="3450704"/>
                <a:ext cx="45523" cy="62351"/>
              </a:xfrm>
              <a:custGeom>
                <a:avLst/>
                <a:gdLst>
                  <a:gd name="connsiteX0" fmla="*/ 45252 w 45523"/>
                  <a:gd name="connsiteY0" fmla="*/ 2723 h 62351"/>
                  <a:gd name="connsiteX1" fmla="*/ 45607 w 45523"/>
                  <a:gd name="connsiteY1" fmla="*/ 1306 h 62351"/>
                  <a:gd name="connsiteX2" fmla="*/ 44189 w 45523"/>
                  <a:gd name="connsiteY2" fmla="*/ 66 h 62351"/>
                  <a:gd name="connsiteX3" fmla="*/ 32853 w 45523"/>
                  <a:gd name="connsiteY3" fmla="*/ 951 h 62351"/>
                  <a:gd name="connsiteX4" fmla="*/ 30904 w 45523"/>
                  <a:gd name="connsiteY4" fmla="*/ 2988 h 62351"/>
                  <a:gd name="connsiteX5" fmla="*/ 33207 w 45523"/>
                  <a:gd name="connsiteY5" fmla="*/ 4228 h 62351"/>
                  <a:gd name="connsiteX6" fmla="*/ 37458 w 45523"/>
                  <a:gd name="connsiteY6" fmla="*/ 5557 h 62351"/>
                  <a:gd name="connsiteX7" fmla="*/ 37104 w 45523"/>
                  <a:gd name="connsiteY7" fmla="*/ 7505 h 62351"/>
                  <a:gd name="connsiteX8" fmla="*/ 32056 w 45523"/>
                  <a:gd name="connsiteY8" fmla="*/ 27699 h 62351"/>
                  <a:gd name="connsiteX9" fmla="*/ 22933 w 45523"/>
                  <a:gd name="connsiteY9" fmla="*/ 22473 h 62351"/>
                  <a:gd name="connsiteX10" fmla="*/ 83 w 45523"/>
                  <a:gd name="connsiteY10" fmla="*/ 47715 h 62351"/>
                  <a:gd name="connsiteX11" fmla="*/ 13456 w 45523"/>
                  <a:gd name="connsiteY11" fmla="*/ 62417 h 62351"/>
                  <a:gd name="connsiteX12" fmla="*/ 26033 w 45523"/>
                  <a:gd name="connsiteY12" fmla="*/ 56218 h 62351"/>
                  <a:gd name="connsiteX13" fmla="*/ 35156 w 45523"/>
                  <a:gd name="connsiteY13" fmla="*/ 62417 h 62351"/>
                  <a:gd name="connsiteX14" fmla="*/ 42152 w 45523"/>
                  <a:gd name="connsiteY14" fmla="*/ 57723 h 62351"/>
                  <a:gd name="connsiteX15" fmla="*/ 45252 w 45523"/>
                  <a:gd name="connsiteY15" fmla="*/ 48866 h 62351"/>
                  <a:gd name="connsiteX16" fmla="*/ 43835 w 45523"/>
                  <a:gd name="connsiteY16" fmla="*/ 47715 h 62351"/>
                  <a:gd name="connsiteX17" fmla="*/ 41887 w 45523"/>
                  <a:gd name="connsiteY17" fmla="*/ 50461 h 62351"/>
                  <a:gd name="connsiteX18" fmla="*/ 35421 w 45523"/>
                  <a:gd name="connsiteY18" fmla="*/ 59937 h 62351"/>
                  <a:gd name="connsiteX19" fmla="*/ 32499 w 45523"/>
                  <a:gd name="connsiteY19" fmla="*/ 55598 h 62351"/>
                  <a:gd name="connsiteX20" fmla="*/ 32941 w 45523"/>
                  <a:gd name="connsiteY20" fmla="*/ 51966 h 62351"/>
                  <a:gd name="connsiteX21" fmla="*/ 45252 w 45523"/>
                  <a:gd name="connsiteY21" fmla="*/ 2723 h 62351"/>
                  <a:gd name="connsiteX22" fmla="*/ 26387 w 45523"/>
                  <a:gd name="connsiteY22" fmla="*/ 50461 h 62351"/>
                  <a:gd name="connsiteX23" fmla="*/ 21870 w 45523"/>
                  <a:gd name="connsiteY23" fmla="*/ 56395 h 62351"/>
                  <a:gd name="connsiteX24" fmla="*/ 13722 w 45523"/>
                  <a:gd name="connsiteY24" fmla="*/ 59937 h 62351"/>
                  <a:gd name="connsiteX25" fmla="*/ 7257 w 45523"/>
                  <a:gd name="connsiteY25" fmla="*/ 51346 h 62351"/>
                  <a:gd name="connsiteX26" fmla="*/ 11862 w 45523"/>
                  <a:gd name="connsiteY26" fmla="*/ 33367 h 62351"/>
                  <a:gd name="connsiteX27" fmla="*/ 22933 w 45523"/>
                  <a:gd name="connsiteY27" fmla="*/ 24953 h 62351"/>
                  <a:gd name="connsiteX28" fmla="*/ 30816 w 45523"/>
                  <a:gd name="connsiteY28" fmla="*/ 32659 h 62351"/>
                  <a:gd name="connsiteX29" fmla="*/ 30550 w 45523"/>
                  <a:gd name="connsiteY29" fmla="*/ 33899 h 62351"/>
                  <a:gd name="connsiteX30" fmla="*/ 26387 w 45523"/>
                  <a:gd name="connsiteY30" fmla="*/ 50461 h 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523" h="62351">
                    <a:moveTo>
                      <a:pt x="45252" y="2723"/>
                    </a:moveTo>
                    <a:cubicBezTo>
                      <a:pt x="45341" y="2545"/>
                      <a:pt x="45607" y="1394"/>
                      <a:pt x="45607" y="1306"/>
                    </a:cubicBezTo>
                    <a:cubicBezTo>
                      <a:pt x="45607" y="863"/>
                      <a:pt x="45252" y="66"/>
                      <a:pt x="44189" y="66"/>
                    </a:cubicBezTo>
                    <a:cubicBezTo>
                      <a:pt x="42418" y="66"/>
                      <a:pt x="35067" y="774"/>
                      <a:pt x="32853" y="951"/>
                    </a:cubicBezTo>
                    <a:cubicBezTo>
                      <a:pt x="32144" y="1040"/>
                      <a:pt x="30904" y="1128"/>
                      <a:pt x="30904" y="2988"/>
                    </a:cubicBezTo>
                    <a:cubicBezTo>
                      <a:pt x="30904" y="4228"/>
                      <a:pt x="32144" y="4228"/>
                      <a:pt x="33207" y="4228"/>
                    </a:cubicBezTo>
                    <a:cubicBezTo>
                      <a:pt x="37458" y="4228"/>
                      <a:pt x="37458" y="4848"/>
                      <a:pt x="37458" y="5557"/>
                    </a:cubicBezTo>
                    <a:cubicBezTo>
                      <a:pt x="37458" y="6177"/>
                      <a:pt x="37281" y="6708"/>
                      <a:pt x="37104" y="7505"/>
                    </a:cubicBezTo>
                    <a:lnTo>
                      <a:pt x="32056" y="27699"/>
                    </a:lnTo>
                    <a:cubicBezTo>
                      <a:pt x="30196" y="24776"/>
                      <a:pt x="27184" y="22473"/>
                      <a:pt x="22933" y="22473"/>
                    </a:cubicBezTo>
                    <a:cubicBezTo>
                      <a:pt x="11597" y="22473"/>
                      <a:pt x="83" y="34961"/>
                      <a:pt x="83" y="47715"/>
                    </a:cubicBezTo>
                    <a:cubicBezTo>
                      <a:pt x="83" y="56306"/>
                      <a:pt x="5840" y="62417"/>
                      <a:pt x="13456" y="62417"/>
                    </a:cubicBezTo>
                    <a:cubicBezTo>
                      <a:pt x="18239" y="62417"/>
                      <a:pt x="22490" y="59672"/>
                      <a:pt x="26033" y="56218"/>
                    </a:cubicBezTo>
                    <a:cubicBezTo>
                      <a:pt x="27716" y="61532"/>
                      <a:pt x="32853" y="62417"/>
                      <a:pt x="35156" y="62417"/>
                    </a:cubicBezTo>
                    <a:cubicBezTo>
                      <a:pt x="38344" y="62417"/>
                      <a:pt x="40558" y="60469"/>
                      <a:pt x="42152" y="57723"/>
                    </a:cubicBezTo>
                    <a:cubicBezTo>
                      <a:pt x="44101" y="54269"/>
                      <a:pt x="45252" y="49221"/>
                      <a:pt x="45252" y="48866"/>
                    </a:cubicBezTo>
                    <a:cubicBezTo>
                      <a:pt x="45252" y="47715"/>
                      <a:pt x="44101" y="47715"/>
                      <a:pt x="43835" y="47715"/>
                    </a:cubicBezTo>
                    <a:cubicBezTo>
                      <a:pt x="42595" y="47715"/>
                      <a:pt x="42507" y="48069"/>
                      <a:pt x="41887" y="50461"/>
                    </a:cubicBezTo>
                    <a:cubicBezTo>
                      <a:pt x="40824" y="54712"/>
                      <a:pt x="39141" y="59937"/>
                      <a:pt x="35421" y="59937"/>
                    </a:cubicBezTo>
                    <a:cubicBezTo>
                      <a:pt x="33119" y="59937"/>
                      <a:pt x="32499" y="57989"/>
                      <a:pt x="32499" y="55598"/>
                    </a:cubicBezTo>
                    <a:cubicBezTo>
                      <a:pt x="32499" y="53915"/>
                      <a:pt x="32676" y="53118"/>
                      <a:pt x="32941" y="51966"/>
                    </a:cubicBezTo>
                    <a:lnTo>
                      <a:pt x="45252" y="2723"/>
                    </a:lnTo>
                    <a:close/>
                    <a:moveTo>
                      <a:pt x="26387" y="50461"/>
                    </a:moveTo>
                    <a:cubicBezTo>
                      <a:pt x="25767" y="52941"/>
                      <a:pt x="23819" y="54712"/>
                      <a:pt x="21870" y="56395"/>
                    </a:cubicBezTo>
                    <a:cubicBezTo>
                      <a:pt x="21073" y="57103"/>
                      <a:pt x="17531" y="59937"/>
                      <a:pt x="13722" y="59937"/>
                    </a:cubicBezTo>
                    <a:cubicBezTo>
                      <a:pt x="10445" y="59937"/>
                      <a:pt x="7257" y="57635"/>
                      <a:pt x="7257" y="51346"/>
                    </a:cubicBezTo>
                    <a:cubicBezTo>
                      <a:pt x="7257" y="46652"/>
                      <a:pt x="9825" y="36910"/>
                      <a:pt x="11862" y="33367"/>
                    </a:cubicBezTo>
                    <a:cubicBezTo>
                      <a:pt x="15936" y="26282"/>
                      <a:pt x="20453" y="24953"/>
                      <a:pt x="22933" y="24953"/>
                    </a:cubicBezTo>
                    <a:cubicBezTo>
                      <a:pt x="29133" y="24953"/>
                      <a:pt x="30816" y="31684"/>
                      <a:pt x="30816" y="32659"/>
                    </a:cubicBezTo>
                    <a:cubicBezTo>
                      <a:pt x="30816" y="33013"/>
                      <a:pt x="30639" y="33633"/>
                      <a:pt x="30550" y="33899"/>
                    </a:cubicBezTo>
                    <a:lnTo>
                      <a:pt x="26387" y="50461"/>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159" name="组合 1158" descr="\documentclass{article}&#10;\usepackage{amsmath}&#10;\usepackage[bold]{hhtensor}&#10;\pagestyle{empty}&#10;\begin{document}&#10;&#10;$\vec {x}^i_d (\vec {\bar x}^i_d)$&#10;&#10;&#10;\end{document}" title="IguanaTex Vector Display">
              <a:extLst>
                <a:ext uri="{FF2B5EF4-FFF2-40B4-BE49-F238E27FC236}">
                  <a16:creationId xmlns:a16="http://schemas.microsoft.com/office/drawing/2014/main" id="{25A45BBE-328D-A2D3-DED7-ABD11881BA3A}"/>
                </a:ext>
              </a:extLst>
            </p:cNvPr>
            <p:cNvGrpSpPr>
              <a:grpSpLocks noChangeAspect="1"/>
            </p:cNvGrpSpPr>
            <p:nvPr>
              <p:custDataLst>
                <p:tags r:id="rId16"/>
              </p:custDataLst>
            </p:nvPr>
          </p:nvGrpSpPr>
          <p:grpSpPr>
            <a:xfrm>
              <a:off x="7030216" y="4603046"/>
              <a:ext cx="350245" cy="141353"/>
              <a:chOff x="7996565" y="3479554"/>
              <a:chExt cx="365724" cy="141353"/>
            </a:xfrm>
          </p:grpSpPr>
          <p:sp>
            <p:nvSpPr>
              <p:cNvPr id="1150" name="任意形状 1149">
                <a:extLst>
                  <a:ext uri="{FF2B5EF4-FFF2-40B4-BE49-F238E27FC236}">
                    <a16:creationId xmlns:a16="http://schemas.microsoft.com/office/drawing/2014/main" id="{E048D934-09DC-1263-978B-C66149F11C53}"/>
                  </a:ext>
                </a:extLst>
              </p:cNvPr>
              <p:cNvSpPr/>
              <p:nvPr>
                <p:custDataLst>
                  <p:tags r:id="rId61"/>
                </p:custDataLst>
              </p:nvPr>
            </p:nvSpPr>
            <p:spPr>
              <a:xfrm>
                <a:off x="7996565" y="3527000"/>
                <a:ext cx="71613" cy="58201"/>
              </a:xfrm>
              <a:custGeom>
                <a:avLst/>
                <a:gdLst>
                  <a:gd name="connsiteX0" fmla="*/ 63086 w 71613"/>
                  <a:gd name="connsiteY0" fmla="*/ 6516 h 58201"/>
                  <a:gd name="connsiteX1" fmla="*/ 56254 w 71613"/>
                  <a:gd name="connsiteY1" fmla="*/ 15246 h 58201"/>
                  <a:gd name="connsiteX2" fmla="*/ 62580 w 71613"/>
                  <a:gd name="connsiteY2" fmla="*/ 21066 h 58201"/>
                  <a:gd name="connsiteX3" fmla="*/ 71690 w 71613"/>
                  <a:gd name="connsiteY3" fmla="*/ 11197 h 58201"/>
                  <a:gd name="connsiteX4" fmla="*/ 57266 w 71613"/>
                  <a:gd name="connsiteY4" fmla="*/ 63 h 58201"/>
                  <a:gd name="connsiteX5" fmla="*/ 43728 w 71613"/>
                  <a:gd name="connsiteY5" fmla="*/ 7781 h 58201"/>
                  <a:gd name="connsiteX6" fmla="*/ 26268 w 71613"/>
                  <a:gd name="connsiteY6" fmla="*/ 63 h 58201"/>
                  <a:gd name="connsiteX7" fmla="*/ 1722 w 71613"/>
                  <a:gd name="connsiteY7" fmla="*/ 19801 h 58201"/>
                  <a:gd name="connsiteX8" fmla="*/ 4758 w 71613"/>
                  <a:gd name="connsiteY8" fmla="*/ 21572 h 58201"/>
                  <a:gd name="connsiteX9" fmla="*/ 7668 w 71613"/>
                  <a:gd name="connsiteY9" fmla="*/ 19927 h 58201"/>
                  <a:gd name="connsiteX10" fmla="*/ 25635 w 71613"/>
                  <a:gd name="connsiteY10" fmla="*/ 4618 h 58201"/>
                  <a:gd name="connsiteX11" fmla="*/ 32720 w 71613"/>
                  <a:gd name="connsiteY11" fmla="*/ 10944 h 58201"/>
                  <a:gd name="connsiteX12" fmla="*/ 29810 w 71613"/>
                  <a:gd name="connsiteY12" fmla="*/ 24862 h 58201"/>
                  <a:gd name="connsiteX13" fmla="*/ 25508 w 71613"/>
                  <a:gd name="connsiteY13" fmla="*/ 42196 h 58201"/>
                  <a:gd name="connsiteX14" fmla="*/ 14754 w 71613"/>
                  <a:gd name="connsiteY14" fmla="*/ 53710 h 58201"/>
                  <a:gd name="connsiteX15" fmla="*/ 8680 w 71613"/>
                  <a:gd name="connsiteY15" fmla="*/ 51812 h 58201"/>
                  <a:gd name="connsiteX16" fmla="*/ 15513 w 71613"/>
                  <a:gd name="connsiteY16" fmla="*/ 43081 h 58201"/>
                  <a:gd name="connsiteX17" fmla="*/ 9187 w 71613"/>
                  <a:gd name="connsiteY17" fmla="*/ 37261 h 58201"/>
                  <a:gd name="connsiteX18" fmla="*/ 77 w 71613"/>
                  <a:gd name="connsiteY18" fmla="*/ 47130 h 58201"/>
                  <a:gd name="connsiteX19" fmla="*/ 14501 w 71613"/>
                  <a:gd name="connsiteY19" fmla="*/ 58265 h 58201"/>
                  <a:gd name="connsiteX20" fmla="*/ 28039 w 71613"/>
                  <a:gd name="connsiteY20" fmla="*/ 50546 h 58201"/>
                  <a:gd name="connsiteX21" fmla="*/ 45499 w 71613"/>
                  <a:gd name="connsiteY21" fmla="*/ 58265 h 58201"/>
                  <a:gd name="connsiteX22" fmla="*/ 70045 w 71613"/>
                  <a:gd name="connsiteY22" fmla="*/ 38527 h 58201"/>
                  <a:gd name="connsiteX23" fmla="*/ 67009 w 71613"/>
                  <a:gd name="connsiteY23" fmla="*/ 36755 h 58201"/>
                  <a:gd name="connsiteX24" fmla="*/ 64099 w 71613"/>
                  <a:gd name="connsiteY24" fmla="*/ 38400 h 58201"/>
                  <a:gd name="connsiteX25" fmla="*/ 46132 w 71613"/>
                  <a:gd name="connsiteY25" fmla="*/ 53710 h 58201"/>
                  <a:gd name="connsiteX26" fmla="*/ 39047 w 71613"/>
                  <a:gd name="connsiteY26" fmla="*/ 47383 h 58201"/>
                  <a:gd name="connsiteX27" fmla="*/ 41830 w 71613"/>
                  <a:gd name="connsiteY27" fmla="*/ 33339 h 58201"/>
                  <a:gd name="connsiteX28" fmla="*/ 46259 w 71613"/>
                  <a:gd name="connsiteY28" fmla="*/ 16132 h 58201"/>
                  <a:gd name="connsiteX29" fmla="*/ 57013 w 71613"/>
                  <a:gd name="connsiteY29" fmla="*/ 4618 h 58201"/>
                  <a:gd name="connsiteX30" fmla="*/ 63086 w 71613"/>
                  <a:gd name="connsiteY30" fmla="*/ 6516 h 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613" h="58201">
                    <a:moveTo>
                      <a:pt x="63086" y="6516"/>
                    </a:moveTo>
                    <a:cubicBezTo>
                      <a:pt x="58532" y="7781"/>
                      <a:pt x="56254" y="12083"/>
                      <a:pt x="56254" y="15246"/>
                    </a:cubicBezTo>
                    <a:cubicBezTo>
                      <a:pt x="56254" y="18029"/>
                      <a:pt x="58405" y="21066"/>
                      <a:pt x="62580" y="21066"/>
                    </a:cubicBezTo>
                    <a:cubicBezTo>
                      <a:pt x="67009" y="21066"/>
                      <a:pt x="71690" y="17397"/>
                      <a:pt x="71690" y="11197"/>
                    </a:cubicBezTo>
                    <a:cubicBezTo>
                      <a:pt x="71690" y="4491"/>
                      <a:pt x="64984" y="63"/>
                      <a:pt x="57266" y="63"/>
                    </a:cubicBezTo>
                    <a:cubicBezTo>
                      <a:pt x="50054" y="63"/>
                      <a:pt x="45373" y="5503"/>
                      <a:pt x="43728" y="7781"/>
                    </a:cubicBezTo>
                    <a:cubicBezTo>
                      <a:pt x="40565" y="2467"/>
                      <a:pt x="33479" y="63"/>
                      <a:pt x="26268" y="63"/>
                    </a:cubicBezTo>
                    <a:cubicBezTo>
                      <a:pt x="10325" y="63"/>
                      <a:pt x="1722" y="15625"/>
                      <a:pt x="1722" y="19801"/>
                    </a:cubicBezTo>
                    <a:cubicBezTo>
                      <a:pt x="1722" y="21572"/>
                      <a:pt x="3619" y="21572"/>
                      <a:pt x="4758" y="21572"/>
                    </a:cubicBezTo>
                    <a:cubicBezTo>
                      <a:pt x="6276" y="21572"/>
                      <a:pt x="7162" y="21572"/>
                      <a:pt x="7668" y="19927"/>
                    </a:cubicBezTo>
                    <a:cubicBezTo>
                      <a:pt x="11337" y="8413"/>
                      <a:pt x="20447" y="4618"/>
                      <a:pt x="25635" y="4618"/>
                    </a:cubicBezTo>
                    <a:cubicBezTo>
                      <a:pt x="30443" y="4618"/>
                      <a:pt x="32720" y="6895"/>
                      <a:pt x="32720" y="10944"/>
                    </a:cubicBezTo>
                    <a:cubicBezTo>
                      <a:pt x="32720" y="13348"/>
                      <a:pt x="30949" y="20307"/>
                      <a:pt x="29810" y="24862"/>
                    </a:cubicBezTo>
                    <a:lnTo>
                      <a:pt x="25508" y="42196"/>
                    </a:lnTo>
                    <a:cubicBezTo>
                      <a:pt x="23610" y="49914"/>
                      <a:pt x="19056" y="53710"/>
                      <a:pt x="14754" y="53710"/>
                    </a:cubicBezTo>
                    <a:cubicBezTo>
                      <a:pt x="14121" y="53710"/>
                      <a:pt x="11211" y="53710"/>
                      <a:pt x="8680" y="51812"/>
                    </a:cubicBezTo>
                    <a:cubicBezTo>
                      <a:pt x="13235" y="50546"/>
                      <a:pt x="15513" y="46245"/>
                      <a:pt x="15513" y="43081"/>
                    </a:cubicBezTo>
                    <a:cubicBezTo>
                      <a:pt x="15513" y="40298"/>
                      <a:pt x="13362" y="37261"/>
                      <a:pt x="9187" y="37261"/>
                    </a:cubicBezTo>
                    <a:cubicBezTo>
                      <a:pt x="4758" y="37261"/>
                      <a:pt x="77" y="40930"/>
                      <a:pt x="77" y="47130"/>
                    </a:cubicBezTo>
                    <a:cubicBezTo>
                      <a:pt x="77" y="53836"/>
                      <a:pt x="6783" y="58265"/>
                      <a:pt x="14501" y="58265"/>
                    </a:cubicBezTo>
                    <a:cubicBezTo>
                      <a:pt x="21713" y="58265"/>
                      <a:pt x="26394" y="52824"/>
                      <a:pt x="28039" y="50546"/>
                    </a:cubicBezTo>
                    <a:cubicBezTo>
                      <a:pt x="31202" y="55861"/>
                      <a:pt x="38287" y="58265"/>
                      <a:pt x="45499" y="58265"/>
                    </a:cubicBezTo>
                    <a:cubicBezTo>
                      <a:pt x="61442" y="58265"/>
                      <a:pt x="70045" y="42702"/>
                      <a:pt x="70045" y="38527"/>
                    </a:cubicBezTo>
                    <a:cubicBezTo>
                      <a:pt x="70045" y="36755"/>
                      <a:pt x="68147" y="36755"/>
                      <a:pt x="67009" y="36755"/>
                    </a:cubicBezTo>
                    <a:cubicBezTo>
                      <a:pt x="65490" y="36755"/>
                      <a:pt x="64605" y="36755"/>
                      <a:pt x="64099" y="38400"/>
                    </a:cubicBezTo>
                    <a:cubicBezTo>
                      <a:pt x="60429" y="49914"/>
                      <a:pt x="51320" y="53710"/>
                      <a:pt x="46132" y="53710"/>
                    </a:cubicBezTo>
                    <a:cubicBezTo>
                      <a:pt x="41324" y="53710"/>
                      <a:pt x="39047" y="51432"/>
                      <a:pt x="39047" y="47383"/>
                    </a:cubicBezTo>
                    <a:cubicBezTo>
                      <a:pt x="39047" y="44726"/>
                      <a:pt x="40691" y="38020"/>
                      <a:pt x="41830" y="33339"/>
                    </a:cubicBezTo>
                    <a:cubicBezTo>
                      <a:pt x="42716" y="30049"/>
                      <a:pt x="45626" y="18156"/>
                      <a:pt x="46259" y="16132"/>
                    </a:cubicBezTo>
                    <a:cubicBezTo>
                      <a:pt x="48156" y="8540"/>
                      <a:pt x="52585" y="4618"/>
                      <a:pt x="57013" y="4618"/>
                    </a:cubicBezTo>
                    <a:cubicBezTo>
                      <a:pt x="57646" y="4618"/>
                      <a:pt x="60556" y="4618"/>
                      <a:pt x="63086" y="6516"/>
                    </a:cubicBez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51" name="任意形状 1150">
                <a:extLst>
                  <a:ext uri="{FF2B5EF4-FFF2-40B4-BE49-F238E27FC236}">
                    <a16:creationId xmlns:a16="http://schemas.microsoft.com/office/drawing/2014/main" id="{549BDCCF-1F27-C870-992D-6AF284D2DDFB}"/>
                  </a:ext>
                </a:extLst>
              </p:cNvPr>
              <p:cNvSpPr/>
              <p:nvPr>
                <p:custDataLst>
                  <p:tags r:id="rId62"/>
                </p:custDataLst>
              </p:nvPr>
            </p:nvSpPr>
            <p:spPr>
              <a:xfrm>
                <a:off x="8079304" y="3479554"/>
                <a:ext cx="26836" cy="59606"/>
              </a:xfrm>
              <a:custGeom>
                <a:avLst/>
                <a:gdLst>
                  <a:gd name="connsiteX0" fmla="*/ 24617 w 26836"/>
                  <a:gd name="connsiteY0" fmla="*/ 3425 h 59606"/>
                  <a:gd name="connsiteX1" fmla="*/ 21074 w 26836"/>
                  <a:gd name="connsiteY1" fmla="*/ 59 h 59606"/>
                  <a:gd name="connsiteX2" fmla="*/ 16114 w 26836"/>
                  <a:gd name="connsiteY2" fmla="*/ 4930 h 59606"/>
                  <a:gd name="connsiteX3" fmla="*/ 19657 w 26836"/>
                  <a:gd name="connsiteY3" fmla="*/ 8296 h 59606"/>
                  <a:gd name="connsiteX4" fmla="*/ 24617 w 26836"/>
                  <a:gd name="connsiteY4" fmla="*/ 3425 h 59606"/>
                  <a:gd name="connsiteX5" fmla="*/ 6549 w 26836"/>
                  <a:gd name="connsiteY5" fmla="*/ 48417 h 59606"/>
                  <a:gd name="connsiteX6" fmla="*/ 5752 w 26836"/>
                  <a:gd name="connsiteY6" fmla="*/ 52137 h 59606"/>
                  <a:gd name="connsiteX7" fmla="*/ 14166 w 26836"/>
                  <a:gd name="connsiteY7" fmla="*/ 59665 h 59606"/>
                  <a:gd name="connsiteX8" fmla="*/ 26919 w 26836"/>
                  <a:gd name="connsiteY8" fmla="*/ 46114 h 59606"/>
                  <a:gd name="connsiteX9" fmla="*/ 25502 w 26836"/>
                  <a:gd name="connsiteY9" fmla="*/ 44963 h 59606"/>
                  <a:gd name="connsiteX10" fmla="*/ 23819 w 26836"/>
                  <a:gd name="connsiteY10" fmla="*/ 46469 h 59606"/>
                  <a:gd name="connsiteX11" fmla="*/ 14431 w 26836"/>
                  <a:gd name="connsiteY11" fmla="*/ 57185 h 59606"/>
                  <a:gd name="connsiteX12" fmla="*/ 12217 w 26836"/>
                  <a:gd name="connsiteY12" fmla="*/ 54086 h 59606"/>
                  <a:gd name="connsiteX13" fmla="*/ 13634 w 26836"/>
                  <a:gd name="connsiteY13" fmla="*/ 48417 h 59606"/>
                  <a:gd name="connsiteX14" fmla="*/ 16468 w 26836"/>
                  <a:gd name="connsiteY14" fmla="*/ 41332 h 59606"/>
                  <a:gd name="connsiteX15" fmla="*/ 20808 w 26836"/>
                  <a:gd name="connsiteY15" fmla="*/ 30084 h 59606"/>
                  <a:gd name="connsiteX16" fmla="*/ 21340 w 26836"/>
                  <a:gd name="connsiteY16" fmla="*/ 27249 h 59606"/>
                  <a:gd name="connsiteX17" fmla="*/ 12926 w 26836"/>
                  <a:gd name="connsiteY17" fmla="*/ 19721 h 59606"/>
                  <a:gd name="connsiteX18" fmla="*/ 83 w 26836"/>
                  <a:gd name="connsiteY18" fmla="*/ 33272 h 59606"/>
                  <a:gd name="connsiteX19" fmla="*/ 1589 w 26836"/>
                  <a:gd name="connsiteY19" fmla="*/ 34423 h 59606"/>
                  <a:gd name="connsiteX20" fmla="*/ 3183 w 26836"/>
                  <a:gd name="connsiteY20" fmla="*/ 33006 h 59606"/>
                  <a:gd name="connsiteX21" fmla="*/ 12660 w 26836"/>
                  <a:gd name="connsiteY21" fmla="*/ 22201 h 59606"/>
                  <a:gd name="connsiteX22" fmla="*/ 14874 w 26836"/>
                  <a:gd name="connsiteY22" fmla="*/ 25301 h 59606"/>
                  <a:gd name="connsiteX23" fmla="*/ 12129 w 26836"/>
                  <a:gd name="connsiteY23" fmla="*/ 34158 h 59606"/>
                  <a:gd name="connsiteX24" fmla="*/ 6549 w 26836"/>
                  <a:gd name="connsiteY24" fmla="*/ 48417 h 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836" h="59606">
                    <a:moveTo>
                      <a:pt x="24617" y="3425"/>
                    </a:moveTo>
                    <a:cubicBezTo>
                      <a:pt x="24617" y="2008"/>
                      <a:pt x="23554" y="59"/>
                      <a:pt x="21074" y="59"/>
                    </a:cubicBezTo>
                    <a:cubicBezTo>
                      <a:pt x="18683" y="59"/>
                      <a:pt x="16114" y="2362"/>
                      <a:pt x="16114" y="4930"/>
                    </a:cubicBezTo>
                    <a:cubicBezTo>
                      <a:pt x="16114" y="6436"/>
                      <a:pt x="17265" y="8296"/>
                      <a:pt x="19657" y="8296"/>
                    </a:cubicBezTo>
                    <a:cubicBezTo>
                      <a:pt x="22225" y="8296"/>
                      <a:pt x="24617" y="5816"/>
                      <a:pt x="24617" y="3425"/>
                    </a:cubicBezTo>
                    <a:close/>
                    <a:moveTo>
                      <a:pt x="6549" y="48417"/>
                    </a:moveTo>
                    <a:cubicBezTo>
                      <a:pt x="6194" y="49569"/>
                      <a:pt x="5752" y="50631"/>
                      <a:pt x="5752" y="52137"/>
                    </a:cubicBezTo>
                    <a:cubicBezTo>
                      <a:pt x="5752" y="56300"/>
                      <a:pt x="9294" y="59665"/>
                      <a:pt x="14166" y="59665"/>
                    </a:cubicBezTo>
                    <a:cubicBezTo>
                      <a:pt x="23022" y="59665"/>
                      <a:pt x="26919" y="47443"/>
                      <a:pt x="26919" y="46114"/>
                    </a:cubicBezTo>
                    <a:cubicBezTo>
                      <a:pt x="26919" y="44963"/>
                      <a:pt x="25768" y="44963"/>
                      <a:pt x="25502" y="44963"/>
                    </a:cubicBezTo>
                    <a:cubicBezTo>
                      <a:pt x="24262" y="44963"/>
                      <a:pt x="24174" y="45494"/>
                      <a:pt x="23819" y="46469"/>
                    </a:cubicBezTo>
                    <a:cubicBezTo>
                      <a:pt x="21782" y="53554"/>
                      <a:pt x="17885" y="57185"/>
                      <a:pt x="14431" y="57185"/>
                    </a:cubicBezTo>
                    <a:cubicBezTo>
                      <a:pt x="12660" y="57185"/>
                      <a:pt x="12217" y="56034"/>
                      <a:pt x="12217" y="54086"/>
                    </a:cubicBezTo>
                    <a:cubicBezTo>
                      <a:pt x="12217" y="52048"/>
                      <a:pt x="12837" y="50366"/>
                      <a:pt x="13634" y="48417"/>
                    </a:cubicBezTo>
                    <a:cubicBezTo>
                      <a:pt x="14520" y="46026"/>
                      <a:pt x="15494" y="43635"/>
                      <a:pt x="16468" y="41332"/>
                    </a:cubicBezTo>
                    <a:cubicBezTo>
                      <a:pt x="17265" y="39206"/>
                      <a:pt x="20454" y="31146"/>
                      <a:pt x="20808" y="30084"/>
                    </a:cubicBezTo>
                    <a:cubicBezTo>
                      <a:pt x="21074" y="29198"/>
                      <a:pt x="21340" y="28135"/>
                      <a:pt x="21340" y="27249"/>
                    </a:cubicBezTo>
                    <a:cubicBezTo>
                      <a:pt x="21340" y="23087"/>
                      <a:pt x="17797" y="19721"/>
                      <a:pt x="12926" y="19721"/>
                    </a:cubicBezTo>
                    <a:cubicBezTo>
                      <a:pt x="4157" y="19721"/>
                      <a:pt x="83" y="31766"/>
                      <a:pt x="83" y="33272"/>
                    </a:cubicBezTo>
                    <a:cubicBezTo>
                      <a:pt x="83" y="34423"/>
                      <a:pt x="1323" y="34423"/>
                      <a:pt x="1589" y="34423"/>
                    </a:cubicBezTo>
                    <a:cubicBezTo>
                      <a:pt x="2829" y="34423"/>
                      <a:pt x="2917" y="33981"/>
                      <a:pt x="3183" y="33006"/>
                    </a:cubicBezTo>
                    <a:cubicBezTo>
                      <a:pt x="5486" y="25390"/>
                      <a:pt x="9383" y="22201"/>
                      <a:pt x="12660" y="22201"/>
                    </a:cubicBezTo>
                    <a:cubicBezTo>
                      <a:pt x="14077" y="22201"/>
                      <a:pt x="14874" y="22910"/>
                      <a:pt x="14874" y="25301"/>
                    </a:cubicBezTo>
                    <a:cubicBezTo>
                      <a:pt x="14874" y="27338"/>
                      <a:pt x="14343" y="28667"/>
                      <a:pt x="12129" y="34158"/>
                    </a:cubicBezTo>
                    <a:lnTo>
                      <a:pt x="6549" y="48417"/>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52" name="任意形状 1151">
                <a:extLst>
                  <a:ext uri="{FF2B5EF4-FFF2-40B4-BE49-F238E27FC236}">
                    <a16:creationId xmlns:a16="http://schemas.microsoft.com/office/drawing/2014/main" id="{3845DC47-C18C-D2F4-C2FF-D63EFC7CFA1E}"/>
                  </a:ext>
                </a:extLst>
              </p:cNvPr>
              <p:cNvSpPr/>
              <p:nvPr>
                <p:custDataLst>
                  <p:tags r:id="rId63"/>
                </p:custDataLst>
              </p:nvPr>
            </p:nvSpPr>
            <p:spPr>
              <a:xfrm>
                <a:off x="8080543" y="3558556"/>
                <a:ext cx="45523" cy="62351"/>
              </a:xfrm>
              <a:custGeom>
                <a:avLst/>
                <a:gdLst>
                  <a:gd name="connsiteX0" fmla="*/ 45253 w 45523"/>
                  <a:gd name="connsiteY0" fmla="*/ 2723 h 62351"/>
                  <a:gd name="connsiteX1" fmla="*/ 45607 w 45523"/>
                  <a:gd name="connsiteY1" fmla="*/ 1306 h 62351"/>
                  <a:gd name="connsiteX2" fmla="*/ 44190 w 45523"/>
                  <a:gd name="connsiteY2" fmla="*/ 66 h 62351"/>
                  <a:gd name="connsiteX3" fmla="*/ 32853 w 45523"/>
                  <a:gd name="connsiteY3" fmla="*/ 951 h 62351"/>
                  <a:gd name="connsiteX4" fmla="*/ 30905 w 45523"/>
                  <a:gd name="connsiteY4" fmla="*/ 2988 h 62351"/>
                  <a:gd name="connsiteX5" fmla="*/ 33208 w 45523"/>
                  <a:gd name="connsiteY5" fmla="*/ 4228 h 62351"/>
                  <a:gd name="connsiteX6" fmla="*/ 37459 w 45523"/>
                  <a:gd name="connsiteY6" fmla="*/ 5557 h 62351"/>
                  <a:gd name="connsiteX7" fmla="*/ 37105 w 45523"/>
                  <a:gd name="connsiteY7" fmla="*/ 7505 h 62351"/>
                  <a:gd name="connsiteX8" fmla="*/ 32056 w 45523"/>
                  <a:gd name="connsiteY8" fmla="*/ 27699 h 62351"/>
                  <a:gd name="connsiteX9" fmla="*/ 22934 w 45523"/>
                  <a:gd name="connsiteY9" fmla="*/ 22473 h 62351"/>
                  <a:gd name="connsiteX10" fmla="*/ 83 w 45523"/>
                  <a:gd name="connsiteY10" fmla="*/ 47715 h 62351"/>
                  <a:gd name="connsiteX11" fmla="*/ 13457 w 45523"/>
                  <a:gd name="connsiteY11" fmla="*/ 62417 h 62351"/>
                  <a:gd name="connsiteX12" fmla="*/ 26034 w 45523"/>
                  <a:gd name="connsiteY12" fmla="*/ 56218 h 62351"/>
                  <a:gd name="connsiteX13" fmla="*/ 35156 w 45523"/>
                  <a:gd name="connsiteY13" fmla="*/ 62417 h 62351"/>
                  <a:gd name="connsiteX14" fmla="*/ 42153 w 45523"/>
                  <a:gd name="connsiteY14" fmla="*/ 57723 h 62351"/>
                  <a:gd name="connsiteX15" fmla="*/ 45253 w 45523"/>
                  <a:gd name="connsiteY15" fmla="*/ 48866 h 62351"/>
                  <a:gd name="connsiteX16" fmla="*/ 43836 w 45523"/>
                  <a:gd name="connsiteY16" fmla="*/ 47715 h 62351"/>
                  <a:gd name="connsiteX17" fmla="*/ 41887 w 45523"/>
                  <a:gd name="connsiteY17" fmla="*/ 50461 h 62351"/>
                  <a:gd name="connsiteX18" fmla="*/ 35422 w 45523"/>
                  <a:gd name="connsiteY18" fmla="*/ 59937 h 62351"/>
                  <a:gd name="connsiteX19" fmla="*/ 32499 w 45523"/>
                  <a:gd name="connsiteY19" fmla="*/ 55598 h 62351"/>
                  <a:gd name="connsiteX20" fmla="*/ 32942 w 45523"/>
                  <a:gd name="connsiteY20" fmla="*/ 51966 h 62351"/>
                  <a:gd name="connsiteX21" fmla="*/ 45253 w 45523"/>
                  <a:gd name="connsiteY21" fmla="*/ 2723 h 62351"/>
                  <a:gd name="connsiteX22" fmla="*/ 26388 w 45523"/>
                  <a:gd name="connsiteY22" fmla="*/ 50461 h 62351"/>
                  <a:gd name="connsiteX23" fmla="*/ 21871 w 45523"/>
                  <a:gd name="connsiteY23" fmla="*/ 56395 h 62351"/>
                  <a:gd name="connsiteX24" fmla="*/ 13723 w 45523"/>
                  <a:gd name="connsiteY24" fmla="*/ 59937 h 62351"/>
                  <a:gd name="connsiteX25" fmla="*/ 7257 w 45523"/>
                  <a:gd name="connsiteY25" fmla="*/ 51346 h 62351"/>
                  <a:gd name="connsiteX26" fmla="*/ 11863 w 45523"/>
                  <a:gd name="connsiteY26" fmla="*/ 33367 h 62351"/>
                  <a:gd name="connsiteX27" fmla="*/ 22934 w 45523"/>
                  <a:gd name="connsiteY27" fmla="*/ 24953 h 62351"/>
                  <a:gd name="connsiteX28" fmla="*/ 30816 w 45523"/>
                  <a:gd name="connsiteY28" fmla="*/ 32659 h 62351"/>
                  <a:gd name="connsiteX29" fmla="*/ 30551 w 45523"/>
                  <a:gd name="connsiteY29" fmla="*/ 33899 h 62351"/>
                  <a:gd name="connsiteX30" fmla="*/ 26388 w 45523"/>
                  <a:gd name="connsiteY30" fmla="*/ 50461 h 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523" h="62351">
                    <a:moveTo>
                      <a:pt x="45253" y="2723"/>
                    </a:moveTo>
                    <a:cubicBezTo>
                      <a:pt x="45341" y="2545"/>
                      <a:pt x="45607" y="1394"/>
                      <a:pt x="45607" y="1306"/>
                    </a:cubicBezTo>
                    <a:cubicBezTo>
                      <a:pt x="45607" y="863"/>
                      <a:pt x="45253" y="66"/>
                      <a:pt x="44190" y="66"/>
                    </a:cubicBezTo>
                    <a:cubicBezTo>
                      <a:pt x="42419" y="66"/>
                      <a:pt x="35068" y="774"/>
                      <a:pt x="32853" y="951"/>
                    </a:cubicBezTo>
                    <a:cubicBezTo>
                      <a:pt x="32145" y="1040"/>
                      <a:pt x="30905" y="1128"/>
                      <a:pt x="30905" y="2988"/>
                    </a:cubicBezTo>
                    <a:cubicBezTo>
                      <a:pt x="30905" y="4228"/>
                      <a:pt x="32145" y="4228"/>
                      <a:pt x="33208" y="4228"/>
                    </a:cubicBezTo>
                    <a:cubicBezTo>
                      <a:pt x="37459" y="4228"/>
                      <a:pt x="37459" y="4848"/>
                      <a:pt x="37459" y="5557"/>
                    </a:cubicBezTo>
                    <a:cubicBezTo>
                      <a:pt x="37459" y="6177"/>
                      <a:pt x="37282" y="6708"/>
                      <a:pt x="37105" y="7505"/>
                    </a:cubicBezTo>
                    <a:lnTo>
                      <a:pt x="32056" y="27699"/>
                    </a:lnTo>
                    <a:cubicBezTo>
                      <a:pt x="30196" y="24776"/>
                      <a:pt x="27185" y="22473"/>
                      <a:pt x="22934" y="22473"/>
                    </a:cubicBezTo>
                    <a:cubicBezTo>
                      <a:pt x="11597" y="22473"/>
                      <a:pt x="83" y="34961"/>
                      <a:pt x="83" y="47715"/>
                    </a:cubicBezTo>
                    <a:cubicBezTo>
                      <a:pt x="83" y="56306"/>
                      <a:pt x="5840" y="62417"/>
                      <a:pt x="13457" y="62417"/>
                    </a:cubicBezTo>
                    <a:cubicBezTo>
                      <a:pt x="18240" y="62417"/>
                      <a:pt x="22491" y="59672"/>
                      <a:pt x="26034" y="56218"/>
                    </a:cubicBezTo>
                    <a:cubicBezTo>
                      <a:pt x="27716" y="61532"/>
                      <a:pt x="32853" y="62417"/>
                      <a:pt x="35156" y="62417"/>
                    </a:cubicBezTo>
                    <a:cubicBezTo>
                      <a:pt x="38345" y="62417"/>
                      <a:pt x="40559" y="60469"/>
                      <a:pt x="42153" y="57723"/>
                    </a:cubicBezTo>
                    <a:cubicBezTo>
                      <a:pt x="44102" y="54269"/>
                      <a:pt x="45253" y="49221"/>
                      <a:pt x="45253" y="48866"/>
                    </a:cubicBezTo>
                    <a:cubicBezTo>
                      <a:pt x="45253" y="47715"/>
                      <a:pt x="44102" y="47715"/>
                      <a:pt x="43836" y="47715"/>
                    </a:cubicBezTo>
                    <a:cubicBezTo>
                      <a:pt x="42596" y="47715"/>
                      <a:pt x="42507" y="48069"/>
                      <a:pt x="41887" y="50461"/>
                    </a:cubicBezTo>
                    <a:cubicBezTo>
                      <a:pt x="40824" y="54712"/>
                      <a:pt x="39142" y="59937"/>
                      <a:pt x="35422" y="59937"/>
                    </a:cubicBezTo>
                    <a:cubicBezTo>
                      <a:pt x="33119" y="59937"/>
                      <a:pt x="32499" y="57989"/>
                      <a:pt x="32499" y="55598"/>
                    </a:cubicBezTo>
                    <a:cubicBezTo>
                      <a:pt x="32499" y="53915"/>
                      <a:pt x="32676" y="53118"/>
                      <a:pt x="32942" y="51966"/>
                    </a:cubicBezTo>
                    <a:lnTo>
                      <a:pt x="45253" y="2723"/>
                    </a:lnTo>
                    <a:close/>
                    <a:moveTo>
                      <a:pt x="26388" y="50461"/>
                    </a:moveTo>
                    <a:cubicBezTo>
                      <a:pt x="25768" y="52941"/>
                      <a:pt x="23819" y="54712"/>
                      <a:pt x="21871" y="56395"/>
                    </a:cubicBezTo>
                    <a:cubicBezTo>
                      <a:pt x="21074" y="57103"/>
                      <a:pt x="17531" y="59937"/>
                      <a:pt x="13723" y="59937"/>
                    </a:cubicBezTo>
                    <a:cubicBezTo>
                      <a:pt x="10446" y="59937"/>
                      <a:pt x="7257" y="57635"/>
                      <a:pt x="7257" y="51346"/>
                    </a:cubicBezTo>
                    <a:cubicBezTo>
                      <a:pt x="7257" y="46652"/>
                      <a:pt x="9826" y="36910"/>
                      <a:pt x="11863" y="33367"/>
                    </a:cubicBezTo>
                    <a:cubicBezTo>
                      <a:pt x="15937" y="26282"/>
                      <a:pt x="20454" y="24953"/>
                      <a:pt x="22934" y="24953"/>
                    </a:cubicBezTo>
                    <a:cubicBezTo>
                      <a:pt x="29134" y="24953"/>
                      <a:pt x="30816" y="31684"/>
                      <a:pt x="30816" y="32659"/>
                    </a:cubicBezTo>
                    <a:cubicBezTo>
                      <a:pt x="30816" y="33013"/>
                      <a:pt x="30639" y="33633"/>
                      <a:pt x="30551" y="33899"/>
                    </a:cubicBezTo>
                    <a:lnTo>
                      <a:pt x="26388" y="50461"/>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53" name="任意形状 1152">
                <a:extLst>
                  <a:ext uri="{FF2B5EF4-FFF2-40B4-BE49-F238E27FC236}">
                    <a16:creationId xmlns:a16="http://schemas.microsoft.com/office/drawing/2014/main" id="{68667C1A-642B-6D9D-6C2D-BE14B86EFD7E}"/>
                  </a:ext>
                </a:extLst>
              </p:cNvPr>
              <p:cNvSpPr/>
              <p:nvPr>
                <p:custDataLst>
                  <p:tags r:id="rId64"/>
                </p:custDataLst>
              </p:nvPr>
            </p:nvSpPr>
            <p:spPr>
              <a:xfrm>
                <a:off x="8146664" y="3489295"/>
                <a:ext cx="29353" cy="126525"/>
              </a:xfrm>
              <a:custGeom>
                <a:avLst/>
                <a:gdLst>
                  <a:gd name="connsiteX0" fmla="*/ 29442 w 29353"/>
                  <a:gd name="connsiteY0" fmla="*/ 125323 h 126525"/>
                  <a:gd name="connsiteX1" fmla="*/ 27291 w 29353"/>
                  <a:gd name="connsiteY1" fmla="*/ 122539 h 126525"/>
                  <a:gd name="connsiteX2" fmla="*/ 7426 w 29353"/>
                  <a:gd name="connsiteY2" fmla="*/ 63326 h 126525"/>
                  <a:gd name="connsiteX3" fmla="*/ 27797 w 29353"/>
                  <a:gd name="connsiteY3" fmla="*/ 3479 h 126525"/>
                  <a:gd name="connsiteX4" fmla="*/ 29442 w 29353"/>
                  <a:gd name="connsiteY4" fmla="*/ 1328 h 126525"/>
                  <a:gd name="connsiteX5" fmla="*/ 28177 w 29353"/>
                  <a:gd name="connsiteY5" fmla="*/ 63 h 126525"/>
                  <a:gd name="connsiteX6" fmla="*/ 8059 w 29353"/>
                  <a:gd name="connsiteY6" fmla="*/ 24735 h 126525"/>
                  <a:gd name="connsiteX7" fmla="*/ 88 w 29353"/>
                  <a:gd name="connsiteY7" fmla="*/ 63326 h 126525"/>
                  <a:gd name="connsiteX8" fmla="*/ 8439 w 29353"/>
                  <a:gd name="connsiteY8" fmla="*/ 102802 h 126525"/>
                  <a:gd name="connsiteX9" fmla="*/ 28177 w 29353"/>
                  <a:gd name="connsiteY9" fmla="*/ 126588 h 126525"/>
                  <a:gd name="connsiteX10" fmla="*/ 29442 w 29353"/>
                  <a:gd name="connsiteY10" fmla="*/ 125323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53" h="126525">
                    <a:moveTo>
                      <a:pt x="29442" y="125323"/>
                    </a:moveTo>
                    <a:cubicBezTo>
                      <a:pt x="29442" y="124943"/>
                      <a:pt x="29442" y="124690"/>
                      <a:pt x="27291" y="122539"/>
                    </a:cubicBezTo>
                    <a:cubicBezTo>
                      <a:pt x="11475" y="106597"/>
                      <a:pt x="7426" y="82684"/>
                      <a:pt x="7426" y="63326"/>
                    </a:cubicBezTo>
                    <a:cubicBezTo>
                      <a:pt x="7426" y="41310"/>
                      <a:pt x="12234" y="19295"/>
                      <a:pt x="27797" y="3479"/>
                    </a:cubicBezTo>
                    <a:cubicBezTo>
                      <a:pt x="29442" y="1961"/>
                      <a:pt x="29442" y="1708"/>
                      <a:pt x="29442" y="1328"/>
                    </a:cubicBezTo>
                    <a:cubicBezTo>
                      <a:pt x="29442" y="442"/>
                      <a:pt x="28936" y="63"/>
                      <a:pt x="28177" y="63"/>
                    </a:cubicBezTo>
                    <a:cubicBezTo>
                      <a:pt x="26911" y="63"/>
                      <a:pt x="15524" y="8666"/>
                      <a:pt x="8059" y="24735"/>
                    </a:cubicBezTo>
                    <a:cubicBezTo>
                      <a:pt x="1606" y="38653"/>
                      <a:pt x="88" y="52697"/>
                      <a:pt x="88" y="63326"/>
                    </a:cubicBezTo>
                    <a:cubicBezTo>
                      <a:pt x="88" y="73195"/>
                      <a:pt x="1480" y="88504"/>
                      <a:pt x="8439" y="102802"/>
                    </a:cubicBezTo>
                    <a:cubicBezTo>
                      <a:pt x="16030" y="118364"/>
                      <a:pt x="26911" y="126588"/>
                      <a:pt x="28177" y="126588"/>
                    </a:cubicBezTo>
                    <a:cubicBezTo>
                      <a:pt x="28936" y="126588"/>
                      <a:pt x="29442" y="126209"/>
                      <a:pt x="29442" y="125323"/>
                    </a:cubicBez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54" name="任意形状 1153">
                <a:extLst>
                  <a:ext uri="{FF2B5EF4-FFF2-40B4-BE49-F238E27FC236}">
                    <a16:creationId xmlns:a16="http://schemas.microsoft.com/office/drawing/2014/main" id="{2111D785-E9B3-EB2F-FA84-DB1B5EF2DD77}"/>
                  </a:ext>
                </a:extLst>
              </p:cNvPr>
              <p:cNvSpPr/>
              <p:nvPr>
                <p:custDataLst>
                  <p:tags r:id="rId65"/>
                </p:custDataLst>
              </p:nvPr>
            </p:nvSpPr>
            <p:spPr>
              <a:xfrm>
                <a:off x="8202822" y="3507388"/>
                <a:ext cx="52381" cy="6579"/>
              </a:xfrm>
              <a:custGeom>
                <a:avLst/>
                <a:gdLst>
                  <a:gd name="connsiteX0" fmla="*/ 52474 w 52381"/>
                  <a:gd name="connsiteY0" fmla="*/ 6642 h 6579"/>
                  <a:gd name="connsiteX1" fmla="*/ 52474 w 52381"/>
                  <a:gd name="connsiteY1" fmla="*/ 63 h 6579"/>
                  <a:gd name="connsiteX2" fmla="*/ 93 w 52381"/>
                  <a:gd name="connsiteY2" fmla="*/ 63 h 6579"/>
                  <a:gd name="connsiteX3" fmla="*/ 93 w 52381"/>
                  <a:gd name="connsiteY3" fmla="*/ 6642 h 6579"/>
                  <a:gd name="connsiteX4" fmla="*/ 52474 w 52381"/>
                  <a:gd name="connsiteY4" fmla="*/ 6642 h 6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1" h="6579">
                    <a:moveTo>
                      <a:pt x="52474" y="6642"/>
                    </a:moveTo>
                    <a:lnTo>
                      <a:pt x="52474" y="63"/>
                    </a:lnTo>
                    <a:lnTo>
                      <a:pt x="93" y="63"/>
                    </a:lnTo>
                    <a:lnTo>
                      <a:pt x="93" y="6642"/>
                    </a:lnTo>
                    <a:lnTo>
                      <a:pt x="52474" y="6642"/>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55" name="任意形状 1154">
                <a:extLst>
                  <a:ext uri="{FF2B5EF4-FFF2-40B4-BE49-F238E27FC236}">
                    <a16:creationId xmlns:a16="http://schemas.microsoft.com/office/drawing/2014/main" id="{B47F46F1-5CDA-8FD4-15CB-E28AAF1B0A05}"/>
                  </a:ext>
                </a:extLst>
              </p:cNvPr>
              <p:cNvSpPr/>
              <p:nvPr>
                <p:custDataLst>
                  <p:tags r:id="rId66"/>
                </p:custDataLst>
              </p:nvPr>
            </p:nvSpPr>
            <p:spPr>
              <a:xfrm>
                <a:off x="8188151" y="3527000"/>
                <a:ext cx="71613" cy="58201"/>
              </a:xfrm>
              <a:custGeom>
                <a:avLst/>
                <a:gdLst>
                  <a:gd name="connsiteX0" fmla="*/ 63102 w 71613"/>
                  <a:gd name="connsiteY0" fmla="*/ 6516 h 58201"/>
                  <a:gd name="connsiteX1" fmla="*/ 56269 w 71613"/>
                  <a:gd name="connsiteY1" fmla="*/ 15246 h 58201"/>
                  <a:gd name="connsiteX2" fmla="*/ 62595 w 71613"/>
                  <a:gd name="connsiteY2" fmla="*/ 21066 h 58201"/>
                  <a:gd name="connsiteX3" fmla="*/ 71705 w 71613"/>
                  <a:gd name="connsiteY3" fmla="*/ 11197 h 58201"/>
                  <a:gd name="connsiteX4" fmla="*/ 57281 w 71613"/>
                  <a:gd name="connsiteY4" fmla="*/ 63 h 58201"/>
                  <a:gd name="connsiteX5" fmla="*/ 43743 w 71613"/>
                  <a:gd name="connsiteY5" fmla="*/ 7781 h 58201"/>
                  <a:gd name="connsiteX6" fmla="*/ 26283 w 71613"/>
                  <a:gd name="connsiteY6" fmla="*/ 63 h 58201"/>
                  <a:gd name="connsiteX7" fmla="*/ 1737 w 71613"/>
                  <a:gd name="connsiteY7" fmla="*/ 19801 h 58201"/>
                  <a:gd name="connsiteX8" fmla="*/ 4773 w 71613"/>
                  <a:gd name="connsiteY8" fmla="*/ 21572 h 58201"/>
                  <a:gd name="connsiteX9" fmla="*/ 7683 w 71613"/>
                  <a:gd name="connsiteY9" fmla="*/ 19927 h 58201"/>
                  <a:gd name="connsiteX10" fmla="*/ 25650 w 71613"/>
                  <a:gd name="connsiteY10" fmla="*/ 4618 h 58201"/>
                  <a:gd name="connsiteX11" fmla="*/ 32735 w 71613"/>
                  <a:gd name="connsiteY11" fmla="*/ 10944 h 58201"/>
                  <a:gd name="connsiteX12" fmla="*/ 29825 w 71613"/>
                  <a:gd name="connsiteY12" fmla="*/ 24862 h 58201"/>
                  <a:gd name="connsiteX13" fmla="*/ 25523 w 71613"/>
                  <a:gd name="connsiteY13" fmla="*/ 42196 h 58201"/>
                  <a:gd name="connsiteX14" fmla="*/ 14769 w 71613"/>
                  <a:gd name="connsiteY14" fmla="*/ 53710 h 58201"/>
                  <a:gd name="connsiteX15" fmla="*/ 8696 w 71613"/>
                  <a:gd name="connsiteY15" fmla="*/ 51812 h 58201"/>
                  <a:gd name="connsiteX16" fmla="*/ 15528 w 71613"/>
                  <a:gd name="connsiteY16" fmla="*/ 43081 h 58201"/>
                  <a:gd name="connsiteX17" fmla="*/ 9202 w 71613"/>
                  <a:gd name="connsiteY17" fmla="*/ 37261 h 58201"/>
                  <a:gd name="connsiteX18" fmla="*/ 92 w 71613"/>
                  <a:gd name="connsiteY18" fmla="*/ 47130 h 58201"/>
                  <a:gd name="connsiteX19" fmla="*/ 14516 w 71613"/>
                  <a:gd name="connsiteY19" fmla="*/ 58265 h 58201"/>
                  <a:gd name="connsiteX20" fmla="*/ 28054 w 71613"/>
                  <a:gd name="connsiteY20" fmla="*/ 50546 h 58201"/>
                  <a:gd name="connsiteX21" fmla="*/ 45514 w 71613"/>
                  <a:gd name="connsiteY21" fmla="*/ 58265 h 58201"/>
                  <a:gd name="connsiteX22" fmla="*/ 70060 w 71613"/>
                  <a:gd name="connsiteY22" fmla="*/ 38527 h 58201"/>
                  <a:gd name="connsiteX23" fmla="*/ 67024 w 71613"/>
                  <a:gd name="connsiteY23" fmla="*/ 36755 h 58201"/>
                  <a:gd name="connsiteX24" fmla="*/ 64114 w 71613"/>
                  <a:gd name="connsiteY24" fmla="*/ 38400 h 58201"/>
                  <a:gd name="connsiteX25" fmla="*/ 46147 w 71613"/>
                  <a:gd name="connsiteY25" fmla="*/ 53710 h 58201"/>
                  <a:gd name="connsiteX26" fmla="*/ 39062 w 71613"/>
                  <a:gd name="connsiteY26" fmla="*/ 47383 h 58201"/>
                  <a:gd name="connsiteX27" fmla="*/ 41845 w 71613"/>
                  <a:gd name="connsiteY27" fmla="*/ 33339 h 58201"/>
                  <a:gd name="connsiteX28" fmla="*/ 46274 w 71613"/>
                  <a:gd name="connsiteY28" fmla="*/ 16132 h 58201"/>
                  <a:gd name="connsiteX29" fmla="*/ 57028 w 71613"/>
                  <a:gd name="connsiteY29" fmla="*/ 4618 h 58201"/>
                  <a:gd name="connsiteX30" fmla="*/ 63102 w 71613"/>
                  <a:gd name="connsiteY30" fmla="*/ 6516 h 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613" h="58201">
                    <a:moveTo>
                      <a:pt x="63102" y="6516"/>
                    </a:moveTo>
                    <a:cubicBezTo>
                      <a:pt x="58547" y="7781"/>
                      <a:pt x="56269" y="12083"/>
                      <a:pt x="56269" y="15246"/>
                    </a:cubicBezTo>
                    <a:cubicBezTo>
                      <a:pt x="56269" y="18029"/>
                      <a:pt x="58420" y="21066"/>
                      <a:pt x="62595" y="21066"/>
                    </a:cubicBezTo>
                    <a:cubicBezTo>
                      <a:pt x="67024" y="21066"/>
                      <a:pt x="71705" y="17397"/>
                      <a:pt x="71705" y="11197"/>
                    </a:cubicBezTo>
                    <a:cubicBezTo>
                      <a:pt x="71705" y="4491"/>
                      <a:pt x="64999" y="63"/>
                      <a:pt x="57281" y="63"/>
                    </a:cubicBezTo>
                    <a:cubicBezTo>
                      <a:pt x="50069" y="63"/>
                      <a:pt x="45388" y="5503"/>
                      <a:pt x="43743" y="7781"/>
                    </a:cubicBezTo>
                    <a:cubicBezTo>
                      <a:pt x="40580" y="2467"/>
                      <a:pt x="33495" y="63"/>
                      <a:pt x="26283" y="63"/>
                    </a:cubicBezTo>
                    <a:cubicBezTo>
                      <a:pt x="10340" y="63"/>
                      <a:pt x="1737" y="15625"/>
                      <a:pt x="1737" y="19801"/>
                    </a:cubicBezTo>
                    <a:cubicBezTo>
                      <a:pt x="1737" y="21572"/>
                      <a:pt x="3635" y="21572"/>
                      <a:pt x="4773" y="21572"/>
                    </a:cubicBezTo>
                    <a:cubicBezTo>
                      <a:pt x="6292" y="21572"/>
                      <a:pt x="7177" y="21572"/>
                      <a:pt x="7683" y="19927"/>
                    </a:cubicBezTo>
                    <a:cubicBezTo>
                      <a:pt x="11353" y="8413"/>
                      <a:pt x="20462" y="4618"/>
                      <a:pt x="25650" y="4618"/>
                    </a:cubicBezTo>
                    <a:cubicBezTo>
                      <a:pt x="30458" y="4618"/>
                      <a:pt x="32735" y="6895"/>
                      <a:pt x="32735" y="10944"/>
                    </a:cubicBezTo>
                    <a:cubicBezTo>
                      <a:pt x="32735" y="13348"/>
                      <a:pt x="30964" y="20307"/>
                      <a:pt x="29825" y="24862"/>
                    </a:cubicBezTo>
                    <a:lnTo>
                      <a:pt x="25523" y="42196"/>
                    </a:lnTo>
                    <a:cubicBezTo>
                      <a:pt x="23626" y="49914"/>
                      <a:pt x="19071" y="53710"/>
                      <a:pt x="14769" y="53710"/>
                    </a:cubicBezTo>
                    <a:cubicBezTo>
                      <a:pt x="14136" y="53710"/>
                      <a:pt x="11226" y="53710"/>
                      <a:pt x="8696" y="51812"/>
                    </a:cubicBezTo>
                    <a:cubicBezTo>
                      <a:pt x="13250" y="50546"/>
                      <a:pt x="15528" y="46245"/>
                      <a:pt x="15528" y="43081"/>
                    </a:cubicBezTo>
                    <a:cubicBezTo>
                      <a:pt x="15528" y="40298"/>
                      <a:pt x="13377" y="37261"/>
                      <a:pt x="9202" y="37261"/>
                    </a:cubicBezTo>
                    <a:cubicBezTo>
                      <a:pt x="4773" y="37261"/>
                      <a:pt x="92" y="40930"/>
                      <a:pt x="92" y="47130"/>
                    </a:cubicBezTo>
                    <a:cubicBezTo>
                      <a:pt x="92" y="53836"/>
                      <a:pt x="6798" y="58265"/>
                      <a:pt x="14516" y="58265"/>
                    </a:cubicBezTo>
                    <a:cubicBezTo>
                      <a:pt x="21728" y="58265"/>
                      <a:pt x="26409" y="52824"/>
                      <a:pt x="28054" y="50546"/>
                    </a:cubicBezTo>
                    <a:cubicBezTo>
                      <a:pt x="31217" y="55861"/>
                      <a:pt x="38303" y="58265"/>
                      <a:pt x="45514" y="58265"/>
                    </a:cubicBezTo>
                    <a:cubicBezTo>
                      <a:pt x="61457" y="58265"/>
                      <a:pt x="70060" y="42702"/>
                      <a:pt x="70060" y="38527"/>
                    </a:cubicBezTo>
                    <a:cubicBezTo>
                      <a:pt x="70060" y="36755"/>
                      <a:pt x="68163" y="36755"/>
                      <a:pt x="67024" y="36755"/>
                    </a:cubicBezTo>
                    <a:cubicBezTo>
                      <a:pt x="65505" y="36755"/>
                      <a:pt x="64620" y="36755"/>
                      <a:pt x="64114" y="38400"/>
                    </a:cubicBezTo>
                    <a:cubicBezTo>
                      <a:pt x="60444" y="49914"/>
                      <a:pt x="51335" y="53710"/>
                      <a:pt x="46147" y="53710"/>
                    </a:cubicBezTo>
                    <a:cubicBezTo>
                      <a:pt x="41339" y="53710"/>
                      <a:pt x="39062" y="51432"/>
                      <a:pt x="39062" y="47383"/>
                    </a:cubicBezTo>
                    <a:cubicBezTo>
                      <a:pt x="39062" y="44726"/>
                      <a:pt x="40707" y="38020"/>
                      <a:pt x="41845" y="33339"/>
                    </a:cubicBezTo>
                    <a:cubicBezTo>
                      <a:pt x="42731" y="30049"/>
                      <a:pt x="45641" y="18156"/>
                      <a:pt x="46274" y="16132"/>
                    </a:cubicBezTo>
                    <a:cubicBezTo>
                      <a:pt x="48172" y="8540"/>
                      <a:pt x="52600" y="4618"/>
                      <a:pt x="57028" y="4618"/>
                    </a:cubicBezTo>
                    <a:cubicBezTo>
                      <a:pt x="57661" y="4618"/>
                      <a:pt x="60571" y="4618"/>
                      <a:pt x="63102" y="6516"/>
                    </a:cubicBez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56" name="任意形状 1155">
                <a:extLst>
                  <a:ext uri="{FF2B5EF4-FFF2-40B4-BE49-F238E27FC236}">
                    <a16:creationId xmlns:a16="http://schemas.microsoft.com/office/drawing/2014/main" id="{19E92D87-C38B-A999-2719-91CC717B9797}"/>
                  </a:ext>
                </a:extLst>
              </p:cNvPr>
              <p:cNvSpPr/>
              <p:nvPr>
                <p:custDataLst>
                  <p:tags r:id="rId67"/>
                </p:custDataLst>
              </p:nvPr>
            </p:nvSpPr>
            <p:spPr>
              <a:xfrm>
                <a:off x="8270889" y="3479554"/>
                <a:ext cx="26836" cy="59606"/>
              </a:xfrm>
              <a:custGeom>
                <a:avLst/>
                <a:gdLst>
                  <a:gd name="connsiteX0" fmla="*/ 24632 w 26836"/>
                  <a:gd name="connsiteY0" fmla="*/ 3425 h 59606"/>
                  <a:gd name="connsiteX1" fmla="*/ 21089 w 26836"/>
                  <a:gd name="connsiteY1" fmla="*/ 59 h 59606"/>
                  <a:gd name="connsiteX2" fmla="*/ 16129 w 26836"/>
                  <a:gd name="connsiteY2" fmla="*/ 4930 h 59606"/>
                  <a:gd name="connsiteX3" fmla="*/ 19672 w 26836"/>
                  <a:gd name="connsiteY3" fmla="*/ 8296 h 59606"/>
                  <a:gd name="connsiteX4" fmla="*/ 24632 w 26836"/>
                  <a:gd name="connsiteY4" fmla="*/ 3425 h 59606"/>
                  <a:gd name="connsiteX5" fmla="*/ 6564 w 26836"/>
                  <a:gd name="connsiteY5" fmla="*/ 48417 h 59606"/>
                  <a:gd name="connsiteX6" fmla="*/ 5767 w 26836"/>
                  <a:gd name="connsiteY6" fmla="*/ 52137 h 59606"/>
                  <a:gd name="connsiteX7" fmla="*/ 14181 w 26836"/>
                  <a:gd name="connsiteY7" fmla="*/ 59665 h 59606"/>
                  <a:gd name="connsiteX8" fmla="*/ 26934 w 26836"/>
                  <a:gd name="connsiteY8" fmla="*/ 46114 h 59606"/>
                  <a:gd name="connsiteX9" fmla="*/ 25517 w 26836"/>
                  <a:gd name="connsiteY9" fmla="*/ 44963 h 59606"/>
                  <a:gd name="connsiteX10" fmla="*/ 23835 w 26836"/>
                  <a:gd name="connsiteY10" fmla="*/ 46469 h 59606"/>
                  <a:gd name="connsiteX11" fmla="*/ 14446 w 26836"/>
                  <a:gd name="connsiteY11" fmla="*/ 57185 h 59606"/>
                  <a:gd name="connsiteX12" fmla="*/ 12232 w 26836"/>
                  <a:gd name="connsiteY12" fmla="*/ 54086 h 59606"/>
                  <a:gd name="connsiteX13" fmla="*/ 13649 w 26836"/>
                  <a:gd name="connsiteY13" fmla="*/ 48417 h 59606"/>
                  <a:gd name="connsiteX14" fmla="*/ 16483 w 26836"/>
                  <a:gd name="connsiteY14" fmla="*/ 41332 h 59606"/>
                  <a:gd name="connsiteX15" fmla="*/ 20823 w 26836"/>
                  <a:gd name="connsiteY15" fmla="*/ 30084 h 59606"/>
                  <a:gd name="connsiteX16" fmla="*/ 21355 w 26836"/>
                  <a:gd name="connsiteY16" fmla="*/ 27249 h 59606"/>
                  <a:gd name="connsiteX17" fmla="*/ 12941 w 26836"/>
                  <a:gd name="connsiteY17" fmla="*/ 19721 h 59606"/>
                  <a:gd name="connsiteX18" fmla="*/ 98 w 26836"/>
                  <a:gd name="connsiteY18" fmla="*/ 33272 h 59606"/>
                  <a:gd name="connsiteX19" fmla="*/ 1604 w 26836"/>
                  <a:gd name="connsiteY19" fmla="*/ 34423 h 59606"/>
                  <a:gd name="connsiteX20" fmla="*/ 3198 w 26836"/>
                  <a:gd name="connsiteY20" fmla="*/ 33006 h 59606"/>
                  <a:gd name="connsiteX21" fmla="*/ 12675 w 26836"/>
                  <a:gd name="connsiteY21" fmla="*/ 22201 h 59606"/>
                  <a:gd name="connsiteX22" fmla="*/ 14889 w 26836"/>
                  <a:gd name="connsiteY22" fmla="*/ 25301 h 59606"/>
                  <a:gd name="connsiteX23" fmla="*/ 12144 w 26836"/>
                  <a:gd name="connsiteY23" fmla="*/ 34158 h 59606"/>
                  <a:gd name="connsiteX24" fmla="*/ 6564 w 26836"/>
                  <a:gd name="connsiteY24" fmla="*/ 48417 h 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836" h="59606">
                    <a:moveTo>
                      <a:pt x="24632" y="3425"/>
                    </a:moveTo>
                    <a:cubicBezTo>
                      <a:pt x="24632" y="2008"/>
                      <a:pt x="23569" y="59"/>
                      <a:pt x="21089" y="59"/>
                    </a:cubicBezTo>
                    <a:cubicBezTo>
                      <a:pt x="18698" y="59"/>
                      <a:pt x="16129" y="2362"/>
                      <a:pt x="16129" y="4930"/>
                    </a:cubicBezTo>
                    <a:cubicBezTo>
                      <a:pt x="16129" y="6436"/>
                      <a:pt x="17281" y="8296"/>
                      <a:pt x="19672" y="8296"/>
                    </a:cubicBezTo>
                    <a:cubicBezTo>
                      <a:pt x="22240" y="8296"/>
                      <a:pt x="24632" y="5816"/>
                      <a:pt x="24632" y="3425"/>
                    </a:cubicBezTo>
                    <a:close/>
                    <a:moveTo>
                      <a:pt x="6564" y="48417"/>
                    </a:moveTo>
                    <a:cubicBezTo>
                      <a:pt x="6210" y="49569"/>
                      <a:pt x="5767" y="50631"/>
                      <a:pt x="5767" y="52137"/>
                    </a:cubicBezTo>
                    <a:cubicBezTo>
                      <a:pt x="5767" y="56300"/>
                      <a:pt x="9309" y="59665"/>
                      <a:pt x="14181" y="59665"/>
                    </a:cubicBezTo>
                    <a:cubicBezTo>
                      <a:pt x="23037" y="59665"/>
                      <a:pt x="26934" y="47443"/>
                      <a:pt x="26934" y="46114"/>
                    </a:cubicBezTo>
                    <a:cubicBezTo>
                      <a:pt x="26934" y="44963"/>
                      <a:pt x="25783" y="44963"/>
                      <a:pt x="25517" y="44963"/>
                    </a:cubicBezTo>
                    <a:cubicBezTo>
                      <a:pt x="24277" y="44963"/>
                      <a:pt x="24189" y="45494"/>
                      <a:pt x="23835" y="46469"/>
                    </a:cubicBezTo>
                    <a:cubicBezTo>
                      <a:pt x="21797" y="53554"/>
                      <a:pt x="17901" y="57185"/>
                      <a:pt x="14446" y="57185"/>
                    </a:cubicBezTo>
                    <a:cubicBezTo>
                      <a:pt x="12675" y="57185"/>
                      <a:pt x="12232" y="56034"/>
                      <a:pt x="12232" y="54086"/>
                    </a:cubicBezTo>
                    <a:cubicBezTo>
                      <a:pt x="12232" y="52048"/>
                      <a:pt x="12852" y="50366"/>
                      <a:pt x="13649" y="48417"/>
                    </a:cubicBezTo>
                    <a:cubicBezTo>
                      <a:pt x="14535" y="46026"/>
                      <a:pt x="15509" y="43635"/>
                      <a:pt x="16483" y="41332"/>
                    </a:cubicBezTo>
                    <a:cubicBezTo>
                      <a:pt x="17281" y="39206"/>
                      <a:pt x="20469" y="31146"/>
                      <a:pt x="20823" y="30084"/>
                    </a:cubicBezTo>
                    <a:cubicBezTo>
                      <a:pt x="21089" y="29198"/>
                      <a:pt x="21355" y="28135"/>
                      <a:pt x="21355" y="27249"/>
                    </a:cubicBezTo>
                    <a:cubicBezTo>
                      <a:pt x="21355" y="23087"/>
                      <a:pt x="17812" y="19721"/>
                      <a:pt x="12941" y="19721"/>
                    </a:cubicBezTo>
                    <a:cubicBezTo>
                      <a:pt x="4172" y="19721"/>
                      <a:pt x="98" y="31766"/>
                      <a:pt x="98" y="33272"/>
                    </a:cubicBezTo>
                    <a:cubicBezTo>
                      <a:pt x="98" y="34423"/>
                      <a:pt x="1338" y="34423"/>
                      <a:pt x="1604" y="34423"/>
                    </a:cubicBezTo>
                    <a:cubicBezTo>
                      <a:pt x="2844" y="34423"/>
                      <a:pt x="2933" y="33981"/>
                      <a:pt x="3198" y="33006"/>
                    </a:cubicBezTo>
                    <a:cubicBezTo>
                      <a:pt x="5501" y="25390"/>
                      <a:pt x="9398" y="22201"/>
                      <a:pt x="12675" y="22201"/>
                    </a:cubicBezTo>
                    <a:cubicBezTo>
                      <a:pt x="14092" y="22201"/>
                      <a:pt x="14889" y="22910"/>
                      <a:pt x="14889" y="25301"/>
                    </a:cubicBezTo>
                    <a:cubicBezTo>
                      <a:pt x="14889" y="27338"/>
                      <a:pt x="14358" y="28667"/>
                      <a:pt x="12144" y="34158"/>
                    </a:cubicBezTo>
                    <a:lnTo>
                      <a:pt x="6564" y="48417"/>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57" name="任意形状 1156">
                <a:extLst>
                  <a:ext uri="{FF2B5EF4-FFF2-40B4-BE49-F238E27FC236}">
                    <a16:creationId xmlns:a16="http://schemas.microsoft.com/office/drawing/2014/main" id="{7ABA70DD-DA14-5DBB-AB31-F7072A7046AE}"/>
                  </a:ext>
                </a:extLst>
              </p:cNvPr>
              <p:cNvSpPr/>
              <p:nvPr>
                <p:custDataLst>
                  <p:tags r:id="rId68"/>
                </p:custDataLst>
              </p:nvPr>
            </p:nvSpPr>
            <p:spPr>
              <a:xfrm>
                <a:off x="8272129" y="3558556"/>
                <a:ext cx="45523" cy="62351"/>
              </a:xfrm>
              <a:custGeom>
                <a:avLst/>
                <a:gdLst>
                  <a:gd name="connsiteX0" fmla="*/ 45268 w 45523"/>
                  <a:gd name="connsiteY0" fmla="*/ 2723 h 62351"/>
                  <a:gd name="connsiteX1" fmla="*/ 45622 w 45523"/>
                  <a:gd name="connsiteY1" fmla="*/ 1306 h 62351"/>
                  <a:gd name="connsiteX2" fmla="*/ 44205 w 45523"/>
                  <a:gd name="connsiteY2" fmla="*/ 66 h 62351"/>
                  <a:gd name="connsiteX3" fmla="*/ 32868 w 45523"/>
                  <a:gd name="connsiteY3" fmla="*/ 951 h 62351"/>
                  <a:gd name="connsiteX4" fmla="*/ 30920 w 45523"/>
                  <a:gd name="connsiteY4" fmla="*/ 2988 h 62351"/>
                  <a:gd name="connsiteX5" fmla="*/ 33223 w 45523"/>
                  <a:gd name="connsiteY5" fmla="*/ 4228 h 62351"/>
                  <a:gd name="connsiteX6" fmla="*/ 37474 w 45523"/>
                  <a:gd name="connsiteY6" fmla="*/ 5557 h 62351"/>
                  <a:gd name="connsiteX7" fmla="*/ 37120 w 45523"/>
                  <a:gd name="connsiteY7" fmla="*/ 7505 h 62351"/>
                  <a:gd name="connsiteX8" fmla="*/ 32071 w 45523"/>
                  <a:gd name="connsiteY8" fmla="*/ 27699 h 62351"/>
                  <a:gd name="connsiteX9" fmla="*/ 22949 w 45523"/>
                  <a:gd name="connsiteY9" fmla="*/ 22473 h 62351"/>
                  <a:gd name="connsiteX10" fmla="*/ 98 w 45523"/>
                  <a:gd name="connsiteY10" fmla="*/ 47715 h 62351"/>
                  <a:gd name="connsiteX11" fmla="*/ 13472 w 45523"/>
                  <a:gd name="connsiteY11" fmla="*/ 62417 h 62351"/>
                  <a:gd name="connsiteX12" fmla="*/ 26049 w 45523"/>
                  <a:gd name="connsiteY12" fmla="*/ 56218 h 62351"/>
                  <a:gd name="connsiteX13" fmla="*/ 35171 w 45523"/>
                  <a:gd name="connsiteY13" fmla="*/ 62417 h 62351"/>
                  <a:gd name="connsiteX14" fmla="*/ 42168 w 45523"/>
                  <a:gd name="connsiteY14" fmla="*/ 57723 h 62351"/>
                  <a:gd name="connsiteX15" fmla="*/ 45268 w 45523"/>
                  <a:gd name="connsiteY15" fmla="*/ 48866 h 62351"/>
                  <a:gd name="connsiteX16" fmla="*/ 43851 w 45523"/>
                  <a:gd name="connsiteY16" fmla="*/ 47715 h 62351"/>
                  <a:gd name="connsiteX17" fmla="*/ 41902 w 45523"/>
                  <a:gd name="connsiteY17" fmla="*/ 50461 h 62351"/>
                  <a:gd name="connsiteX18" fmla="*/ 35437 w 45523"/>
                  <a:gd name="connsiteY18" fmla="*/ 59937 h 62351"/>
                  <a:gd name="connsiteX19" fmla="*/ 32514 w 45523"/>
                  <a:gd name="connsiteY19" fmla="*/ 55598 h 62351"/>
                  <a:gd name="connsiteX20" fmla="*/ 32957 w 45523"/>
                  <a:gd name="connsiteY20" fmla="*/ 51966 h 62351"/>
                  <a:gd name="connsiteX21" fmla="*/ 45268 w 45523"/>
                  <a:gd name="connsiteY21" fmla="*/ 2723 h 62351"/>
                  <a:gd name="connsiteX22" fmla="*/ 26403 w 45523"/>
                  <a:gd name="connsiteY22" fmla="*/ 50461 h 62351"/>
                  <a:gd name="connsiteX23" fmla="*/ 21886 w 45523"/>
                  <a:gd name="connsiteY23" fmla="*/ 56395 h 62351"/>
                  <a:gd name="connsiteX24" fmla="*/ 13738 w 45523"/>
                  <a:gd name="connsiteY24" fmla="*/ 59937 h 62351"/>
                  <a:gd name="connsiteX25" fmla="*/ 7272 w 45523"/>
                  <a:gd name="connsiteY25" fmla="*/ 51346 h 62351"/>
                  <a:gd name="connsiteX26" fmla="*/ 11878 w 45523"/>
                  <a:gd name="connsiteY26" fmla="*/ 33367 h 62351"/>
                  <a:gd name="connsiteX27" fmla="*/ 22949 w 45523"/>
                  <a:gd name="connsiteY27" fmla="*/ 24953 h 62351"/>
                  <a:gd name="connsiteX28" fmla="*/ 30831 w 45523"/>
                  <a:gd name="connsiteY28" fmla="*/ 32659 h 62351"/>
                  <a:gd name="connsiteX29" fmla="*/ 30566 w 45523"/>
                  <a:gd name="connsiteY29" fmla="*/ 33899 h 62351"/>
                  <a:gd name="connsiteX30" fmla="*/ 26403 w 45523"/>
                  <a:gd name="connsiteY30" fmla="*/ 50461 h 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523" h="62351">
                    <a:moveTo>
                      <a:pt x="45268" y="2723"/>
                    </a:moveTo>
                    <a:cubicBezTo>
                      <a:pt x="45357" y="2545"/>
                      <a:pt x="45622" y="1394"/>
                      <a:pt x="45622" y="1306"/>
                    </a:cubicBezTo>
                    <a:cubicBezTo>
                      <a:pt x="45622" y="863"/>
                      <a:pt x="45268" y="66"/>
                      <a:pt x="44205" y="66"/>
                    </a:cubicBezTo>
                    <a:cubicBezTo>
                      <a:pt x="42434" y="66"/>
                      <a:pt x="35083" y="774"/>
                      <a:pt x="32868" y="951"/>
                    </a:cubicBezTo>
                    <a:cubicBezTo>
                      <a:pt x="32160" y="1040"/>
                      <a:pt x="30920" y="1128"/>
                      <a:pt x="30920" y="2988"/>
                    </a:cubicBezTo>
                    <a:cubicBezTo>
                      <a:pt x="30920" y="4228"/>
                      <a:pt x="32160" y="4228"/>
                      <a:pt x="33223" y="4228"/>
                    </a:cubicBezTo>
                    <a:cubicBezTo>
                      <a:pt x="37474" y="4228"/>
                      <a:pt x="37474" y="4848"/>
                      <a:pt x="37474" y="5557"/>
                    </a:cubicBezTo>
                    <a:cubicBezTo>
                      <a:pt x="37474" y="6177"/>
                      <a:pt x="37297" y="6708"/>
                      <a:pt x="37120" y="7505"/>
                    </a:cubicBezTo>
                    <a:lnTo>
                      <a:pt x="32071" y="27699"/>
                    </a:lnTo>
                    <a:cubicBezTo>
                      <a:pt x="30211" y="24776"/>
                      <a:pt x="27200" y="22473"/>
                      <a:pt x="22949" y="22473"/>
                    </a:cubicBezTo>
                    <a:cubicBezTo>
                      <a:pt x="11612" y="22473"/>
                      <a:pt x="98" y="34961"/>
                      <a:pt x="98" y="47715"/>
                    </a:cubicBezTo>
                    <a:cubicBezTo>
                      <a:pt x="98" y="56306"/>
                      <a:pt x="5855" y="62417"/>
                      <a:pt x="13472" y="62417"/>
                    </a:cubicBezTo>
                    <a:cubicBezTo>
                      <a:pt x="18255" y="62417"/>
                      <a:pt x="22506" y="59672"/>
                      <a:pt x="26049" y="56218"/>
                    </a:cubicBezTo>
                    <a:cubicBezTo>
                      <a:pt x="27732" y="61532"/>
                      <a:pt x="32868" y="62417"/>
                      <a:pt x="35171" y="62417"/>
                    </a:cubicBezTo>
                    <a:cubicBezTo>
                      <a:pt x="38360" y="62417"/>
                      <a:pt x="40574" y="60469"/>
                      <a:pt x="42168" y="57723"/>
                    </a:cubicBezTo>
                    <a:cubicBezTo>
                      <a:pt x="44117" y="54269"/>
                      <a:pt x="45268" y="49221"/>
                      <a:pt x="45268" y="48866"/>
                    </a:cubicBezTo>
                    <a:cubicBezTo>
                      <a:pt x="45268" y="47715"/>
                      <a:pt x="44117" y="47715"/>
                      <a:pt x="43851" y="47715"/>
                    </a:cubicBezTo>
                    <a:cubicBezTo>
                      <a:pt x="42611" y="47715"/>
                      <a:pt x="42522" y="48069"/>
                      <a:pt x="41902" y="50461"/>
                    </a:cubicBezTo>
                    <a:cubicBezTo>
                      <a:pt x="40840" y="54712"/>
                      <a:pt x="39157" y="59937"/>
                      <a:pt x="35437" y="59937"/>
                    </a:cubicBezTo>
                    <a:cubicBezTo>
                      <a:pt x="33134" y="59937"/>
                      <a:pt x="32514" y="57989"/>
                      <a:pt x="32514" y="55598"/>
                    </a:cubicBezTo>
                    <a:cubicBezTo>
                      <a:pt x="32514" y="53915"/>
                      <a:pt x="32691" y="53118"/>
                      <a:pt x="32957" y="51966"/>
                    </a:cubicBezTo>
                    <a:lnTo>
                      <a:pt x="45268" y="2723"/>
                    </a:lnTo>
                    <a:close/>
                    <a:moveTo>
                      <a:pt x="26403" y="50461"/>
                    </a:moveTo>
                    <a:cubicBezTo>
                      <a:pt x="25783" y="52941"/>
                      <a:pt x="23835" y="54712"/>
                      <a:pt x="21886" y="56395"/>
                    </a:cubicBezTo>
                    <a:cubicBezTo>
                      <a:pt x="21089" y="57103"/>
                      <a:pt x="17546" y="59937"/>
                      <a:pt x="13738" y="59937"/>
                    </a:cubicBezTo>
                    <a:cubicBezTo>
                      <a:pt x="10461" y="59937"/>
                      <a:pt x="7272" y="57635"/>
                      <a:pt x="7272" y="51346"/>
                    </a:cubicBezTo>
                    <a:cubicBezTo>
                      <a:pt x="7272" y="46652"/>
                      <a:pt x="9841" y="36910"/>
                      <a:pt x="11878" y="33367"/>
                    </a:cubicBezTo>
                    <a:cubicBezTo>
                      <a:pt x="15952" y="26282"/>
                      <a:pt x="20469" y="24953"/>
                      <a:pt x="22949" y="24953"/>
                    </a:cubicBezTo>
                    <a:cubicBezTo>
                      <a:pt x="29149" y="24953"/>
                      <a:pt x="30831" y="31684"/>
                      <a:pt x="30831" y="32659"/>
                    </a:cubicBezTo>
                    <a:cubicBezTo>
                      <a:pt x="30831" y="33013"/>
                      <a:pt x="30654" y="33633"/>
                      <a:pt x="30566" y="33899"/>
                    </a:cubicBezTo>
                    <a:lnTo>
                      <a:pt x="26403" y="50461"/>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58" name="任意形状 1157">
                <a:extLst>
                  <a:ext uri="{FF2B5EF4-FFF2-40B4-BE49-F238E27FC236}">
                    <a16:creationId xmlns:a16="http://schemas.microsoft.com/office/drawing/2014/main" id="{EFDCE9BB-CEF2-25EC-FA19-DF9A27CD8DDE}"/>
                  </a:ext>
                </a:extLst>
              </p:cNvPr>
              <p:cNvSpPr/>
              <p:nvPr>
                <p:custDataLst>
                  <p:tags r:id="rId69"/>
                </p:custDataLst>
              </p:nvPr>
            </p:nvSpPr>
            <p:spPr>
              <a:xfrm>
                <a:off x="8332936" y="3489295"/>
                <a:ext cx="29353" cy="126525"/>
              </a:xfrm>
              <a:custGeom>
                <a:avLst/>
                <a:gdLst>
                  <a:gd name="connsiteX0" fmla="*/ 29457 w 29353"/>
                  <a:gd name="connsiteY0" fmla="*/ 63326 h 126525"/>
                  <a:gd name="connsiteX1" fmla="*/ 21106 w 29353"/>
                  <a:gd name="connsiteY1" fmla="*/ 23850 h 126525"/>
                  <a:gd name="connsiteX2" fmla="*/ 1368 w 29353"/>
                  <a:gd name="connsiteY2" fmla="*/ 63 h 126525"/>
                  <a:gd name="connsiteX3" fmla="*/ 103 w 29353"/>
                  <a:gd name="connsiteY3" fmla="*/ 1328 h 126525"/>
                  <a:gd name="connsiteX4" fmla="*/ 2507 w 29353"/>
                  <a:gd name="connsiteY4" fmla="*/ 4238 h 126525"/>
                  <a:gd name="connsiteX5" fmla="*/ 22118 w 29353"/>
                  <a:gd name="connsiteY5" fmla="*/ 63326 h 126525"/>
                  <a:gd name="connsiteX6" fmla="*/ 1748 w 29353"/>
                  <a:gd name="connsiteY6" fmla="*/ 123172 h 126525"/>
                  <a:gd name="connsiteX7" fmla="*/ 103 w 29353"/>
                  <a:gd name="connsiteY7" fmla="*/ 125323 h 126525"/>
                  <a:gd name="connsiteX8" fmla="*/ 1368 w 29353"/>
                  <a:gd name="connsiteY8" fmla="*/ 126588 h 126525"/>
                  <a:gd name="connsiteX9" fmla="*/ 21486 w 29353"/>
                  <a:gd name="connsiteY9" fmla="*/ 101916 h 126525"/>
                  <a:gd name="connsiteX10" fmla="*/ 29457 w 29353"/>
                  <a:gd name="connsiteY10" fmla="*/ 63326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53" h="126525">
                    <a:moveTo>
                      <a:pt x="29457" y="63326"/>
                    </a:moveTo>
                    <a:cubicBezTo>
                      <a:pt x="29457" y="53457"/>
                      <a:pt x="28065" y="38147"/>
                      <a:pt x="21106" y="23850"/>
                    </a:cubicBezTo>
                    <a:cubicBezTo>
                      <a:pt x="13515" y="8287"/>
                      <a:pt x="2634" y="63"/>
                      <a:pt x="1368" y="63"/>
                    </a:cubicBezTo>
                    <a:cubicBezTo>
                      <a:pt x="609" y="63"/>
                      <a:pt x="103" y="569"/>
                      <a:pt x="103" y="1328"/>
                    </a:cubicBezTo>
                    <a:cubicBezTo>
                      <a:pt x="103" y="1708"/>
                      <a:pt x="103" y="1961"/>
                      <a:pt x="2507" y="4238"/>
                    </a:cubicBezTo>
                    <a:cubicBezTo>
                      <a:pt x="14906" y="16764"/>
                      <a:pt x="22118" y="36882"/>
                      <a:pt x="22118" y="63326"/>
                    </a:cubicBezTo>
                    <a:cubicBezTo>
                      <a:pt x="22118" y="84961"/>
                      <a:pt x="17437" y="107230"/>
                      <a:pt x="1748" y="123172"/>
                    </a:cubicBezTo>
                    <a:cubicBezTo>
                      <a:pt x="103" y="124690"/>
                      <a:pt x="103" y="124943"/>
                      <a:pt x="103" y="125323"/>
                    </a:cubicBezTo>
                    <a:cubicBezTo>
                      <a:pt x="103" y="126082"/>
                      <a:pt x="609" y="126588"/>
                      <a:pt x="1368" y="126588"/>
                    </a:cubicBezTo>
                    <a:cubicBezTo>
                      <a:pt x="2634" y="126588"/>
                      <a:pt x="14021" y="117985"/>
                      <a:pt x="21486" y="101916"/>
                    </a:cubicBezTo>
                    <a:cubicBezTo>
                      <a:pt x="27939" y="87998"/>
                      <a:pt x="29457" y="73954"/>
                      <a:pt x="29457" y="63326"/>
                    </a:cubicBez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186" name="组合 1185" descr="\documentclass{article}&#10;\usepackage{amsmath}&#10;\usepackage[bold]{hhtensor}&#10;\pagestyle{empty}&#10;\begin{document}&#10;&#10;$\vec {x}^{i+1}_d (\vec {\bar x}^{i+1}_d)$&#10;&#10;&#10;\end{document}" title="IguanaTex Vector Display">
              <a:extLst>
                <a:ext uri="{FF2B5EF4-FFF2-40B4-BE49-F238E27FC236}">
                  <a16:creationId xmlns:a16="http://schemas.microsoft.com/office/drawing/2014/main" id="{64FA1FB9-1984-F756-4241-9093DFEEE5A7}"/>
                </a:ext>
              </a:extLst>
            </p:cNvPr>
            <p:cNvGrpSpPr>
              <a:grpSpLocks noChangeAspect="1"/>
            </p:cNvGrpSpPr>
            <p:nvPr>
              <p:custDataLst>
                <p:tags r:id="rId17"/>
              </p:custDataLst>
            </p:nvPr>
          </p:nvGrpSpPr>
          <p:grpSpPr>
            <a:xfrm>
              <a:off x="6936213" y="2164764"/>
              <a:ext cx="563297" cy="151986"/>
              <a:chOff x="7792165" y="1040512"/>
              <a:chExt cx="588192" cy="151986"/>
            </a:xfrm>
          </p:grpSpPr>
          <p:sp>
            <p:nvSpPr>
              <p:cNvPr id="1173" name="任意形状 1172">
                <a:extLst>
                  <a:ext uri="{FF2B5EF4-FFF2-40B4-BE49-F238E27FC236}">
                    <a16:creationId xmlns:a16="http://schemas.microsoft.com/office/drawing/2014/main" id="{27D2D478-06F6-2678-6015-CBB0ECD64870}"/>
                  </a:ext>
                </a:extLst>
              </p:cNvPr>
              <p:cNvSpPr/>
              <p:nvPr>
                <p:custDataLst>
                  <p:tags r:id="rId48"/>
                </p:custDataLst>
              </p:nvPr>
            </p:nvSpPr>
            <p:spPr>
              <a:xfrm>
                <a:off x="7792165" y="1096256"/>
                <a:ext cx="71613" cy="58201"/>
              </a:xfrm>
              <a:custGeom>
                <a:avLst/>
                <a:gdLst>
                  <a:gd name="connsiteX0" fmla="*/ 63086 w 71613"/>
                  <a:gd name="connsiteY0" fmla="*/ 6516 h 58201"/>
                  <a:gd name="connsiteX1" fmla="*/ 56254 w 71613"/>
                  <a:gd name="connsiteY1" fmla="*/ 15246 h 58201"/>
                  <a:gd name="connsiteX2" fmla="*/ 62580 w 71613"/>
                  <a:gd name="connsiteY2" fmla="*/ 21066 h 58201"/>
                  <a:gd name="connsiteX3" fmla="*/ 71690 w 71613"/>
                  <a:gd name="connsiteY3" fmla="*/ 11197 h 58201"/>
                  <a:gd name="connsiteX4" fmla="*/ 57266 w 71613"/>
                  <a:gd name="connsiteY4" fmla="*/ 63 h 58201"/>
                  <a:gd name="connsiteX5" fmla="*/ 43728 w 71613"/>
                  <a:gd name="connsiteY5" fmla="*/ 7781 h 58201"/>
                  <a:gd name="connsiteX6" fmla="*/ 26268 w 71613"/>
                  <a:gd name="connsiteY6" fmla="*/ 63 h 58201"/>
                  <a:gd name="connsiteX7" fmla="*/ 1722 w 71613"/>
                  <a:gd name="connsiteY7" fmla="*/ 19801 h 58201"/>
                  <a:gd name="connsiteX8" fmla="*/ 4758 w 71613"/>
                  <a:gd name="connsiteY8" fmla="*/ 21572 h 58201"/>
                  <a:gd name="connsiteX9" fmla="*/ 7668 w 71613"/>
                  <a:gd name="connsiteY9" fmla="*/ 19927 h 58201"/>
                  <a:gd name="connsiteX10" fmla="*/ 25635 w 71613"/>
                  <a:gd name="connsiteY10" fmla="*/ 4618 h 58201"/>
                  <a:gd name="connsiteX11" fmla="*/ 32720 w 71613"/>
                  <a:gd name="connsiteY11" fmla="*/ 10944 h 58201"/>
                  <a:gd name="connsiteX12" fmla="*/ 29810 w 71613"/>
                  <a:gd name="connsiteY12" fmla="*/ 24862 h 58201"/>
                  <a:gd name="connsiteX13" fmla="*/ 25508 w 71613"/>
                  <a:gd name="connsiteY13" fmla="*/ 42196 h 58201"/>
                  <a:gd name="connsiteX14" fmla="*/ 14754 w 71613"/>
                  <a:gd name="connsiteY14" fmla="*/ 53710 h 58201"/>
                  <a:gd name="connsiteX15" fmla="*/ 8680 w 71613"/>
                  <a:gd name="connsiteY15" fmla="*/ 51812 h 58201"/>
                  <a:gd name="connsiteX16" fmla="*/ 15513 w 71613"/>
                  <a:gd name="connsiteY16" fmla="*/ 43081 h 58201"/>
                  <a:gd name="connsiteX17" fmla="*/ 9187 w 71613"/>
                  <a:gd name="connsiteY17" fmla="*/ 37261 h 58201"/>
                  <a:gd name="connsiteX18" fmla="*/ 77 w 71613"/>
                  <a:gd name="connsiteY18" fmla="*/ 47130 h 58201"/>
                  <a:gd name="connsiteX19" fmla="*/ 14501 w 71613"/>
                  <a:gd name="connsiteY19" fmla="*/ 58265 h 58201"/>
                  <a:gd name="connsiteX20" fmla="*/ 28039 w 71613"/>
                  <a:gd name="connsiteY20" fmla="*/ 50546 h 58201"/>
                  <a:gd name="connsiteX21" fmla="*/ 45499 w 71613"/>
                  <a:gd name="connsiteY21" fmla="*/ 58265 h 58201"/>
                  <a:gd name="connsiteX22" fmla="*/ 70045 w 71613"/>
                  <a:gd name="connsiteY22" fmla="*/ 38527 h 58201"/>
                  <a:gd name="connsiteX23" fmla="*/ 67009 w 71613"/>
                  <a:gd name="connsiteY23" fmla="*/ 36755 h 58201"/>
                  <a:gd name="connsiteX24" fmla="*/ 64099 w 71613"/>
                  <a:gd name="connsiteY24" fmla="*/ 38400 h 58201"/>
                  <a:gd name="connsiteX25" fmla="*/ 46132 w 71613"/>
                  <a:gd name="connsiteY25" fmla="*/ 53710 h 58201"/>
                  <a:gd name="connsiteX26" fmla="*/ 39047 w 71613"/>
                  <a:gd name="connsiteY26" fmla="*/ 47383 h 58201"/>
                  <a:gd name="connsiteX27" fmla="*/ 41830 w 71613"/>
                  <a:gd name="connsiteY27" fmla="*/ 33339 h 58201"/>
                  <a:gd name="connsiteX28" fmla="*/ 46259 w 71613"/>
                  <a:gd name="connsiteY28" fmla="*/ 16132 h 58201"/>
                  <a:gd name="connsiteX29" fmla="*/ 57013 w 71613"/>
                  <a:gd name="connsiteY29" fmla="*/ 4618 h 58201"/>
                  <a:gd name="connsiteX30" fmla="*/ 63086 w 71613"/>
                  <a:gd name="connsiteY30" fmla="*/ 6516 h 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613" h="58201">
                    <a:moveTo>
                      <a:pt x="63086" y="6516"/>
                    </a:moveTo>
                    <a:cubicBezTo>
                      <a:pt x="58532" y="7781"/>
                      <a:pt x="56254" y="12083"/>
                      <a:pt x="56254" y="15246"/>
                    </a:cubicBezTo>
                    <a:cubicBezTo>
                      <a:pt x="56254" y="18029"/>
                      <a:pt x="58405" y="21066"/>
                      <a:pt x="62580" y="21066"/>
                    </a:cubicBezTo>
                    <a:cubicBezTo>
                      <a:pt x="67009" y="21066"/>
                      <a:pt x="71690" y="17397"/>
                      <a:pt x="71690" y="11197"/>
                    </a:cubicBezTo>
                    <a:cubicBezTo>
                      <a:pt x="71690" y="4491"/>
                      <a:pt x="64984" y="63"/>
                      <a:pt x="57266" y="63"/>
                    </a:cubicBezTo>
                    <a:cubicBezTo>
                      <a:pt x="50054" y="63"/>
                      <a:pt x="45373" y="5503"/>
                      <a:pt x="43728" y="7781"/>
                    </a:cubicBezTo>
                    <a:cubicBezTo>
                      <a:pt x="40565" y="2467"/>
                      <a:pt x="33479" y="63"/>
                      <a:pt x="26268" y="63"/>
                    </a:cubicBezTo>
                    <a:cubicBezTo>
                      <a:pt x="10325" y="63"/>
                      <a:pt x="1722" y="15625"/>
                      <a:pt x="1722" y="19801"/>
                    </a:cubicBezTo>
                    <a:cubicBezTo>
                      <a:pt x="1722" y="21572"/>
                      <a:pt x="3619" y="21572"/>
                      <a:pt x="4758" y="21572"/>
                    </a:cubicBezTo>
                    <a:cubicBezTo>
                      <a:pt x="6276" y="21572"/>
                      <a:pt x="7162" y="21572"/>
                      <a:pt x="7668" y="19927"/>
                    </a:cubicBezTo>
                    <a:cubicBezTo>
                      <a:pt x="11337" y="8413"/>
                      <a:pt x="20447" y="4618"/>
                      <a:pt x="25635" y="4618"/>
                    </a:cubicBezTo>
                    <a:cubicBezTo>
                      <a:pt x="30443" y="4618"/>
                      <a:pt x="32720" y="6895"/>
                      <a:pt x="32720" y="10944"/>
                    </a:cubicBezTo>
                    <a:cubicBezTo>
                      <a:pt x="32720" y="13348"/>
                      <a:pt x="30949" y="20307"/>
                      <a:pt x="29810" y="24862"/>
                    </a:cubicBezTo>
                    <a:lnTo>
                      <a:pt x="25508" y="42196"/>
                    </a:lnTo>
                    <a:cubicBezTo>
                      <a:pt x="23610" y="49914"/>
                      <a:pt x="19056" y="53710"/>
                      <a:pt x="14754" y="53710"/>
                    </a:cubicBezTo>
                    <a:cubicBezTo>
                      <a:pt x="14121" y="53710"/>
                      <a:pt x="11211" y="53710"/>
                      <a:pt x="8680" y="51812"/>
                    </a:cubicBezTo>
                    <a:cubicBezTo>
                      <a:pt x="13235" y="50546"/>
                      <a:pt x="15513" y="46245"/>
                      <a:pt x="15513" y="43081"/>
                    </a:cubicBezTo>
                    <a:cubicBezTo>
                      <a:pt x="15513" y="40298"/>
                      <a:pt x="13362" y="37261"/>
                      <a:pt x="9187" y="37261"/>
                    </a:cubicBezTo>
                    <a:cubicBezTo>
                      <a:pt x="4758" y="37261"/>
                      <a:pt x="77" y="40930"/>
                      <a:pt x="77" y="47130"/>
                    </a:cubicBezTo>
                    <a:cubicBezTo>
                      <a:pt x="77" y="53836"/>
                      <a:pt x="6783" y="58265"/>
                      <a:pt x="14501" y="58265"/>
                    </a:cubicBezTo>
                    <a:cubicBezTo>
                      <a:pt x="21713" y="58265"/>
                      <a:pt x="26394" y="52824"/>
                      <a:pt x="28039" y="50546"/>
                    </a:cubicBezTo>
                    <a:cubicBezTo>
                      <a:pt x="31202" y="55861"/>
                      <a:pt x="38287" y="58265"/>
                      <a:pt x="45499" y="58265"/>
                    </a:cubicBezTo>
                    <a:cubicBezTo>
                      <a:pt x="61442" y="58265"/>
                      <a:pt x="70045" y="42702"/>
                      <a:pt x="70045" y="38527"/>
                    </a:cubicBezTo>
                    <a:cubicBezTo>
                      <a:pt x="70045" y="36755"/>
                      <a:pt x="68147" y="36755"/>
                      <a:pt x="67009" y="36755"/>
                    </a:cubicBezTo>
                    <a:cubicBezTo>
                      <a:pt x="65490" y="36755"/>
                      <a:pt x="64605" y="36755"/>
                      <a:pt x="64099" y="38400"/>
                    </a:cubicBezTo>
                    <a:cubicBezTo>
                      <a:pt x="60429" y="49914"/>
                      <a:pt x="51320" y="53710"/>
                      <a:pt x="46132" y="53710"/>
                    </a:cubicBezTo>
                    <a:cubicBezTo>
                      <a:pt x="41324" y="53710"/>
                      <a:pt x="39047" y="51432"/>
                      <a:pt x="39047" y="47383"/>
                    </a:cubicBezTo>
                    <a:cubicBezTo>
                      <a:pt x="39047" y="44726"/>
                      <a:pt x="40691" y="38020"/>
                      <a:pt x="41830" y="33339"/>
                    </a:cubicBezTo>
                    <a:cubicBezTo>
                      <a:pt x="42716" y="30049"/>
                      <a:pt x="45626" y="18156"/>
                      <a:pt x="46259" y="16132"/>
                    </a:cubicBezTo>
                    <a:cubicBezTo>
                      <a:pt x="48156" y="8540"/>
                      <a:pt x="52585" y="4618"/>
                      <a:pt x="57013" y="4618"/>
                    </a:cubicBezTo>
                    <a:cubicBezTo>
                      <a:pt x="57646" y="4618"/>
                      <a:pt x="60556" y="4618"/>
                      <a:pt x="63086" y="6516"/>
                    </a:cubicBez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74" name="任意形状 1173">
                <a:extLst>
                  <a:ext uri="{FF2B5EF4-FFF2-40B4-BE49-F238E27FC236}">
                    <a16:creationId xmlns:a16="http://schemas.microsoft.com/office/drawing/2014/main" id="{B0B3F1EE-2E2F-A300-2A3F-BD9DBE8E12CC}"/>
                  </a:ext>
                </a:extLst>
              </p:cNvPr>
              <p:cNvSpPr/>
              <p:nvPr>
                <p:custDataLst>
                  <p:tags r:id="rId49"/>
                </p:custDataLst>
              </p:nvPr>
            </p:nvSpPr>
            <p:spPr>
              <a:xfrm>
                <a:off x="7874904" y="1040600"/>
                <a:ext cx="26836" cy="59606"/>
              </a:xfrm>
              <a:custGeom>
                <a:avLst/>
                <a:gdLst>
                  <a:gd name="connsiteX0" fmla="*/ 24617 w 26836"/>
                  <a:gd name="connsiteY0" fmla="*/ 3424 h 59606"/>
                  <a:gd name="connsiteX1" fmla="*/ 21074 w 26836"/>
                  <a:gd name="connsiteY1" fmla="*/ 59 h 59606"/>
                  <a:gd name="connsiteX2" fmla="*/ 16114 w 26836"/>
                  <a:gd name="connsiteY2" fmla="*/ 4930 h 59606"/>
                  <a:gd name="connsiteX3" fmla="*/ 19657 w 26836"/>
                  <a:gd name="connsiteY3" fmla="*/ 8295 h 59606"/>
                  <a:gd name="connsiteX4" fmla="*/ 24617 w 26836"/>
                  <a:gd name="connsiteY4" fmla="*/ 3424 h 59606"/>
                  <a:gd name="connsiteX5" fmla="*/ 6549 w 26836"/>
                  <a:gd name="connsiteY5" fmla="*/ 48417 h 59606"/>
                  <a:gd name="connsiteX6" fmla="*/ 5752 w 26836"/>
                  <a:gd name="connsiteY6" fmla="*/ 52136 h 59606"/>
                  <a:gd name="connsiteX7" fmla="*/ 14166 w 26836"/>
                  <a:gd name="connsiteY7" fmla="*/ 59665 h 59606"/>
                  <a:gd name="connsiteX8" fmla="*/ 26919 w 26836"/>
                  <a:gd name="connsiteY8" fmla="*/ 46114 h 59606"/>
                  <a:gd name="connsiteX9" fmla="*/ 25502 w 26836"/>
                  <a:gd name="connsiteY9" fmla="*/ 44962 h 59606"/>
                  <a:gd name="connsiteX10" fmla="*/ 23819 w 26836"/>
                  <a:gd name="connsiteY10" fmla="*/ 46468 h 59606"/>
                  <a:gd name="connsiteX11" fmla="*/ 14431 w 26836"/>
                  <a:gd name="connsiteY11" fmla="*/ 57185 h 59606"/>
                  <a:gd name="connsiteX12" fmla="*/ 12217 w 26836"/>
                  <a:gd name="connsiteY12" fmla="*/ 54085 h 59606"/>
                  <a:gd name="connsiteX13" fmla="*/ 13634 w 26836"/>
                  <a:gd name="connsiteY13" fmla="*/ 48417 h 59606"/>
                  <a:gd name="connsiteX14" fmla="*/ 16468 w 26836"/>
                  <a:gd name="connsiteY14" fmla="*/ 41331 h 59606"/>
                  <a:gd name="connsiteX15" fmla="*/ 20808 w 26836"/>
                  <a:gd name="connsiteY15" fmla="*/ 30083 h 59606"/>
                  <a:gd name="connsiteX16" fmla="*/ 21340 w 26836"/>
                  <a:gd name="connsiteY16" fmla="*/ 27249 h 59606"/>
                  <a:gd name="connsiteX17" fmla="*/ 12926 w 26836"/>
                  <a:gd name="connsiteY17" fmla="*/ 19721 h 59606"/>
                  <a:gd name="connsiteX18" fmla="*/ 83 w 26836"/>
                  <a:gd name="connsiteY18" fmla="*/ 33271 h 59606"/>
                  <a:gd name="connsiteX19" fmla="*/ 1589 w 26836"/>
                  <a:gd name="connsiteY19" fmla="*/ 34423 h 59606"/>
                  <a:gd name="connsiteX20" fmla="*/ 3183 w 26836"/>
                  <a:gd name="connsiteY20" fmla="*/ 33006 h 59606"/>
                  <a:gd name="connsiteX21" fmla="*/ 12660 w 26836"/>
                  <a:gd name="connsiteY21" fmla="*/ 22200 h 59606"/>
                  <a:gd name="connsiteX22" fmla="*/ 14874 w 26836"/>
                  <a:gd name="connsiteY22" fmla="*/ 25300 h 59606"/>
                  <a:gd name="connsiteX23" fmla="*/ 12129 w 26836"/>
                  <a:gd name="connsiteY23" fmla="*/ 34157 h 59606"/>
                  <a:gd name="connsiteX24" fmla="*/ 6549 w 26836"/>
                  <a:gd name="connsiteY24" fmla="*/ 48417 h 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836" h="59606">
                    <a:moveTo>
                      <a:pt x="24617" y="3424"/>
                    </a:moveTo>
                    <a:cubicBezTo>
                      <a:pt x="24617" y="2007"/>
                      <a:pt x="23554" y="59"/>
                      <a:pt x="21074" y="59"/>
                    </a:cubicBezTo>
                    <a:cubicBezTo>
                      <a:pt x="18683" y="59"/>
                      <a:pt x="16114" y="2361"/>
                      <a:pt x="16114" y="4930"/>
                    </a:cubicBezTo>
                    <a:cubicBezTo>
                      <a:pt x="16114" y="6435"/>
                      <a:pt x="17265" y="8295"/>
                      <a:pt x="19657" y="8295"/>
                    </a:cubicBezTo>
                    <a:cubicBezTo>
                      <a:pt x="22225" y="8295"/>
                      <a:pt x="24617" y="5815"/>
                      <a:pt x="24617" y="3424"/>
                    </a:cubicBezTo>
                    <a:close/>
                    <a:moveTo>
                      <a:pt x="6549" y="48417"/>
                    </a:moveTo>
                    <a:cubicBezTo>
                      <a:pt x="6194" y="49568"/>
                      <a:pt x="5752" y="50631"/>
                      <a:pt x="5752" y="52136"/>
                    </a:cubicBezTo>
                    <a:cubicBezTo>
                      <a:pt x="5752" y="56299"/>
                      <a:pt x="9294" y="59665"/>
                      <a:pt x="14166" y="59665"/>
                    </a:cubicBezTo>
                    <a:cubicBezTo>
                      <a:pt x="23022" y="59665"/>
                      <a:pt x="26919" y="47442"/>
                      <a:pt x="26919" y="46114"/>
                    </a:cubicBezTo>
                    <a:cubicBezTo>
                      <a:pt x="26919" y="44962"/>
                      <a:pt x="25768" y="44962"/>
                      <a:pt x="25502" y="44962"/>
                    </a:cubicBezTo>
                    <a:cubicBezTo>
                      <a:pt x="24262" y="44962"/>
                      <a:pt x="24174" y="45494"/>
                      <a:pt x="23819" y="46468"/>
                    </a:cubicBezTo>
                    <a:cubicBezTo>
                      <a:pt x="21782" y="53553"/>
                      <a:pt x="17885" y="57185"/>
                      <a:pt x="14431" y="57185"/>
                    </a:cubicBezTo>
                    <a:cubicBezTo>
                      <a:pt x="12660" y="57185"/>
                      <a:pt x="12217" y="56033"/>
                      <a:pt x="12217" y="54085"/>
                    </a:cubicBezTo>
                    <a:cubicBezTo>
                      <a:pt x="12217" y="52048"/>
                      <a:pt x="12837" y="50365"/>
                      <a:pt x="13634" y="48417"/>
                    </a:cubicBezTo>
                    <a:cubicBezTo>
                      <a:pt x="14520" y="46025"/>
                      <a:pt x="15494" y="43634"/>
                      <a:pt x="16468" y="41331"/>
                    </a:cubicBezTo>
                    <a:cubicBezTo>
                      <a:pt x="17265" y="39206"/>
                      <a:pt x="20454" y="31146"/>
                      <a:pt x="20808" y="30083"/>
                    </a:cubicBezTo>
                    <a:cubicBezTo>
                      <a:pt x="21074" y="29197"/>
                      <a:pt x="21340" y="28135"/>
                      <a:pt x="21340" y="27249"/>
                    </a:cubicBezTo>
                    <a:cubicBezTo>
                      <a:pt x="21340" y="23086"/>
                      <a:pt x="17797" y="19721"/>
                      <a:pt x="12926" y="19721"/>
                    </a:cubicBezTo>
                    <a:cubicBezTo>
                      <a:pt x="4157" y="19721"/>
                      <a:pt x="83" y="31766"/>
                      <a:pt x="83" y="33271"/>
                    </a:cubicBezTo>
                    <a:cubicBezTo>
                      <a:pt x="83" y="34423"/>
                      <a:pt x="1323" y="34423"/>
                      <a:pt x="1589" y="34423"/>
                    </a:cubicBezTo>
                    <a:cubicBezTo>
                      <a:pt x="2829" y="34423"/>
                      <a:pt x="2917" y="33980"/>
                      <a:pt x="3183" y="33006"/>
                    </a:cubicBezTo>
                    <a:cubicBezTo>
                      <a:pt x="5486" y="25389"/>
                      <a:pt x="9383" y="22200"/>
                      <a:pt x="12660" y="22200"/>
                    </a:cubicBezTo>
                    <a:cubicBezTo>
                      <a:pt x="14077" y="22200"/>
                      <a:pt x="14874" y="22909"/>
                      <a:pt x="14874" y="25300"/>
                    </a:cubicBezTo>
                    <a:cubicBezTo>
                      <a:pt x="14874" y="27337"/>
                      <a:pt x="14343" y="28666"/>
                      <a:pt x="12129" y="34157"/>
                    </a:cubicBezTo>
                    <a:lnTo>
                      <a:pt x="6549" y="48417"/>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75" name="任意形状 1174">
                <a:extLst>
                  <a:ext uri="{FF2B5EF4-FFF2-40B4-BE49-F238E27FC236}">
                    <a16:creationId xmlns:a16="http://schemas.microsoft.com/office/drawing/2014/main" id="{B29CA409-93E9-F627-030B-7AC51CE4533D}"/>
                  </a:ext>
                </a:extLst>
              </p:cNvPr>
              <p:cNvSpPr/>
              <p:nvPr>
                <p:custDataLst>
                  <p:tags r:id="rId50"/>
                </p:custDataLst>
              </p:nvPr>
            </p:nvSpPr>
            <p:spPr>
              <a:xfrm>
                <a:off x="7912738" y="1044497"/>
                <a:ext cx="65185" cy="65274"/>
              </a:xfrm>
              <a:custGeom>
                <a:avLst/>
                <a:gdLst>
                  <a:gd name="connsiteX0" fmla="*/ 34893 w 65185"/>
                  <a:gd name="connsiteY0" fmla="*/ 34866 h 65274"/>
                  <a:gd name="connsiteX1" fmla="*/ 61995 w 65185"/>
                  <a:gd name="connsiteY1" fmla="*/ 34866 h 65274"/>
                  <a:gd name="connsiteX2" fmla="*/ 65272 w 65185"/>
                  <a:gd name="connsiteY2" fmla="*/ 32740 h 65274"/>
                  <a:gd name="connsiteX3" fmla="*/ 61995 w 65185"/>
                  <a:gd name="connsiteY3" fmla="*/ 30526 h 65274"/>
                  <a:gd name="connsiteX4" fmla="*/ 34893 w 65185"/>
                  <a:gd name="connsiteY4" fmla="*/ 30526 h 65274"/>
                  <a:gd name="connsiteX5" fmla="*/ 34893 w 65185"/>
                  <a:gd name="connsiteY5" fmla="*/ 3336 h 65274"/>
                  <a:gd name="connsiteX6" fmla="*/ 32768 w 65185"/>
                  <a:gd name="connsiteY6" fmla="*/ 59 h 65274"/>
                  <a:gd name="connsiteX7" fmla="*/ 30553 w 65185"/>
                  <a:gd name="connsiteY7" fmla="*/ 3336 h 65274"/>
                  <a:gd name="connsiteX8" fmla="*/ 30553 w 65185"/>
                  <a:gd name="connsiteY8" fmla="*/ 30526 h 65274"/>
                  <a:gd name="connsiteX9" fmla="*/ 3363 w 65185"/>
                  <a:gd name="connsiteY9" fmla="*/ 30526 h 65274"/>
                  <a:gd name="connsiteX10" fmla="*/ 86 w 65185"/>
                  <a:gd name="connsiteY10" fmla="*/ 32651 h 65274"/>
                  <a:gd name="connsiteX11" fmla="*/ 3363 w 65185"/>
                  <a:gd name="connsiteY11" fmla="*/ 34866 h 65274"/>
                  <a:gd name="connsiteX12" fmla="*/ 30553 w 65185"/>
                  <a:gd name="connsiteY12" fmla="*/ 34866 h 65274"/>
                  <a:gd name="connsiteX13" fmla="*/ 30553 w 65185"/>
                  <a:gd name="connsiteY13" fmla="*/ 62056 h 65274"/>
                  <a:gd name="connsiteX14" fmla="*/ 32679 w 65185"/>
                  <a:gd name="connsiteY14" fmla="*/ 65333 h 65274"/>
                  <a:gd name="connsiteX15" fmla="*/ 34893 w 65185"/>
                  <a:gd name="connsiteY15" fmla="*/ 62056 h 65274"/>
                  <a:gd name="connsiteX16" fmla="*/ 34893 w 65185"/>
                  <a:gd name="connsiteY16" fmla="*/ 34866 h 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85" h="65274">
                    <a:moveTo>
                      <a:pt x="34893" y="34866"/>
                    </a:moveTo>
                    <a:lnTo>
                      <a:pt x="61995" y="34866"/>
                    </a:lnTo>
                    <a:cubicBezTo>
                      <a:pt x="63146" y="34866"/>
                      <a:pt x="65272" y="34866"/>
                      <a:pt x="65272" y="32740"/>
                    </a:cubicBezTo>
                    <a:cubicBezTo>
                      <a:pt x="65272" y="30526"/>
                      <a:pt x="63235" y="30526"/>
                      <a:pt x="61995" y="30526"/>
                    </a:cubicBezTo>
                    <a:lnTo>
                      <a:pt x="34893" y="30526"/>
                    </a:lnTo>
                    <a:lnTo>
                      <a:pt x="34893" y="3336"/>
                    </a:lnTo>
                    <a:cubicBezTo>
                      <a:pt x="34893" y="2184"/>
                      <a:pt x="34893" y="59"/>
                      <a:pt x="32768" y="59"/>
                    </a:cubicBezTo>
                    <a:cubicBezTo>
                      <a:pt x="30553" y="59"/>
                      <a:pt x="30553" y="2096"/>
                      <a:pt x="30553" y="3336"/>
                    </a:cubicBezTo>
                    <a:lnTo>
                      <a:pt x="30553" y="30526"/>
                    </a:lnTo>
                    <a:lnTo>
                      <a:pt x="3363" y="30526"/>
                    </a:lnTo>
                    <a:cubicBezTo>
                      <a:pt x="2212" y="30526"/>
                      <a:pt x="86" y="30526"/>
                      <a:pt x="86" y="32651"/>
                    </a:cubicBezTo>
                    <a:cubicBezTo>
                      <a:pt x="86" y="34866"/>
                      <a:pt x="2123" y="34866"/>
                      <a:pt x="3363" y="34866"/>
                    </a:cubicBezTo>
                    <a:lnTo>
                      <a:pt x="30553" y="34866"/>
                    </a:lnTo>
                    <a:lnTo>
                      <a:pt x="30553" y="62056"/>
                    </a:lnTo>
                    <a:cubicBezTo>
                      <a:pt x="30553" y="63207"/>
                      <a:pt x="30553" y="65333"/>
                      <a:pt x="32679" y="65333"/>
                    </a:cubicBezTo>
                    <a:cubicBezTo>
                      <a:pt x="34893" y="65333"/>
                      <a:pt x="34893" y="63296"/>
                      <a:pt x="34893" y="62056"/>
                    </a:cubicBezTo>
                    <a:lnTo>
                      <a:pt x="34893" y="34866"/>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76" name="任意形状 1175">
                <a:extLst>
                  <a:ext uri="{FF2B5EF4-FFF2-40B4-BE49-F238E27FC236}">
                    <a16:creationId xmlns:a16="http://schemas.microsoft.com/office/drawing/2014/main" id="{F7687F9B-8B1E-CB70-E204-2D592F2C5A67}"/>
                  </a:ext>
                </a:extLst>
              </p:cNvPr>
              <p:cNvSpPr/>
              <p:nvPr>
                <p:custDataLst>
                  <p:tags r:id="rId51"/>
                </p:custDataLst>
              </p:nvPr>
            </p:nvSpPr>
            <p:spPr>
              <a:xfrm>
                <a:off x="7993866" y="1040512"/>
                <a:ext cx="32238" cy="58809"/>
              </a:xfrm>
              <a:custGeom>
                <a:avLst/>
                <a:gdLst>
                  <a:gd name="connsiteX0" fmla="*/ 20109 w 32238"/>
                  <a:gd name="connsiteY0" fmla="*/ 2538 h 58809"/>
                  <a:gd name="connsiteX1" fmla="*/ 17452 w 32238"/>
                  <a:gd name="connsiteY1" fmla="*/ 59 h 58809"/>
                  <a:gd name="connsiteX2" fmla="*/ 92 w 32238"/>
                  <a:gd name="connsiteY2" fmla="*/ 5727 h 58809"/>
                  <a:gd name="connsiteX3" fmla="*/ 92 w 32238"/>
                  <a:gd name="connsiteY3" fmla="*/ 8915 h 58809"/>
                  <a:gd name="connsiteX4" fmla="*/ 12935 w 32238"/>
                  <a:gd name="connsiteY4" fmla="*/ 6435 h 58809"/>
                  <a:gd name="connsiteX5" fmla="*/ 12935 w 32238"/>
                  <a:gd name="connsiteY5" fmla="*/ 51605 h 58809"/>
                  <a:gd name="connsiteX6" fmla="*/ 4078 w 32238"/>
                  <a:gd name="connsiteY6" fmla="*/ 55679 h 58809"/>
                  <a:gd name="connsiteX7" fmla="*/ 712 w 32238"/>
                  <a:gd name="connsiteY7" fmla="*/ 55679 h 58809"/>
                  <a:gd name="connsiteX8" fmla="*/ 712 w 32238"/>
                  <a:gd name="connsiteY8" fmla="*/ 58868 h 58809"/>
                  <a:gd name="connsiteX9" fmla="*/ 16477 w 32238"/>
                  <a:gd name="connsiteY9" fmla="*/ 58513 h 58809"/>
                  <a:gd name="connsiteX10" fmla="*/ 32331 w 32238"/>
                  <a:gd name="connsiteY10" fmla="*/ 58868 h 58809"/>
                  <a:gd name="connsiteX11" fmla="*/ 32331 w 32238"/>
                  <a:gd name="connsiteY11" fmla="*/ 55679 h 58809"/>
                  <a:gd name="connsiteX12" fmla="*/ 28965 w 32238"/>
                  <a:gd name="connsiteY12" fmla="*/ 55679 h 58809"/>
                  <a:gd name="connsiteX13" fmla="*/ 20109 w 32238"/>
                  <a:gd name="connsiteY13" fmla="*/ 51605 h 58809"/>
                  <a:gd name="connsiteX14" fmla="*/ 20109 w 32238"/>
                  <a:gd name="connsiteY14" fmla="*/ 2538 h 5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8" h="58809">
                    <a:moveTo>
                      <a:pt x="20109" y="2538"/>
                    </a:moveTo>
                    <a:cubicBezTo>
                      <a:pt x="20109" y="147"/>
                      <a:pt x="19931" y="59"/>
                      <a:pt x="17452" y="59"/>
                    </a:cubicBezTo>
                    <a:cubicBezTo>
                      <a:pt x="11783" y="5638"/>
                      <a:pt x="3723" y="5727"/>
                      <a:pt x="92" y="5727"/>
                    </a:cubicBezTo>
                    <a:lnTo>
                      <a:pt x="92" y="8915"/>
                    </a:lnTo>
                    <a:cubicBezTo>
                      <a:pt x="2218" y="8915"/>
                      <a:pt x="8063" y="8915"/>
                      <a:pt x="12935" y="6435"/>
                    </a:cubicBezTo>
                    <a:lnTo>
                      <a:pt x="12935" y="51605"/>
                    </a:lnTo>
                    <a:cubicBezTo>
                      <a:pt x="12935" y="54528"/>
                      <a:pt x="12935" y="55679"/>
                      <a:pt x="4078" y="55679"/>
                    </a:cubicBezTo>
                    <a:lnTo>
                      <a:pt x="712" y="55679"/>
                    </a:lnTo>
                    <a:lnTo>
                      <a:pt x="712" y="58868"/>
                    </a:lnTo>
                    <a:cubicBezTo>
                      <a:pt x="2306" y="58779"/>
                      <a:pt x="13200" y="58513"/>
                      <a:pt x="16477" y="58513"/>
                    </a:cubicBezTo>
                    <a:cubicBezTo>
                      <a:pt x="19223" y="58513"/>
                      <a:pt x="30382" y="58779"/>
                      <a:pt x="32331" y="58868"/>
                    </a:cubicBezTo>
                    <a:lnTo>
                      <a:pt x="32331" y="55679"/>
                    </a:lnTo>
                    <a:lnTo>
                      <a:pt x="28965" y="55679"/>
                    </a:lnTo>
                    <a:cubicBezTo>
                      <a:pt x="20109" y="55679"/>
                      <a:pt x="20109" y="54528"/>
                      <a:pt x="20109" y="51605"/>
                    </a:cubicBezTo>
                    <a:lnTo>
                      <a:pt x="20109" y="2538"/>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77" name="任意形状 1176">
                <a:extLst>
                  <a:ext uri="{FF2B5EF4-FFF2-40B4-BE49-F238E27FC236}">
                    <a16:creationId xmlns:a16="http://schemas.microsoft.com/office/drawing/2014/main" id="{82E40B9F-C91A-4C85-A2C2-670AFC55DAE6}"/>
                  </a:ext>
                </a:extLst>
              </p:cNvPr>
              <p:cNvSpPr/>
              <p:nvPr>
                <p:custDataLst>
                  <p:tags r:id="rId52"/>
                </p:custDataLst>
              </p:nvPr>
            </p:nvSpPr>
            <p:spPr>
              <a:xfrm>
                <a:off x="7876143" y="1130147"/>
                <a:ext cx="45523" cy="62351"/>
              </a:xfrm>
              <a:custGeom>
                <a:avLst/>
                <a:gdLst>
                  <a:gd name="connsiteX0" fmla="*/ 45253 w 45523"/>
                  <a:gd name="connsiteY0" fmla="*/ 2723 h 62351"/>
                  <a:gd name="connsiteX1" fmla="*/ 45607 w 45523"/>
                  <a:gd name="connsiteY1" fmla="*/ 1306 h 62351"/>
                  <a:gd name="connsiteX2" fmla="*/ 44190 w 45523"/>
                  <a:gd name="connsiteY2" fmla="*/ 66 h 62351"/>
                  <a:gd name="connsiteX3" fmla="*/ 32853 w 45523"/>
                  <a:gd name="connsiteY3" fmla="*/ 951 h 62351"/>
                  <a:gd name="connsiteX4" fmla="*/ 30905 w 45523"/>
                  <a:gd name="connsiteY4" fmla="*/ 2989 h 62351"/>
                  <a:gd name="connsiteX5" fmla="*/ 33208 w 45523"/>
                  <a:gd name="connsiteY5" fmla="*/ 4228 h 62351"/>
                  <a:gd name="connsiteX6" fmla="*/ 37459 w 45523"/>
                  <a:gd name="connsiteY6" fmla="*/ 5557 h 62351"/>
                  <a:gd name="connsiteX7" fmla="*/ 37105 w 45523"/>
                  <a:gd name="connsiteY7" fmla="*/ 7505 h 62351"/>
                  <a:gd name="connsiteX8" fmla="*/ 32056 w 45523"/>
                  <a:gd name="connsiteY8" fmla="*/ 27699 h 62351"/>
                  <a:gd name="connsiteX9" fmla="*/ 22934 w 45523"/>
                  <a:gd name="connsiteY9" fmla="*/ 22473 h 62351"/>
                  <a:gd name="connsiteX10" fmla="*/ 83 w 45523"/>
                  <a:gd name="connsiteY10" fmla="*/ 47715 h 62351"/>
                  <a:gd name="connsiteX11" fmla="*/ 13457 w 45523"/>
                  <a:gd name="connsiteY11" fmla="*/ 62418 h 62351"/>
                  <a:gd name="connsiteX12" fmla="*/ 26034 w 45523"/>
                  <a:gd name="connsiteY12" fmla="*/ 56218 h 62351"/>
                  <a:gd name="connsiteX13" fmla="*/ 35156 w 45523"/>
                  <a:gd name="connsiteY13" fmla="*/ 62418 h 62351"/>
                  <a:gd name="connsiteX14" fmla="*/ 42153 w 45523"/>
                  <a:gd name="connsiteY14" fmla="*/ 57723 h 62351"/>
                  <a:gd name="connsiteX15" fmla="*/ 45253 w 45523"/>
                  <a:gd name="connsiteY15" fmla="*/ 48867 h 62351"/>
                  <a:gd name="connsiteX16" fmla="*/ 43836 w 45523"/>
                  <a:gd name="connsiteY16" fmla="*/ 47715 h 62351"/>
                  <a:gd name="connsiteX17" fmla="*/ 41887 w 45523"/>
                  <a:gd name="connsiteY17" fmla="*/ 50461 h 62351"/>
                  <a:gd name="connsiteX18" fmla="*/ 35422 w 45523"/>
                  <a:gd name="connsiteY18" fmla="*/ 59938 h 62351"/>
                  <a:gd name="connsiteX19" fmla="*/ 32499 w 45523"/>
                  <a:gd name="connsiteY19" fmla="*/ 55598 h 62351"/>
                  <a:gd name="connsiteX20" fmla="*/ 32942 w 45523"/>
                  <a:gd name="connsiteY20" fmla="*/ 51967 h 62351"/>
                  <a:gd name="connsiteX21" fmla="*/ 45253 w 45523"/>
                  <a:gd name="connsiteY21" fmla="*/ 2723 h 62351"/>
                  <a:gd name="connsiteX22" fmla="*/ 26388 w 45523"/>
                  <a:gd name="connsiteY22" fmla="*/ 50461 h 62351"/>
                  <a:gd name="connsiteX23" fmla="*/ 21871 w 45523"/>
                  <a:gd name="connsiteY23" fmla="*/ 56395 h 62351"/>
                  <a:gd name="connsiteX24" fmla="*/ 13723 w 45523"/>
                  <a:gd name="connsiteY24" fmla="*/ 59938 h 62351"/>
                  <a:gd name="connsiteX25" fmla="*/ 7257 w 45523"/>
                  <a:gd name="connsiteY25" fmla="*/ 51347 h 62351"/>
                  <a:gd name="connsiteX26" fmla="*/ 11863 w 45523"/>
                  <a:gd name="connsiteY26" fmla="*/ 33367 h 62351"/>
                  <a:gd name="connsiteX27" fmla="*/ 22934 w 45523"/>
                  <a:gd name="connsiteY27" fmla="*/ 24953 h 62351"/>
                  <a:gd name="connsiteX28" fmla="*/ 30816 w 45523"/>
                  <a:gd name="connsiteY28" fmla="*/ 32659 h 62351"/>
                  <a:gd name="connsiteX29" fmla="*/ 30551 w 45523"/>
                  <a:gd name="connsiteY29" fmla="*/ 33899 h 62351"/>
                  <a:gd name="connsiteX30" fmla="*/ 26388 w 45523"/>
                  <a:gd name="connsiteY30" fmla="*/ 50461 h 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523" h="62351">
                    <a:moveTo>
                      <a:pt x="45253" y="2723"/>
                    </a:moveTo>
                    <a:cubicBezTo>
                      <a:pt x="45341" y="2546"/>
                      <a:pt x="45607" y="1394"/>
                      <a:pt x="45607" y="1306"/>
                    </a:cubicBezTo>
                    <a:cubicBezTo>
                      <a:pt x="45607" y="863"/>
                      <a:pt x="45253" y="66"/>
                      <a:pt x="44190" y="66"/>
                    </a:cubicBezTo>
                    <a:cubicBezTo>
                      <a:pt x="42419" y="66"/>
                      <a:pt x="35068" y="774"/>
                      <a:pt x="32853" y="951"/>
                    </a:cubicBezTo>
                    <a:cubicBezTo>
                      <a:pt x="32145" y="1040"/>
                      <a:pt x="30905" y="1129"/>
                      <a:pt x="30905" y="2989"/>
                    </a:cubicBezTo>
                    <a:cubicBezTo>
                      <a:pt x="30905" y="4228"/>
                      <a:pt x="32145" y="4228"/>
                      <a:pt x="33208" y="4228"/>
                    </a:cubicBezTo>
                    <a:cubicBezTo>
                      <a:pt x="37459" y="4228"/>
                      <a:pt x="37459" y="4848"/>
                      <a:pt x="37459" y="5557"/>
                    </a:cubicBezTo>
                    <a:cubicBezTo>
                      <a:pt x="37459" y="6177"/>
                      <a:pt x="37282" y="6708"/>
                      <a:pt x="37105" y="7505"/>
                    </a:cubicBezTo>
                    <a:lnTo>
                      <a:pt x="32056" y="27699"/>
                    </a:lnTo>
                    <a:cubicBezTo>
                      <a:pt x="30196" y="24776"/>
                      <a:pt x="27185" y="22473"/>
                      <a:pt x="22934" y="22473"/>
                    </a:cubicBezTo>
                    <a:cubicBezTo>
                      <a:pt x="11597" y="22473"/>
                      <a:pt x="83" y="34962"/>
                      <a:pt x="83" y="47715"/>
                    </a:cubicBezTo>
                    <a:cubicBezTo>
                      <a:pt x="83" y="56306"/>
                      <a:pt x="5840" y="62418"/>
                      <a:pt x="13457" y="62418"/>
                    </a:cubicBezTo>
                    <a:cubicBezTo>
                      <a:pt x="18240" y="62418"/>
                      <a:pt x="22491" y="59672"/>
                      <a:pt x="26034" y="56218"/>
                    </a:cubicBezTo>
                    <a:cubicBezTo>
                      <a:pt x="27716" y="61532"/>
                      <a:pt x="32853" y="62418"/>
                      <a:pt x="35156" y="62418"/>
                    </a:cubicBezTo>
                    <a:cubicBezTo>
                      <a:pt x="38345" y="62418"/>
                      <a:pt x="40559" y="60469"/>
                      <a:pt x="42153" y="57723"/>
                    </a:cubicBezTo>
                    <a:cubicBezTo>
                      <a:pt x="44102" y="54269"/>
                      <a:pt x="45253" y="49221"/>
                      <a:pt x="45253" y="48867"/>
                    </a:cubicBezTo>
                    <a:cubicBezTo>
                      <a:pt x="45253" y="47715"/>
                      <a:pt x="44102" y="47715"/>
                      <a:pt x="43836" y="47715"/>
                    </a:cubicBezTo>
                    <a:cubicBezTo>
                      <a:pt x="42596" y="47715"/>
                      <a:pt x="42507" y="48070"/>
                      <a:pt x="41887" y="50461"/>
                    </a:cubicBezTo>
                    <a:cubicBezTo>
                      <a:pt x="40824" y="54712"/>
                      <a:pt x="39142" y="59938"/>
                      <a:pt x="35422" y="59938"/>
                    </a:cubicBezTo>
                    <a:cubicBezTo>
                      <a:pt x="33119" y="59938"/>
                      <a:pt x="32499" y="57989"/>
                      <a:pt x="32499" y="55598"/>
                    </a:cubicBezTo>
                    <a:cubicBezTo>
                      <a:pt x="32499" y="53915"/>
                      <a:pt x="32676" y="53118"/>
                      <a:pt x="32942" y="51967"/>
                    </a:cubicBezTo>
                    <a:lnTo>
                      <a:pt x="45253" y="2723"/>
                    </a:lnTo>
                    <a:close/>
                    <a:moveTo>
                      <a:pt x="26388" y="50461"/>
                    </a:moveTo>
                    <a:cubicBezTo>
                      <a:pt x="25768" y="52941"/>
                      <a:pt x="23819" y="54712"/>
                      <a:pt x="21871" y="56395"/>
                    </a:cubicBezTo>
                    <a:cubicBezTo>
                      <a:pt x="21074" y="57103"/>
                      <a:pt x="17531" y="59938"/>
                      <a:pt x="13723" y="59938"/>
                    </a:cubicBezTo>
                    <a:cubicBezTo>
                      <a:pt x="10446" y="59938"/>
                      <a:pt x="7257" y="57635"/>
                      <a:pt x="7257" y="51347"/>
                    </a:cubicBezTo>
                    <a:cubicBezTo>
                      <a:pt x="7257" y="46652"/>
                      <a:pt x="9826" y="36910"/>
                      <a:pt x="11863" y="33367"/>
                    </a:cubicBezTo>
                    <a:cubicBezTo>
                      <a:pt x="15937" y="26282"/>
                      <a:pt x="20454" y="24953"/>
                      <a:pt x="22934" y="24953"/>
                    </a:cubicBezTo>
                    <a:cubicBezTo>
                      <a:pt x="29134" y="24953"/>
                      <a:pt x="30816" y="31685"/>
                      <a:pt x="30816" y="32659"/>
                    </a:cubicBezTo>
                    <a:cubicBezTo>
                      <a:pt x="30816" y="33013"/>
                      <a:pt x="30639" y="33633"/>
                      <a:pt x="30551" y="33899"/>
                    </a:cubicBezTo>
                    <a:lnTo>
                      <a:pt x="26388" y="50461"/>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78" name="任意形状 1177">
                <a:extLst>
                  <a:ext uri="{FF2B5EF4-FFF2-40B4-BE49-F238E27FC236}">
                    <a16:creationId xmlns:a16="http://schemas.microsoft.com/office/drawing/2014/main" id="{AB39153D-063E-8193-DA7E-6CFDA73A40C5}"/>
                  </a:ext>
                </a:extLst>
              </p:cNvPr>
              <p:cNvSpPr/>
              <p:nvPr>
                <p:custDataLst>
                  <p:tags r:id="rId53"/>
                </p:custDataLst>
              </p:nvPr>
            </p:nvSpPr>
            <p:spPr>
              <a:xfrm>
                <a:off x="8053498" y="1058551"/>
                <a:ext cx="29353" cy="126525"/>
              </a:xfrm>
              <a:custGeom>
                <a:avLst/>
                <a:gdLst>
                  <a:gd name="connsiteX0" fmla="*/ 29451 w 29353"/>
                  <a:gd name="connsiteY0" fmla="*/ 125323 h 126525"/>
                  <a:gd name="connsiteX1" fmla="*/ 27300 w 29353"/>
                  <a:gd name="connsiteY1" fmla="*/ 122539 h 126525"/>
                  <a:gd name="connsiteX2" fmla="*/ 7435 w 29353"/>
                  <a:gd name="connsiteY2" fmla="*/ 63326 h 126525"/>
                  <a:gd name="connsiteX3" fmla="*/ 27806 w 29353"/>
                  <a:gd name="connsiteY3" fmla="*/ 3479 h 126525"/>
                  <a:gd name="connsiteX4" fmla="*/ 29451 w 29353"/>
                  <a:gd name="connsiteY4" fmla="*/ 1328 h 126525"/>
                  <a:gd name="connsiteX5" fmla="*/ 28185 w 29353"/>
                  <a:gd name="connsiteY5" fmla="*/ 63 h 126525"/>
                  <a:gd name="connsiteX6" fmla="*/ 8068 w 29353"/>
                  <a:gd name="connsiteY6" fmla="*/ 24735 h 126525"/>
                  <a:gd name="connsiteX7" fmla="*/ 97 w 29353"/>
                  <a:gd name="connsiteY7" fmla="*/ 63326 h 126525"/>
                  <a:gd name="connsiteX8" fmla="*/ 8447 w 29353"/>
                  <a:gd name="connsiteY8" fmla="*/ 102802 h 126525"/>
                  <a:gd name="connsiteX9" fmla="*/ 28185 w 29353"/>
                  <a:gd name="connsiteY9" fmla="*/ 126588 h 126525"/>
                  <a:gd name="connsiteX10" fmla="*/ 29451 w 29353"/>
                  <a:gd name="connsiteY10" fmla="*/ 125323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53" h="126525">
                    <a:moveTo>
                      <a:pt x="29451" y="125323"/>
                    </a:moveTo>
                    <a:cubicBezTo>
                      <a:pt x="29451" y="124943"/>
                      <a:pt x="29451" y="124690"/>
                      <a:pt x="27300" y="122539"/>
                    </a:cubicBezTo>
                    <a:cubicBezTo>
                      <a:pt x="11484" y="106597"/>
                      <a:pt x="7435" y="82684"/>
                      <a:pt x="7435" y="63326"/>
                    </a:cubicBezTo>
                    <a:cubicBezTo>
                      <a:pt x="7435" y="41310"/>
                      <a:pt x="12243" y="19295"/>
                      <a:pt x="27806" y="3479"/>
                    </a:cubicBezTo>
                    <a:cubicBezTo>
                      <a:pt x="29451" y="1961"/>
                      <a:pt x="29451" y="1708"/>
                      <a:pt x="29451" y="1328"/>
                    </a:cubicBezTo>
                    <a:cubicBezTo>
                      <a:pt x="29451" y="442"/>
                      <a:pt x="28945" y="63"/>
                      <a:pt x="28185" y="63"/>
                    </a:cubicBezTo>
                    <a:cubicBezTo>
                      <a:pt x="26920" y="63"/>
                      <a:pt x="15533" y="8666"/>
                      <a:pt x="8068" y="24735"/>
                    </a:cubicBezTo>
                    <a:cubicBezTo>
                      <a:pt x="1615" y="38653"/>
                      <a:pt x="97" y="52697"/>
                      <a:pt x="97" y="63326"/>
                    </a:cubicBezTo>
                    <a:cubicBezTo>
                      <a:pt x="97" y="73195"/>
                      <a:pt x="1488" y="88504"/>
                      <a:pt x="8447" y="102802"/>
                    </a:cubicBezTo>
                    <a:cubicBezTo>
                      <a:pt x="16039" y="118364"/>
                      <a:pt x="26920" y="126588"/>
                      <a:pt x="28185" y="126588"/>
                    </a:cubicBezTo>
                    <a:cubicBezTo>
                      <a:pt x="28945" y="126588"/>
                      <a:pt x="29451" y="126209"/>
                      <a:pt x="29451" y="125323"/>
                    </a:cubicBez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79" name="任意形状 1178">
                <a:extLst>
                  <a:ext uri="{FF2B5EF4-FFF2-40B4-BE49-F238E27FC236}">
                    <a16:creationId xmlns:a16="http://schemas.microsoft.com/office/drawing/2014/main" id="{D215E1D4-6069-198B-772A-2ABD22F20747}"/>
                  </a:ext>
                </a:extLst>
              </p:cNvPr>
              <p:cNvSpPr/>
              <p:nvPr>
                <p:custDataLst>
                  <p:tags r:id="rId54"/>
                </p:custDataLst>
              </p:nvPr>
            </p:nvSpPr>
            <p:spPr>
              <a:xfrm>
                <a:off x="8109657" y="1076644"/>
                <a:ext cx="52381" cy="6579"/>
              </a:xfrm>
              <a:custGeom>
                <a:avLst/>
                <a:gdLst>
                  <a:gd name="connsiteX0" fmla="*/ 52483 w 52381"/>
                  <a:gd name="connsiteY0" fmla="*/ 6642 h 6579"/>
                  <a:gd name="connsiteX1" fmla="*/ 52483 w 52381"/>
                  <a:gd name="connsiteY1" fmla="*/ 63 h 6579"/>
                  <a:gd name="connsiteX2" fmla="*/ 101 w 52381"/>
                  <a:gd name="connsiteY2" fmla="*/ 63 h 6579"/>
                  <a:gd name="connsiteX3" fmla="*/ 101 w 52381"/>
                  <a:gd name="connsiteY3" fmla="*/ 6642 h 6579"/>
                  <a:gd name="connsiteX4" fmla="*/ 52483 w 52381"/>
                  <a:gd name="connsiteY4" fmla="*/ 6642 h 6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1" h="6579">
                    <a:moveTo>
                      <a:pt x="52483" y="6642"/>
                    </a:moveTo>
                    <a:lnTo>
                      <a:pt x="52483" y="63"/>
                    </a:lnTo>
                    <a:lnTo>
                      <a:pt x="101" y="63"/>
                    </a:lnTo>
                    <a:lnTo>
                      <a:pt x="101" y="6642"/>
                    </a:lnTo>
                    <a:lnTo>
                      <a:pt x="52483" y="6642"/>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80" name="任意形状 1179">
                <a:extLst>
                  <a:ext uri="{FF2B5EF4-FFF2-40B4-BE49-F238E27FC236}">
                    <a16:creationId xmlns:a16="http://schemas.microsoft.com/office/drawing/2014/main" id="{ADE72740-A1B3-AB8B-FB2D-D404A3036392}"/>
                  </a:ext>
                </a:extLst>
              </p:cNvPr>
              <p:cNvSpPr/>
              <p:nvPr>
                <p:custDataLst>
                  <p:tags r:id="rId55"/>
                </p:custDataLst>
              </p:nvPr>
            </p:nvSpPr>
            <p:spPr>
              <a:xfrm>
                <a:off x="8094985" y="1096256"/>
                <a:ext cx="71613" cy="58201"/>
              </a:xfrm>
              <a:custGeom>
                <a:avLst/>
                <a:gdLst>
                  <a:gd name="connsiteX0" fmla="*/ 63110 w 71613"/>
                  <a:gd name="connsiteY0" fmla="*/ 6516 h 58201"/>
                  <a:gd name="connsiteX1" fmla="*/ 56278 w 71613"/>
                  <a:gd name="connsiteY1" fmla="*/ 15246 h 58201"/>
                  <a:gd name="connsiteX2" fmla="*/ 62604 w 71613"/>
                  <a:gd name="connsiteY2" fmla="*/ 21066 h 58201"/>
                  <a:gd name="connsiteX3" fmla="*/ 71714 w 71613"/>
                  <a:gd name="connsiteY3" fmla="*/ 11197 h 58201"/>
                  <a:gd name="connsiteX4" fmla="*/ 57290 w 71613"/>
                  <a:gd name="connsiteY4" fmla="*/ 63 h 58201"/>
                  <a:gd name="connsiteX5" fmla="*/ 43752 w 71613"/>
                  <a:gd name="connsiteY5" fmla="*/ 7781 h 58201"/>
                  <a:gd name="connsiteX6" fmla="*/ 26291 w 71613"/>
                  <a:gd name="connsiteY6" fmla="*/ 63 h 58201"/>
                  <a:gd name="connsiteX7" fmla="*/ 1745 w 71613"/>
                  <a:gd name="connsiteY7" fmla="*/ 19801 h 58201"/>
                  <a:gd name="connsiteX8" fmla="*/ 4782 w 71613"/>
                  <a:gd name="connsiteY8" fmla="*/ 21572 h 58201"/>
                  <a:gd name="connsiteX9" fmla="*/ 7692 w 71613"/>
                  <a:gd name="connsiteY9" fmla="*/ 19927 h 58201"/>
                  <a:gd name="connsiteX10" fmla="*/ 25659 w 71613"/>
                  <a:gd name="connsiteY10" fmla="*/ 4618 h 58201"/>
                  <a:gd name="connsiteX11" fmla="*/ 32744 w 71613"/>
                  <a:gd name="connsiteY11" fmla="*/ 10944 h 58201"/>
                  <a:gd name="connsiteX12" fmla="*/ 29834 w 71613"/>
                  <a:gd name="connsiteY12" fmla="*/ 24862 h 58201"/>
                  <a:gd name="connsiteX13" fmla="*/ 25532 w 71613"/>
                  <a:gd name="connsiteY13" fmla="*/ 42196 h 58201"/>
                  <a:gd name="connsiteX14" fmla="*/ 14778 w 71613"/>
                  <a:gd name="connsiteY14" fmla="*/ 53710 h 58201"/>
                  <a:gd name="connsiteX15" fmla="*/ 8704 w 71613"/>
                  <a:gd name="connsiteY15" fmla="*/ 51812 h 58201"/>
                  <a:gd name="connsiteX16" fmla="*/ 15537 w 71613"/>
                  <a:gd name="connsiteY16" fmla="*/ 43081 h 58201"/>
                  <a:gd name="connsiteX17" fmla="*/ 9210 w 71613"/>
                  <a:gd name="connsiteY17" fmla="*/ 37261 h 58201"/>
                  <a:gd name="connsiteX18" fmla="*/ 101 w 71613"/>
                  <a:gd name="connsiteY18" fmla="*/ 47130 h 58201"/>
                  <a:gd name="connsiteX19" fmla="*/ 14524 w 71613"/>
                  <a:gd name="connsiteY19" fmla="*/ 58265 h 58201"/>
                  <a:gd name="connsiteX20" fmla="*/ 28063 w 71613"/>
                  <a:gd name="connsiteY20" fmla="*/ 50546 h 58201"/>
                  <a:gd name="connsiteX21" fmla="*/ 45523 w 71613"/>
                  <a:gd name="connsiteY21" fmla="*/ 58265 h 58201"/>
                  <a:gd name="connsiteX22" fmla="*/ 70069 w 71613"/>
                  <a:gd name="connsiteY22" fmla="*/ 38527 h 58201"/>
                  <a:gd name="connsiteX23" fmla="*/ 67033 w 71613"/>
                  <a:gd name="connsiteY23" fmla="*/ 36755 h 58201"/>
                  <a:gd name="connsiteX24" fmla="*/ 64122 w 71613"/>
                  <a:gd name="connsiteY24" fmla="*/ 38400 h 58201"/>
                  <a:gd name="connsiteX25" fmla="*/ 46156 w 71613"/>
                  <a:gd name="connsiteY25" fmla="*/ 53710 h 58201"/>
                  <a:gd name="connsiteX26" fmla="*/ 39070 w 71613"/>
                  <a:gd name="connsiteY26" fmla="*/ 47383 h 58201"/>
                  <a:gd name="connsiteX27" fmla="*/ 41854 w 71613"/>
                  <a:gd name="connsiteY27" fmla="*/ 33339 h 58201"/>
                  <a:gd name="connsiteX28" fmla="*/ 46282 w 71613"/>
                  <a:gd name="connsiteY28" fmla="*/ 16132 h 58201"/>
                  <a:gd name="connsiteX29" fmla="*/ 57037 w 71613"/>
                  <a:gd name="connsiteY29" fmla="*/ 4618 h 58201"/>
                  <a:gd name="connsiteX30" fmla="*/ 63110 w 71613"/>
                  <a:gd name="connsiteY30" fmla="*/ 6516 h 58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613" h="58201">
                    <a:moveTo>
                      <a:pt x="63110" y="6516"/>
                    </a:moveTo>
                    <a:cubicBezTo>
                      <a:pt x="58555" y="7781"/>
                      <a:pt x="56278" y="12083"/>
                      <a:pt x="56278" y="15246"/>
                    </a:cubicBezTo>
                    <a:cubicBezTo>
                      <a:pt x="56278" y="18029"/>
                      <a:pt x="58429" y="21066"/>
                      <a:pt x="62604" y="21066"/>
                    </a:cubicBezTo>
                    <a:cubicBezTo>
                      <a:pt x="67033" y="21066"/>
                      <a:pt x="71714" y="17397"/>
                      <a:pt x="71714" y="11197"/>
                    </a:cubicBezTo>
                    <a:cubicBezTo>
                      <a:pt x="71714" y="4491"/>
                      <a:pt x="65008" y="63"/>
                      <a:pt x="57290" y="63"/>
                    </a:cubicBezTo>
                    <a:cubicBezTo>
                      <a:pt x="50078" y="63"/>
                      <a:pt x="45397" y="5503"/>
                      <a:pt x="43752" y="7781"/>
                    </a:cubicBezTo>
                    <a:cubicBezTo>
                      <a:pt x="40589" y="2467"/>
                      <a:pt x="33503" y="63"/>
                      <a:pt x="26291" y="63"/>
                    </a:cubicBezTo>
                    <a:cubicBezTo>
                      <a:pt x="10349" y="63"/>
                      <a:pt x="1745" y="15625"/>
                      <a:pt x="1745" y="19801"/>
                    </a:cubicBezTo>
                    <a:cubicBezTo>
                      <a:pt x="1745" y="21572"/>
                      <a:pt x="3643" y="21572"/>
                      <a:pt x="4782" y="21572"/>
                    </a:cubicBezTo>
                    <a:cubicBezTo>
                      <a:pt x="6300" y="21572"/>
                      <a:pt x="7186" y="21572"/>
                      <a:pt x="7692" y="19927"/>
                    </a:cubicBezTo>
                    <a:cubicBezTo>
                      <a:pt x="11361" y="8413"/>
                      <a:pt x="20471" y="4618"/>
                      <a:pt x="25659" y="4618"/>
                    </a:cubicBezTo>
                    <a:cubicBezTo>
                      <a:pt x="30467" y="4618"/>
                      <a:pt x="32744" y="6895"/>
                      <a:pt x="32744" y="10944"/>
                    </a:cubicBezTo>
                    <a:cubicBezTo>
                      <a:pt x="32744" y="13348"/>
                      <a:pt x="30973" y="20307"/>
                      <a:pt x="29834" y="24862"/>
                    </a:cubicBezTo>
                    <a:lnTo>
                      <a:pt x="25532" y="42196"/>
                    </a:lnTo>
                    <a:cubicBezTo>
                      <a:pt x="23634" y="49914"/>
                      <a:pt x="19079" y="53710"/>
                      <a:pt x="14778" y="53710"/>
                    </a:cubicBezTo>
                    <a:cubicBezTo>
                      <a:pt x="14145" y="53710"/>
                      <a:pt x="11235" y="53710"/>
                      <a:pt x="8704" y="51812"/>
                    </a:cubicBezTo>
                    <a:cubicBezTo>
                      <a:pt x="13259" y="50546"/>
                      <a:pt x="15537" y="46245"/>
                      <a:pt x="15537" y="43081"/>
                    </a:cubicBezTo>
                    <a:cubicBezTo>
                      <a:pt x="15537" y="40298"/>
                      <a:pt x="13386" y="37261"/>
                      <a:pt x="9210" y="37261"/>
                    </a:cubicBezTo>
                    <a:cubicBezTo>
                      <a:pt x="4782" y="37261"/>
                      <a:pt x="101" y="40930"/>
                      <a:pt x="101" y="47130"/>
                    </a:cubicBezTo>
                    <a:cubicBezTo>
                      <a:pt x="101" y="53836"/>
                      <a:pt x="6806" y="58265"/>
                      <a:pt x="14524" y="58265"/>
                    </a:cubicBezTo>
                    <a:cubicBezTo>
                      <a:pt x="21736" y="58265"/>
                      <a:pt x="26418" y="52824"/>
                      <a:pt x="28063" y="50546"/>
                    </a:cubicBezTo>
                    <a:cubicBezTo>
                      <a:pt x="31226" y="55861"/>
                      <a:pt x="38311" y="58265"/>
                      <a:pt x="45523" y="58265"/>
                    </a:cubicBezTo>
                    <a:cubicBezTo>
                      <a:pt x="61465" y="58265"/>
                      <a:pt x="70069" y="42702"/>
                      <a:pt x="70069" y="38527"/>
                    </a:cubicBezTo>
                    <a:cubicBezTo>
                      <a:pt x="70069" y="36755"/>
                      <a:pt x="68171" y="36755"/>
                      <a:pt x="67033" y="36755"/>
                    </a:cubicBezTo>
                    <a:cubicBezTo>
                      <a:pt x="65514" y="36755"/>
                      <a:pt x="64629" y="36755"/>
                      <a:pt x="64122" y="38400"/>
                    </a:cubicBezTo>
                    <a:cubicBezTo>
                      <a:pt x="60453" y="49914"/>
                      <a:pt x="51343" y="53710"/>
                      <a:pt x="46156" y="53710"/>
                    </a:cubicBezTo>
                    <a:cubicBezTo>
                      <a:pt x="41348" y="53710"/>
                      <a:pt x="39070" y="51432"/>
                      <a:pt x="39070" y="47383"/>
                    </a:cubicBezTo>
                    <a:cubicBezTo>
                      <a:pt x="39070" y="44726"/>
                      <a:pt x="40715" y="38020"/>
                      <a:pt x="41854" y="33339"/>
                    </a:cubicBezTo>
                    <a:cubicBezTo>
                      <a:pt x="42740" y="30049"/>
                      <a:pt x="45650" y="18156"/>
                      <a:pt x="46282" y="16132"/>
                    </a:cubicBezTo>
                    <a:cubicBezTo>
                      <a:pt x="48180" y="8540"/>
                      <a:pt x="52609" y="4618"/>
                      <a:pt x="57037" y="4618"/>
                    </a:cubicBezTo>
                    <a:cubicBezTo>
                      <a:pt x="57670" y="4618"/>
                      <a:pt x="60580" y="4618"/>
                      <a:pt x="63110" y="6516"/>
                    </a:cubicBez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81" name="任意形状 1180">
                <a:extLst>
                  <a:ext uri="{FF2B5EF4-FFF2-40B4-BE49-F238E27FC236}">
                    <a16:creationId xmlns:a16="http://schemas.microsoft.com/office/drawing/2014/main" id="{8CF4B6DA-772C-8488-C1D8-279CB7EAB161}"/>
                  </a:ext>
                </a:extLst>
              </p:cNvPr>
              <p:cNvSpPr/>
              <p:nvPr>
                <p:custDataLst>
                  <p:tags r:id="rId56"/>
                </p:custDataLst>
              </p:nvPr>
            </p:nvSpPr>
            <p:spPr>
              <a:xfrm>
                <a:off x="8177723" y="1040600"/>
                <a:ext cx="26836" cy="59606"/>
              </a:xfrm>
              <a:custGeom>
                <a:avLst/>
                <a:gdLst>
                  <a:gd name="connsiteX0" fmla="*/ 24640 w 26836"/>
                  <a:gd name="connsiteY0" fmla="*/ 3424 h 59606"/>
                  <a:gd name="connsiteX1" fmla="*/ 21098 w 26836"/>
                  <a:gd name="connsiteY1" fmla="*/ 59 h 59606"/>
                  <a:gd name="connsiteX2" fmla="*/ 16138 w 26836"/>
                  <a:gd name="connsiteY2" fmla="*/ 4930 h 59606"/>
                  <a:gd name="connsiteX3" fmla="*/ 19681 w 26836"/>
                  <a:gd name="connsiteY3" fmla="*/ 8295 h 59606"/>
                  <a:gd name="connsiteX4" fmla="*/ 24640 w 26836"/>
                  <a:gd name="connsiteY4" fmla="*/ 3424 h 59606"/>
                  <a:gd name="connsiteX5" fmla="*/ 6573 w 26836"/>
                  <a:gd name="connsiteY5" fmla="*/ 48417 h 59606"/>
                  <a:gd name="connsiteX6" fmla="*/ 5775 w 26836"/>
                  <a:gd name="connsiteY6" fmla="*/ 52136 h 59606"/>
                  <a:gd name="connsiteX7" fmla="*/ 14189 w 26836"/>
                  <a:gd name="connsiteY7" fmla="*/ 59665 h 59606"/>
                  <a:gd name="connsiteX8" fmla="*/ 26943 w 26836"/>
                  <a:gd name="connsiteY8" fmla="*/ 46114 h 59606"/>
                  <a:gd name="connsiteX9" fmla="*/ 25526 w 26836"/>
                  <a:gd name="connsiteY9" fmla="*/ 44962 h 59606"/>
                  <a:gd name="connsiteX10" fmla="*/ 23843 w 26836"/>
                  <a:gd name="connsiteY10" fmla="*/ 46468 h 59606"/>
                  <a:gd name="connsiteX11" fmla="*/ 14455 w 26836"/>
                  <a:gd name="connsiteY11" fmla="*/ 57185 h 59606"/>
                  <a:gd name="connsiteX12" fmla="*/ 12241 w 26836"/>
                  <a:gd name="connsiteY12" fmla="*/ 54085 h 59606"/>
                  <a:gd name="connsiteX13" fmla="*/ 13658 w 26836"/>
                  <a:gd name="connsiteY13" fmla="*/ 48417 h 59606"/>
                  <a:gd name="connsiteX14" fmla="*/ 16492 w 26836"/>
                  <a:gd name="connsiteY14" fmla="*/ 41331 h 59606"/>
                  <a:gd name="connsiteX15" fmla="*/ 20832 w 26836"/>
                  <a:gd name="connsiteY15" fmla="*/ 30083 h 59606"/>
                  <a:gd name="connsiteX16" fmla="*/ 21363 w 26836"/>
                  <a:gd name="connsiteY16" fmla="*/ 27249 h 59606"/>
                  <a:gd name="connsiteX17" fmla="*/ 12949 w 26836"/>
                  <a:gd name="connsiteY17" fmla="*/ 19721 h 59606"/>
                  <a:gd name="connsiteX18" fmla="*/ 107 w 26836"/>
                  <a:gd name="connsiteY18" fmla="*/ 33271 h 59606"/>
                  <a:gd name="connsiteX19" fmla="*/ 1613 w 26836"/>
                  <a:gd name="connsiteY19" fmla="*/ 34423 h 59606"/>
                  <a:gd name="connsiteX20" fmla="*/ 3207 w 26836"/>
                  <a:gd name="connsiteY20" fmla="*/ 33006 h 59606"/>
                  <a:gd name="connsiteX21" fmla="*/ 12684 w 26836"/>
                  <a:gd name="connsiteY21" fmla="*/ 22200 h 59606"/>
                  <a:gd name="connsiteX22" fmla="*/ 14898 w 26836"/>
                  <a:gd name="connsiteY22" fmla="*/ 25300 h 59606"/>
                  <a:gd name="connsiteX23" fmla="*/ 12152 w 26836"/>
                  <a:gd name="connsiteY23" fmla="*/ 34157 h 59606"/>
                  <a:gd name="connsiteX24" fmla="*/ 6573 w 26836"/>
                  <a:gd name="connsiteY24" fmla="*/ 48417 h 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836" h="59606">
                    <a:moveTo>
                      <a:pt x="24640" y="3424"/>
                    </a:moveTo>
                    <a:cubicBezTo>
                      <a:pt x="24640" y="2007"/>
                      <a:pt x="23578" y="59"/>
                      <a:pt x="21098" y="59"/>
                    </a:cubicBezTo>
                    <a:cubicBezTo>
                      <a:pt x="18706" y="59"/>
                      <a:pt x="16138" y="2361"/>
                      <a:pt x="16138" y="4930"/>
                    </a:cubicBezTo>
                    <a:cubicBezTo>
                      <a:pt x="16138" y="6435"/>
                      <a:pt x="17289" y="8295"/>
                      <a:pt x="19681" y="8295"/>
                    </a:cubicBezTo>
                    <a:cubicBezTo>
                      <a:pt x="22249" y="8295"/>
                      <a:pt x="24640" y="5815"/>
                      <a:pt x="24640" y="3424"/>
                    </a:cubicBezTo>
                    <a:close/>
                    <a:moveTo>
                      <a:pt x="6573" y="48417"/>
                    </a:moveTo>
                    <a:cubicBezTo>
                      <a:pt x="6218" y="49568"/>
                      <a:pt x="5775" y="50631"/>
                      <a:pt x="5775" y="52136"/>
                    </a:cubicBezTo>
                    <a:cubicBezTo>
                      <a:pt x="5775" y="56299"/>
                      <a:pt x="9318" y="59665"/>
                      <a:pt x="14189" y="59665"/>
                    </a:cubicBezTo>
                    <a:cubicBezTo>
                      <a:pt x="23046" y="59665"/>
                      <a:pt x="26943" y="47442"/>
                      <a:pt x="26943" y="46114"/>
                    </a:cubicBezTo>
                    <a:cubicBezTo>
                      <a:pt x="26943" y="44962"/>
                      <a:pt x="25792" y="44962"/>
                      <a:pt x="25526" y="44962"/>
                    </a:cubicBezTo>
                    <a:cubicBezTo>
                      <a:pt x="24286" y="44962"/>
                      <a:pt x="24198" y="45494"/>
                      <a:pt x="23843" y="46468"/>
                    </a:cubicBezTo>
                    <a:cubicBezTo>
                      <a:pt x="21806" y="53553"/>
                      <a:pt x="17909" y="57185"/>
                      <a:pt x="14455" y="57185"/>
                    </a:cubicBezTo>
                    <a:cubicBezTo>
                      <a:pt x="12684" y="57185"/>
                      <a:pt x="12241" y="56033"/>
                      <a:pt x="12241" y="54085"/>
                    </a:cubicBezTo>
                    <a:cubicBezTo>
                      <a:pt x="12241" y="52048"/>
                      <a:pt x="12861" y="50365"/>
                      <a:pt x="13658" y="48417"/>
                    </a:cubicBezTo>
                    <a:cubicBezTo>
                      <a:pt x="14544" y="46025"/>
                      <a:pt x="15518" y="43634"/>
                      <a:pt x="16492" y="41331"/>
                    </a:cubicBezTo>
                    <a:cubicBezTo>
                      <a:pt x="17289" y="39206"/>
                      <a:pt x="20478" y="31146"/>
                      <a:pt x="20832" y="30083"/>
                    </a:cubicBezTo>
                    <a:cubicBezTo>
                      <a:pt x="21098" y="29197"/>
                      <a:pt x="21363" y="28135"/>
                      <a:pt x="21363" y="27249"/>
                    </a:cubicBezTo>
                    <a:cubicBezTo>
                      <a:pt x="21363" y="23086"/>
                      <a:pt x="17821" y="19721"/>
                      <a:pt x="12949" y="19721"/>
                    </a:cubicBezTo>
                    <a:cubicBezTo>
                      <a:pt x="4181" y="19721"/>
                      <a:pt x="107" y="31766"/>
                      <a:pt x="107" y="33271"/>
                    </a:cubicBezTo>
                    <a:cubicBezTo>
                      <a:pt x="107" y="34423"/>
                      <a:pt x="1347" y="34423"/>
                      <a:pt x="1613" y="34423"/>
                    </a:cubicBezTo>
                    <a:cubicBezTo>
                      <a:pt x="2853" y="34423"/>
                      <a:pt x="2941" y="33980"/>
                      <a:pt x="3207" y="33006"/>
                    </a:cubicBezTo>
                    <a:cubicBezTo>
                      <a:pt x="5510" y="25389"/>
                      <a:pt x="9407" y="22200"/>
                      <a:pt x="12684" y="22200"/>
                    </a:cubicBezTo>
                    <a:cubicBezTo>
                      <a:pt x="14101" y="22200"/>
                      <a:pt x="14898" y="22909"/>
                      <a:pt x="14898" y="25300"/>
                    </a:cubicBezTo>
                    <a:cubicBezTo>
                      <a:pt x="14898" y="27337"/>
                      <a:pt x="14367" y="28666"/>
                      <a:pt x="12152" y="34157"/>
                    </a:cubicBezTo>
                    <a:lnTo>
                      <a:pt x="6573" y="48417"/>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82" name="任意形状 1181">
                <a:extLst>
                  <a:ext uri="{FF2B5EF4-FFF2-40B4-BE49-F238E27FC236}">
                    <a16:creationId xmlns:a16="http://schemas.microsoft.com/office/drawing/2014/main" id="{AB53625E-D3AB-FC8E-9E8A-D3B5AAA3D56D}"/>
                  </a:ext>
                </a:extLst>
              </p:cNvPr>
              <p:cNvSpPr/>
              <p:nvPr>
                <p:custDataLst>
                  <p:tags r:id="rId57"/>
                </p:custDataLst>
              </p:nvPr>
            </p:nvSpPr>
            <p:spPr>
              <a:xfrm>
                <a:off x="8215558" y="1044497"/>
                <a:ext cx="65185" cy="65274"/>
              </a:xfrm>
              <a:custGeom>
                <a:avLst/>
                <a:gdLst>
                  <a:gd name="connsiteX0" fmla="*/ 34917 w 65185"/>
                  <a:gd name="connsiteY0" fmla="*/ 34866 h 65274"/>
                  <a:gd name="connsiteX1" fmla="*/ 62019 w 65185"/>
                  <a:gd name="connsiteY1" fmla="*/ 34866 h 65274"/>
                  <a:gd name="connsiteX2" fmla="*/ 65296 w 65185"/>
                  <a:gd name="connsiteY2" fmla="*/ 32740 h 65274"/>
                  <a:gd name="connsiteX3" fmla="*/ 62019 w 65185"/>
                  <a:gd name="connsiteY3" fmla="*/ 30526 h 65274"/>
                  <a:gd name="connsiteX4" fmla="*/ 34917 w 65185"/>
                  <a:gd name="connsiteY4" fmla="*/ 30526 h 65274"/>
                  <a:gd name="connsiteX5" fmla="*/ 34917 w 65185"/>
                  <a:gd name="connsiteY5" fmla="*/ 3336 h 65274"/>
                  <a:gd name="connsiteX6" fmla="*/ 32791 w 65185"/>
                  <a:gd name="connsiteY6" fmla="*/ 59 h 65274"/>
                  <a:gd name="connsiteX7" fmla="*/ 30577 w 65185"/>
                  <a:gd name="connsiteY7" fmla="*/ 3336 h 65274"/>
                  <a:gd name="connsiteX8" fmla="*/ 30577 w 65185"/>
                  <a:gd name="connsiteY8" fmla="*/ 30526 h 65274"/>
                  <a:gd name="connsiteX9" fmla="*/ 3387 w 65185"/>
                  <a:gd name="connsiteY9" fmla="*/ 30526 h 65274"/>
                  <a:gd name="connsiteX10" fmla="*/ 110 w 65185"/>
                  <a:gd name="connsiteY10" fmla="*/ 32651 h 65274"/>
                  <a:gd name="connsiteX11" fmla="*/ 3387 w 65185"/>
                  <a:gd name="connsiteY11" fmla="*/ 34866 h 65274"/>
                  <a:gd name="connsiteX12" fmla="*/ 30577 w 65185"/>
                  <a:gd name="connsiteY12" fmla="*/ 34866 h 65274"/>
                  <a:gd name="connsiteX13" fmla="*/ 30577 w 65185"/>
                  <a:gd name="connsiteY13" fmla="*/ 62056 h 65274"/>
                  <a:gd name="connsiteX14" fmla="*/ 32703 w 65185"/>
                  <a:gd name="connsiteY14" fmla="*/ 65333 h 65274"/>
                  <a:gd name="connsiteX15" fmla="*/ 34917 w 65185"/>
                  <a:gd name="connsiteY15" fmla="*/ 62056 h 65274"/>
                  <a:gd name="connsiteX16" fmla="*/ 34917 w 65185"/>
                  <a:gd name="connsiteY16" fmla="*/ 34866 h 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185" h="65274">
                    <a:moveTo>
                      <a:pt x="34917" y="34866"/>
                    </a:moveTo>
                    <a:lnTo>
                      <a:pt x="62019" y="34866"/>
                    </a:lnTo>
                    <a:cubicBezTo>
                      <a:pt x="63170" y="34866"/>
                      <a:pt x="65296" y="34866"/>
                      <a:pt x="65296" y="32740"/>
                    </a:cubicBezTo>
                    <a:cubicBezTo>
                      <a:pt x="65296" y="30526"/>
                      <a:pt x="63259" y="30526"/>
                      <a:pt x="62019" y="30526"/>
                    </a:cubicBezTo>
                    <a:lnTo>
                      <a:pt x="34917" y="30526"/>
                    </a:lnTo>
                    <a:lnTo>
                      <a:pt x="34917" y="3336"/>
                    </a:lnTo>
                    <a:cubicBezTo>
                      <a:pt x="34917" y="2184"/>
                      <a:pt x="34917" y="59"/>
                      <a:pt x="32791" y="59"/>
                    </a:cubicBezTo>
                    <a:cubicBezTo>
                      <a:pt x="30577" y="59"/>
                      <a:pt x="30577" y="2096"/>
                      <a:pt x="30577" y="3336"/>
                    </a:cubicBezTo>
                    <a:lnTo>
                      <a:pt x="30577" y="30526"/>
                    </a:lnTo>
                    <a:lnTo>
                      <a:pt x="3387" y="30526"/>
                    </a:lnTo>
                    <a:cubicBezTo>
                      <a:pt x="2236" y="30526"/>
                      <a:pt x="110" y="30526"/>
                      <a:pt x="110" y="32651"/>
                    </a:cubicBezTo>
                    <a:cubicBezTo>
                      <a:pt x="110" y="34866"/>
                      <a:pt x="2147" y="34866"/>
                      <a:pt x="3387" y="34866"/>
                    </a:cubicBezTo>
                    <a:lnTo>
                      <a:pt x="30577" y="34866"/>
                    </a:lnTo>
                    <a:lnTo>
                      <a:pt x="30577" y="62056"/>
                    </a:lnTo>
                    <a:cubicBezTo>
                      <a:pt x="30577" y="63207"/>
                      <a:pt x="30577" y="65333"/>
                      <a:pt x="32703" y="65333"/>
                    </a:cubicBezTo>
                    <a:cubicBezTo>
                      <a:pt x="34917" y="65333"/>
                      <a:pt x="34917" y="63296"/>
                      <a:pt x="34917" y="62056"/>
                    </a:cubicBezTo>
                    <a:lnTo>
                      <a:pt x="34917" y="34866"/>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83" name="任意形状 1182">
                <a:extLst>
                  <a:ext uri="{FF2B5EF4-FFF2-40B4-BE49-F238E27FC236}">
                    <a16:creationId xmlns:a16="http://schemas.microsoft.com/office/drawing/2014/main" id="{0D426568-B8C5-BB96-D626-04AD9DF80358}"/>
                  </a:ext>
                </a:extLst>
              </p:cNvPr>
              <p:cNvSpPr/>
              <p:nvPr>
                <p:custDataLst>
                  <p:tags r:id="rId58"/>
                </p:custDataLst>
              </p:nvPr>
            </p:nvSpPr>
            <p:spPr>
              <a:xfrm>
                <a:off x="8296685" y="1040512"/>
                <a:ext cx="32238" cy="58809"/>
              </a:xfrm>
              <a:custGeom>
                <a:avLst/>
                <a:gdLst>
                  <a:gd name="connsiteX0" fmla="*/ 20132 w 32238"/>
                  <a:gd name="connsiteY0" fmla="*/ 2538 h 58809"/>
                  <a:gd name="connsiteX1" fmla="*/ 17475 w 32238"/>
                  <a:gd name="connsiteY1" fmla="*/ 59 h 58809"/>
                  <a:gd name="connsiteX2" fmla="*/ 116 w 32238"/>
                  <a:gd name="connsiteY2" fmla="*/ 5727 h 58809"/>
                  <a:gd name="connsiteX3" fmla="*/ 116 w 32238"/>
                  <a:gd name="connsiteY3" fmla="*/ 8915 h 58809"/>
                  <a:gd name="connsiteX4" fmla="*/ 12958 w 32238"/>
                  <a:gd name="connsiteY4" fmla="*/ 6435 h 58809"/>
                  <a:gd name="connsiteX5" fmla="*/ 12958 w 32238"/>
                  <a:gd name="connsiteY5" fmla="*/ 51605 h 58809"/>
                  <a:gd name="connsiteX6" fmla="*/ 4102 w 32238"/>
                  <a:gd name="connsiteY6" fmla="*/ 55679 h 58809"/>
                  <a:gd name="connsiteX7" fmla="*/ 736 w 32238"/>
                  <a:gd name="connsiteY7" fmla="*/ 55679 h 58809"/>
                  <a:gd name="connsiteX8" fmla="*/ 736 w 32238"/>
                  <a:gd name="connsiteY8" fmla="*/ 58868 h 58809"/>
                  <a:gd name="connsiteX9" fmla="*/ 16501 w 32238"/>
                  <a:gd name="connsiteY9" fmla="*/ 58513 h 58809"/>
                  <a:gd name="connsiteX10" fmla="*/ 32355 w 32238"/>
                  <a:gd name="connsiteY10" fmla="*/ 58868 h 58809"/>
                  <a:gd name="connsiteX11" fmla="*/ 32355 w 32238"/>
                  <a:gd name="connsiteY11" fmla="*/ 55679 h 58809"/>
                  <a:gd name="connsiteX12" fmla="*/ 28989 w 32238"/>
                  <a:gd name="connsiteY12" fmla="*/ 55679 h 58809"/>
                  <a:gd name="connsiteX13" fmla="*/ 20132 w 32238"/>
                  <a:gd name="connsiteY13" fmla="*/ 51605 h 58809"/>
                  <a:gd name="connsiteX14" fmla="*/ 20132 w 32238"/>
                  <a:gd name="connsiteY14" fmla="*/ 2538 h 5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8" h="58809">
                    <a:moveTo>
                      <a:pt x="20132" y="2538"/>
                    </a:moveTo>
                    <a:cubicBezTo>
                      <a:pt x="20132" y="147"/>
                      <a:pt x="19955" y="59"/>
                      <a:pt x="17475" y="59"/>
                    </a:cubicBezTo>
                    <a:cubicBezTo>
                      <a:pt x="11807" y="5638"/>
                      <a:pt x="3747" y="5727"/>
                      <a:pt x="116" y="5727"/>
                    </a:cubicBezTo>
                    <a:lnTo>
                      <a:pt x="116" y="8915"/>
                    </a:lnTo>
                    <a:cubicBezTo>
                      <a:pt x="2242" y="8915"/>
                      <a:pt x="8087" y="8915"/>
                      <a:pt x="12958" y="6435"/>
                    </a:cubicBezTo>
                    <a:lnTo>
                      <a:pt x="12958" y="51605"/>
                    </a:lnTo>
                    <a:cubicBezTo>
                      <a:pt x="12958" y="54528"/>
                      <a:pt x="12958" y="55679"/>
                      <a:pt x="4102" y="55679"/>
                    </a:cubicBezTo>
                    <a:lnTo>
                      <a:pt x="736" y="55679"/>
                    </a:lnTo>
                    <a:lnTo>
                      <a:pt x="736" y="58868"/>
                    </a:lnTo>
                    <a:cubicBezTo>
                      <a:pt x="2330" y="58779"/>
                      <a:pt x="13224" y="58513"/>
                      <a:pt x="16501" y="58513"/>
                    </a:cubicBezTo>
                    <a:cubicBezTo>
                      <a:pt x="19247" y="58513"/>
                      <a:pt x="30406" y="58779"/>
                      <a:pt x="32355" y="58868"/>
                    </a:cubicBezTo>
                    <a:lnTo>
                      <a:pt x="32355" y="55679"/>
                    </a:lnTo>
                    <a:lnTo>
                      <a:pt x="28989" y="55679"/>
                    </a:lnTo>
                    <a:cubicBezTo>
                      <a:pt x="20132" y="55679"/>
                      <a:pt x="20132" y="54528"/>
                      <a:pt x="20132" y="51605"/>
                    </a:cubicBezTo>
                    <a:lnTo>
                      <a:pt x="20132" y="2538"/>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84" name="任意形状 1183">
                <a:extLst>
                  <a:ext uri="{FF2B5EF4-FFF2-40B4-BE49-F238E27FC236}">
                    <a16:creationId xmlns:a16="http://schemas.microsoft.com/office/drawing/2014/main" id="{0AFECF16-95C6-FBB6-2FAD-FA7865E7DB82}"/>
                  </a:ext>
                </a:extLst>
              </p:cNvPr>
              <p:cNvSpPr/>
              <p:nvPr>
                <p:custDataLst>
                  <p:tags r:id="rId59"/>
                </p:custDataLst>
              </p:nvPr>
            </p:nvSpPr>
            <p:spPr>
              <a:xfrm>
                <a:off x="8178963" y="1130147"/>
                <a:ext cx="45523" cy="62351"/>
              </a:xfrm>
              <a:custGeom>
                <a:avLst/>
                <a:gdLst>
                  <a:gd name="connsiteX0" fmla="*/ 45277 w 45523"/>
                  <a:gd name="connsiteY0" fmla="*/ 2723 h 62351"/>
                  <a:gd name="connsiteX1" fmla="*/ 45631 w 45523"/>
                  <a:gd name="connsiteY1" fmla="*/ 1306 h 62351"/>
                  <a:gd name="connsiteX2" fmla="*/ 44214 w 45523"/>
                  <a:gd name="connsiteY2" fmla="*/ 66 h 62351"/>
                  <a:gd name="connsiteX3" fmla="*/ 32877 w 45523"/>
                  <a:gd name="connsiteY3" fmla="*/ 951 h 62351"/>
                  <a:gd name="connsiteX4" fmla="*/ 30929 w 45523"/>
                  <a:gd name="connsiteY4" fmla="*/ 2989 h 62351"/>
                  <a:gd name="connsiteX5" fmla="*/ 33232 w 45523"/>
                  <a:gd name="connsiteY5" fmla="*/ 4228 h 62351"/>
                  <a:gd name="connsiteX6" fmla="*/ 37483 w 45523"/>
                  <a:gd name="connsiteY6" fmla="*/ 5557 h 62351"/>
                  <a:gd name="connsiteX7" fmla="*/ 37128 w 45523"/>
                  <a:gd name="connsiteY7" fmla="*/ 7505 h 62351"/>
                  <a:gd name="connsiteX8" fmla="*/ 32080 w 45523"/>
                  <a:gd name="connsiteY8" fmla="*/ 27699 h 62351"/>
                  <a:gd name="connsiteX9" fmla="*/ 22958 w 45523"/>
                  <a:gd name="connsiteY9" fmla="*/ 22473 h 62351"/>
                  <a:gd name="connsiteX10" fmla="*/ 107 w 45523"/>
                  <a:gd name="connsiteY10" fmla="*/ 47715 h 62351"/>
                  <a:gd name="connsiteX11" fmla="*/ 13481 w 45523"/>
                  <a:gd name="connsiteY11" fmla="*/ 62418 h 62351"/>
                  <a:gd name="connsiteX12" fmla="*/ 26058 w 45523"/>
                  <a:gd name="connsiteY12" fmla="*/ 56218 h 62351"/>
                  <a:gd name="connsiteX13" fmla="*/ 35180 w 45523"/>
                  <a:gd name="connsiteY13" fmla="*/ 62418 h 62351"/>
                  <a:gd name="connsiteX14" fmla="*/ 42177 w 45523"/>
                  <a:gd name="connsiteY14" fmla="*/ 57723 h 62351"/>
                  <a:gd name="connsiteX15" fmla="*/ 45277 w 45523"/>
                  <a:gd name="connsiteY15" fmla="*/ 48867 h 62351"/>
                  <a:gd name="connsiteX16" fmla="*/ 43860 w 45523"/>
                  <a:gd name="connsiteY16" fmla="*/ 47715 h 62351"/>
                  <a:gd name="connsiteX17" fmla="*/ 41911 w 45523"/>
                  <a:gd name="connsiteY17" fmla="*/ 50461 h 62351"/>
                  <a:gd name="connsiteX18" fmla="*/ 35446 w 45523"/>
                  <a:gd name="connsiteY18" fmla="*/ 59938 h 62351"/>
                  <a:gd name="connsiteX19" fmla="*/ 32523 w 45523"/>
                  <a:gd name="connsiteY19" fmla="*/ 55598 h 62351"/>
                  <a:gd name="connsiteX20" fmla="*/ 32966 w 45523"/>
                  <a:gd name="connsiteY20" fmla="*/ 51967 h 62351"/>
                  <a:gd name="connsiteX21" fmla="*/ 45277 w 45523"/>
                  <a:gd name="connsiteY21" fmla="*/ 2723 h 62351"/>
                  <a:gd name="connsiteX22" fmla="*/ 26412 w 45523"/>
                  <a:gd name="connsiteY22" fmla="*/ 50461 h 62351"/>
                  <a:gd name="connsiteX23" fmla="*/ 21895 w 45523"/>
                  <a:gd name="connsiteY23" fmla="*/ 56395 h 62351"/>
                  <a:gd name="connsiteX24" fmla="*/ 13747 w 45523"/>
                  <a:gd name="connsiteY24" fmla="*/ 59938 h 62351"/>
                  <a:gd name="connsiteX25" fmla="*/ 7281 w 45523"/>
                  <a:gd name="connsiteY25" fmla="*/ 51347 h 62351"/>
                  <a:gd name="connsiteX26" fmla="*/ 11887 w 45523"/>
                  <a:gd name="connsiteY26" fmla="*/ 33367 h 62351"/>
                  <a:gd name="connsiteX27" fmla="*/ 22958 w 45523"/>
                  <a:gd name="connsiteY27" fmla="*/ 24953 h 62351"/>
                  <a:gd name="connsiteX28" fmla="*/ 30840 w 45523"/>
                  <a:gd name="connsiteY28" fmla="*/ 32659 h 62351"/>
                  <a:gd name="connsiteX29" fmla="*/ 30574 w 45523"/>
                  <a:gd name="connsiteY29" fmla="*/ 33899 h 62351"/>
                  <a:gd name="connsiteX30" fmla="*/ 26412 w 45523"/>
                  <a:gd name="connsiteY30" fmla="*/ 50461 h 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523" h="62351">
                    <a:moveTo>
                      <a:pt x="45277" y="2723"/>
                    </a:moveTo>
                    <a:cubicBezTo>
                      <a:pt x="45365" y="2546"/>
                      <a:pt x="45631" y="1394"/>
                      <a:pt x="45631" y="1306"/>
                    </a:cubicBezTo>
                    <a:cubicBezTo>
                      <a:pt x="45631" y="863"/>
                      <a:pt x="45277" y="66"/>
                      <a:pt x="44214" y="66"/>
                    </a:cubicBezTo>
                    <a:cubicBezTo>
                      <a:pt x="42443" y="66"/>
                      <a:pt x="35091" y="774"/>
                      <a:pt x="32877" y="951"/>
                    </a:cubicBezTo>
                    <a:cubicBezTo>
                      <a:pt x="32169" y="1040"/>
                      <a:pt x="30929" y="1129"/>
                      <a:pt x="30929" y="2989"/>
                    </a:cubicBezTo>
                    <a:cubicBezTo>
                      <a:pt x="30929" y="4228"/>
                      <a:pt x="32169" y="4228"/>
                      <a:pt x="33232" y="4228"/>
                    </a:cubicBezTo>
                    <a:cubicBezTo>
                      <a:pt x="37483" y="4228"/>
                      <a:pt x="37483" y="4848"/>
                      <a:pt x="37483" y="5557"/>
                    </a:cubicBezTo>
                    <a:cubicBezTo>
                      <a:pt x="37483" y="6177"/>
                      <a:pt x="37306" y="6708"/>
                      <a:pt x="37128" y="7505"/>
                    </a:cubicBezTo>
                    <a:lnTo>
                      <a:pt x="32080" y="27699"/>
                    </a:lnTo>
                    <a:cubicBezTo>
                      <a:pt x="30220" y="24776"/>
                      <a:pt x="27209" y="22473"/>
                      <a:pt x="22958" y="22473"/>
                    </a:cubicBezTo>
                    <a:cubicBezTo>
                      <a:pt x="11621" y="22473"/>
                      <a:pt x="107" y="34962"/>
                      <a:pt x="107" y="47715"/>
                    </a:cubicBezTo>
                    <a:cubicBezTo>
                      <a:pt x="107" y="56306"/>
                      <a:pt x="5864" y="62418"/>
                      <a:pt x="13481" y="62418"/>
                    </a:cubicBezTo>
                    <a:cubicBezTo>
                      <a:pt x="18264" y="62418"/>
                      <a:pt x="22515" y="59672"/>
                      <a:pt x="26058" y="56218"/>
                    </a:cubicBezTo>
                    <a:cubicBezTo>
                      <a:pt x="27740" y="61532"/>
                      <a:pt x="32877" y="62418"/>
                      <a:pt x="35180" y="62418"/>
                    </a:cubicBezTo>
                    <a:cubicBezTo>
                      <a:pt x="38368" y="62418"/>
                      <a:pt x="40583" y="60469"/>
                      <a:pt x="42177" y="57723"/>
                    </a:cubicBezTo>
                    <a:cubicBezTo>
                      <a:pt x="44125" y="54269"/>
                      <a:pt x="45277" y="49221"/>
                      <a:pt x="45277" y="48867"/>
                    </a:cubicBezTo>
                    <a:cubicBezTo>
                      <a:pt x="45277" y="47715"/>
                      <a:pt x="44125" y="47715"/>
                      <a:pt x="43860" y="47715"/>
                    </a:cubicBezTo>
                    <a:cubicBezTo>
                      <a:pt x="42620" y="47715"/>
                      <a:pt x="42531" y="48070"/>
                      <a:pt x="41911" y="50461"/>
                    </a:cubicBezTo>
                    <a:cubicBezTo>
                      <a:pt x="40848" y="54712"/>
                      <a:pt x="39166" y="59938"/>
                      <a:pt x="35446" y="59938"/>
                    </a:cubicBezTo>
                    <a:cubicBezTo>
                      <a:pt x="33143" y="59938"/>
                      <a:pt x="32523" y="57989"/>
                      <a:pt x="32523" y="55598"/>
                    </a:cubicBezTo>
                    <a:cubicBezTo>
                      <a:pt x="32523" y="53915"/>
                      <a:pt x="32700" y="53118"/>
                      <a:pt x="32966" y="51967"/>
                    </a:cubicBezTo>
                    <a:lnTo>
                      <a:pt x="45277" y="2723"/>
                    </a:lnTo>
                    <a:close/>
                    <a:moveTo>
                      <a:pt x="26412" y="50461"/>
                    </a:moveTo>
                    <a:cubicBezTo>
                      <a:pt x="25792" y="52941"/>
                      <a:pt x="23843" y="54712"/>
                      <a:pt x="21895" y="56395"/>
                    </a:cubicBezTo>
                    <a:cubicBezTo>
                      <a:pt x="21098" y="57103"/>
                      <a:pt x="17555" y="59938"/>
                      <a:pt x="13747" y="59938"/>
                    </a:cubicBezTo>
                    <a:cubicBezTo>
                      <a:pt x="10470" y="59938"/>
                      <a:pt x="7281" y="57635"/>
                      <a:pt x="7281" y="51347"/>
                    </a:cubicBezTo>
                    <a:cubicBezTo>
                      <a:pt x="7281" y="46652"/>
                      <a:pt x="9850" y="36910"/>
                      <a:pt x="11887" y="33367"/>
                    </a:cubicBezTo>
                    <a:cubicBezTo>
                      <a:pt x="15961" y="26282"/>
                      <a:pt x="20478" y="24953"/>
                      <a:pt x="22958" y="24953"/>
                    </a:cubicBezTo>
                    <a:cubicBezTo>
                      <a:pt x="29157" y="24953"/>
                      <a:pt x="30840" y="31685"/>
                      <a:pt x="30840" y="32659"/>
                    </a:cubicBezTo>
                    <a:cubicBezTo>
                      <a:pt x="30840" y="33013"/>
                      <a:pt x="30663" y="33633"/>
                      <a:pt x="30574" y="33899"/>
                    </a:cubicBezTo>
                    <a:lnTo>
                      <a:pt x="26412" y="50461"/>
                    </a:ln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85" name="任意形状 1184">
                <a:extLst>
                  <a:ext uri="{FF2B5EF4-FFF2-40B4-BE49-F238E27FC236}">
                    <a16:creationId xmlns:a16="http://schemas.microsoft.com/office/drawing/2014/main" id="{BA6628D7-0260-C3DB-8AA7-EE71213DE53A}"/>
                  </a:ext>
                </a:extLst>
              </p:cNvPr>
              <p:cNvSpPr/>
              <p:nvPr>
                <p:custDataLst>
                  <p:tags r:id="rId60"/>
                </p:custDataLst>
              </p:nvPr>
            </p:nvSpPr>
            <p:spPr>
              <a:xfrm>
                <a:off x="8351004" y="1058551"/>
                <a:ext cx="29353" cy="126525"/>
              </a:xfrm>
              <a:custGeom>
                <a:avLst/>
                <a:gdLst>
                  <a:gd name="connsiteX0" fmla="*/ 29474 w 29353"/>
                  <a:gd name="connsiteY0" fmla="*/ 63326 h 126525"/>
                  <a:gd name="connsiteX1" fmla="*/ 21124 w 29353"/>
                  <a:gd name="connsiteY1" fmla="*/ 23850 h 126525"/>
                  <a:gd name="connsiteX2" fmla="*/ 1386 w 29353"/>
                  <a:gd name="connsiteY2" fmla="*/ 63 h 126525"/>
                  <a:gd name="connsiteX3" fmla="*/ 121 w 29353"/>
                  <a:gd name="connsiteY3" fmla="*/ 1328 h 126525"/>
                  <a:gd name="connsiteX4" fmla="*/ 2525 w 29353"/>
                  <a:gd name="connsiteY4" fmla="*/ 4238 h 126525"/>
                  <a:gd name="connsiteX5" fmla="*/ 22136 w 29353"/>
                  <a:gd name="connsiteY5" fmla="*/ 63326 h 126525"/>
                  <a:gd name="connsiteX6" fmla="*/ 1765 w 29353"/>
                  <a:gd name="connsiteY6" fmla="*/ 123172 h 126525"/>
                  <a:gd name="connsiteX7" fmla="*/ 121 w 29353"/>
                  <a:gd name="connsiteY7" fmla="*/ 125323 h 126525"/>
                  <a:gd name="connsiteX8" fmla="*/ 1386 w 29353"/>
                  <a:gd name="connsiteY8" fmla="*/ 126588 h 126525"/>
                  <a:gd name="connsiteX9" fmla="*/ 21503 w 29353"/>
                  <a:gd name="connsiteY9" fmla="*/ 101916 h 126525"/>
                  <a:gd name="connsiteX10" fmla="*/ 29474 w 29353"/>
                  <a:gd name="connsiteY10" fmla="*/ 63326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53" h="126525">
                    <a:moveTo>
                      <a:pt x="29474" y="63326"/>
                    </a:moveTo>
                    <a:cubicBezTo>
                      <a:pt x="29474" y="53457"/>
                      <a:pt x="28083" y="38147"/>
                      <a:pt x="21124" y="23850"/>
                    </a:cubicBezTo>
                    <a:cubicBezTo>
                      <a:pt x="13532" y="8287"/>
                      <a:pt x="2651" y="63"/>
                      <a:pt x="1386" y="63"/>
                    </a:cubicBezTo>
                    <a:cubicBezTo>
                      <a:pt x="627" y="63"/>
                      <a:pt x="121" y="569"/>
                      <a:pt x="121" y="1328"/>
                    </a:cubicBezTo>
                    <a:cubicBezTo>
                      <a:pt x="121" y="1708"/>
                      <a:pt x="121" y="1961"/>
                      <a:pt x="2525" y="4238"/>
                    </a:cubicBezTo>
                    <a:cubicBezTo>
                      <a:pt x="14924" y="16764"/>
                      <a:pt x="22136" y="36882"/>
                      <a:pt x="22136" y="63326"/>
                    </a:cubicBezTo>
                    <a:cubicBezTo>
                      <a:pt x="22136" y="84961"/>
                      <a:pt x="17455" y="107230"/>
                      <a:pt x="1765" y="123172"/>
                    </a:cubicBezTo>
                    <a:cubicBezTo>
                      <a:pt x="121" y="124690"/>
                      <a:pt x="121" y="124943"/>
                      <a:pt x="121" y="125323"/>
                    </a:cubicBezTo>
                    <a:cubicBezTo>
                      <a:pt x="121" y="126082"/>
                      <a:pt x="627" y="126588"/>
                      <a:pt x="1386" y="126588"/>
                    </a:cubicBezTo>
                    <a:cubicBezTo>
                      <a:pt x="2651" y="126588"/>
                      <a:pt x="14038" y="117985"/>
                      <a:pt x="21503" y="101916"/>
                    </a:cubicBezTo>
                    <a:cubicBezTo>
                      <a:pt x="27956" y="87998"/>
                      <a:pt x="29474" y="73954"/>
                      <a:pt x="29474" y="63326"/>
                    </a:cubicBezTo>
                    <a:close/>
                  </a:path>
                </a:pathLst>
              </a:custGeom>
              <a:solidFill>
                <a:srgbClr val="000000"/>
              </a:solidFill>
              <a:ln w="1731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224" name="组合 1223" descr="\documentclass{article}&#10;\usepackage{amsmath}&#10;\usepackage[bold]{hhtensor}&#10;\pagestyle{empty}&#10;\begin{document}&#10;&#10;$\vec {p}^{i+1}_d$&#10;&#10;&#10;\end{document}" title="IguanaTex Vector Display">
              <a:extLst>
                <a:ext uri="{FF2B5EF4-FFF2-40B4-BE49-F238E27FC236}">
                  <a16:creationId xmlns:a16="http://schemas.microsoft.com/office/drawing/2014/main" id="{2B82959B-DDA9-8B23-57D0-9C5AB1B65A4D}"/>
                </a:ext>
              </a:extLst>
            </p:cNvPr>
            <p:cNvGrpSpPr>
              <a:grpSpLocks noChangeAspect="1"/>
            </p:cNvGrpSpPr>
            <p:nvPr>
              <p:custDataLst>
                <p:tags r:id="rId18"/>
              </p:custDataLst>
            </p:nvPr>
          </p:nvGrpSpPr>
          <p:grpSpPr>
            <a:xfrm>
              <a:off x="6367318" y="2151768"/>
              <a:ext cx="211660" cy="151986"/>
              <a:chOff x="7262339" y="1034854"/>
              <a:chExt cx="221014" cy="151986"/>
            </a:xfrm>
          </p:grpSpPr>
          <p:sp>
            <p:nvSpPr>
              <p:cNvPr id="1219" name="任意形状 1218">
                <a:extLst>
                  <a:ext uri="{FF2B5EF4-FFF2-40B4-BE49-F238E27FC236}">
                    <a16:creationId xmlns:a16="http://schemas.microsoft.com/office/drawing/2014/main" id="{01EC6F5A-F647-4262-FD98-77963D7B225E}"/>
                  </a:ext>
                </a:extLst>
              </p:cNvPr>
              <p:cNvSpPr/>
              <p:nvPr>
                <p:custDataLst>
                  <p:tags r:id="rId43"/>
                </p:custDataLst>
              </p:nvPr>
            </p:nvSpPr>
            <p:spPr>
              <a:xfrm>
                <a:off x="7262339" y="1090598"/>
                <a:ext cx="72039" cy="81735"/>
              </a:xfrm>
              <a:custGeom>
                <a:avLst/>
                <a:gdLst>
                  <a:gd name="connsiteX0" fmla="*/ 8108 w 72039"/>
                  <a:gd name="connsiteY0" fmla="*/ 73574 h 81735"/>
                  <a:gd name="connsiteX1" fmla="*/ 7389 w 72039"/>
                  <a:gd name="connsiteY1" fmla="*/ 75599 h 81735"/>
                  <a:gd name="connsiteX2" fmla="*/ 4272 w 72039"/>
                  <a:gd name="connsiteY2" fmla="*/ 75852 h 81735"/>
                  <a:gd name="connsiteX3" fmla="*/ 77 w 72039"/>
                  <a:gd name="connsiteY3" fmla="*/ 79394 h 81735"/>
                  <a:gd name="connsiteX4" fmla="*/ 2354 w 72039"/>
                  <a:gd name="connsiteY4" fmla="*/ 81798 h 81735"/>
                  <a:gd name="connsiteX5" fmla="*/ 13382 w 72039"/>
                  <a:gd name="connsiteY5" fmla="*/ 81419 h 81735"/>
                  <a:gd name="connsiteX6" fmla="*/ 26208 w 72039"/>
                  <a:gd name="connsiteY6" fmla="*/ 81798 h 81735"/>
                  <a:gd name="connsiteX7" fmla="*/ 29324 w 72039"/>
                  <a:gd name="connsiteY7" fmla="*/ 78129 h 81735"/>
                  <a:gd name="connsiteX8" fmla="*/ 26208 w 72039"/>
                  <a:gd name="connsiteY8" fmla="*/ 75852 h 81735"/>
                  <a:gd name="connsiteX9" fmla="*/ 21053 w 72039"/>
                  <a:gd name="connsiteY9" fmla="*/ 75725 h 81735"/>
                  <a:gd name="connsiteX10" fmla="*/ 26208 w 72039"/>
                  <a:gd name="connsiteY10" fmla="*/ 53710 h 81735"/>
                  <a:gd name="connsiteX11" fmla="*/ 38314 w 72039"/>
                  <a:gd name="connsiteY11" fmla="*/ 58265 h 81735"/>
                  <a:gd name="connsiteX12" fmla="*/ 72116 w 72039"/>
                  <a:gd name="connsiteY12" fmla="*/ 20939 h 81735"/>
                  <a:gd name="connsiteX13" fmla="*/ 51140 w 72039"/>
                  <a:gd name="connsiteY13" fmla="*/ 63 h 81735"/>
                  <a:gd name="connsiteX14" fmla="*/ 34478 w 72039"/>
                  <a:gd name="connsiteY14" fmla="*/ 6895 h 81735"/>
                  <a:gd name="connsiteX15" fmla="*/ 20694 w 72039"/>
                  <a:gd name="connsiteY15" fmla="*/ 63 h 81735"/>
                  <a:gd name="connsiteX16" fmla="*/ 10265 w 72039"/>
                  <a:gd name="connsiteY16" fmla="*/ 7275 h 81735"/>
                  <a:gd name="connsiteX17" fmla="*/ 5710 w 72039"/>
                  <a:gd name="connsiteY17" fmla="*/ 19801 h 81735"/>
                  <a:gd name="connsiteX18" fmla="*/ 8587 w 72039"/>
                  <a:gd name="connsiteY18" fmla="*/ 21572 h 81735"/>
                  <a:gd name="connsiteX19" fmla="*/ 10985 w 72039"/>
                  <a:gd name="connsiteY19" fmla="*/ 20939 h 81735"/>
                  <a:gd name="connsiteX20" fmla="*/ 11943 w 72039"/>
                  <a:gd name="connsiteY20" fmla="*/ 17270 h 81735"/>
                  <a:gd name="connsiteX21" fmla="*/ 20094 w 72039"/>
                  <a:gd name="connsiteY21" fmla="*/ 4618 h 81735"/>
                  <a:gd name="connsiteX22" fmla="*/ 22851 w 72039"/>
                  <a:gd name="connsiteY22" fmla="*/ 9299 h 81735"/>
                  <a:gd name="connsiteX23" fmla="*/ 22132 w 72039"/>
                  <a:gd name="connsiteY23" fmla="*/ 14740 h 81735"/>
                  <a:gd name="connsiteX24" fmla="*/ 8108 w 72039"/>
                  <a:gd name="connsiteY24" fmla="*/ 73574 h 81735"/>
                  <a:gd name="connsiteX25" fmla="*/ 35677 w 72039"/>
                  <a:gd name="connsiteY25" fmla="*/ 12842 h 81735"/>
                  <a:gd name="connsiteX26" fmla="*/ 50540 w 72039"/>
                  <a:gd name="connsiteY26" fmla="*/ 4618 h 81735"/>
                  <a:gd name="connsiteX27" fmla="*/ 58571 w 72039"/>
                  <a:gd name="connsiteY27" fmla="*/ 14234 h 81735"/>
                  <a:gd name="connsiteX28" fmla="*/ 52578 w 72039"/>
                  <a:gd name="connsiteY28" fmla="*/ 41310 h 81735"/>
                  <a:gd name="connsiteX29" fmla="*/ 38074 w 72039"/>
                  <a:gd name="connsiteY29" fmla="*/ 53710 h 81735"/>
                  <a:gd name="connsiteX30" fmla="*/ 28125 w 72039"/>
                  <a:gd name="connsiteY30" fmla="*/ 46371 h 81735"/>
                  <a:gd name="connsiteX31" fmla="*/ 28365 w 72039"/>
                  <a:gd name="connsiteY31" fmla="*/ 44600 h 81735"/>
                  <a:gd name="connsiteX32" fmla="*/ 35677 w 72039"/>
                  <a:gd name="connsiteY32" fmla="*/ 12842 h 8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039" h="81735">
                    <a:moveTo>
                      <a:pt x="8108" y="73574"/>
                    </a:moveTo>
                    <a:cubicBezTo>
                      <a:pt x="7628" y="75345"/>
                      <a:pt x="7508" y="75472"/>
                      <a:pt x="7389" y="75599"/>
                    </a:cubicBezTo>
                    <a:cubicBezTo>
                      <a:pt x="6669" y="75852"/>
                      <a:pt x="5351" y="75852"/>
                      <a:pt x="4272" y="75852"/>
                    </a:cubicBezTo>
                    <a:cubicBezTo>
                      <a:pt x="2234" y="75852"/>
                      <a:pt x="77" y="75852"/>
                      <a:pt x="77" y="79394"/>
                    </a:cubicBezTo>
                    <a:cubicBezTo>
                      <a:pt x="77" y="80786"/>
                      <a:pt x="1036" y="81798"/>
                      <a:pt x="2354" y="81798"/>
                    </a:cubicBezTo>
                    <a:cubicBezTo>
                      <a:pt x="5830" y="81798"/>
                      <a:pt x="9786" y="81419"/>
                      <a:pt x="13382" y="81419"/>
                    </a:cubicBezTo>
                    <a:cubicBezTo>
                      <a:pt x="17577" y="81419"/>
                      <a:pt x="22132" y="81798"/>
                      <a:pt x="26208" y="81798"/>
                    </a:cubicBezTo>
                    <a:cubicBezTo>
                      <a:pt x="27047" y="81798"/>
                      <a:pt x="29324" y="81798"/>
                      <a:pt x="29324" y="78129"/>
                    </a:cubicBezTo>
                    <a:cubicBezTo>
                      <a:pt x="29324" y="75978"/>
                      <a:pt x="27406" y="75852"/>
                      <a:pt x="26208" y="75852"/>
                    </a:cubicBezTo>
                    <a:cubicBezTo>
                      <a:pt x="24529" y="75852"/>
                      <a:pt x="22612" y="75852"/>
                      <a:pt x="21053" y="75725"/>
                    </a:cubicBezTo>
                    <a:lnTo>
                      <a:pt x="26208" y="53710"/>
                    </a:lnTo>
                    <a:cubicBezTo>
                      <a:pt x="28006" y="55481"/>
                      <a:pt x="31961" y="58265"/>
                      <a:pt x="38314" y="58265"/>
                    </a:cubicBezTo>
                    <a:cubicBezTo>
                      <a:pt x="59171" y="58265"/>
                      <a:pt x="72116" y="38273"/>
                      <a:pt x="72116" y="20939"/>
                    </a:cubicBezTo>
                    <a:cubicBezTo>
                      <a:pt x="72116" y="5377"/>
                      <a:pt x="61089" y="63"/>
                      <a:pt x="51140" y="63"/>
                    </a:cubicBezTo>
                    <a:cubicBezTo>
                      <a:pt x="42629" y="63"/>
                      <a:pt x="36396" y="4997"/>
                      <a:pt x="34478" y="6895"/>
                    </a:cubicBezTo>
                    <a:cubicBezTo>
                      <a:pt x="29923" y="63"/>
                      <a:pt x="22012" y="63"/>
                      <a:pt x="20694" y="63"/>
                    </a:cubicBezTo>
                    <a:cubicBezTo>
                      <a:pt x="16259" y="63"/>
                      <a:pt x="12783" y="2720"/>
                      <a:pt x="10265" y="7275"/>
                    </a:cubicBezTo>
                    <a:cubicBezTo>
                      <a:pt x="7269" y="12336"/>
                      <a:pt x="5710" y="19168"/>
                      <a:pt x="5710" y="19801"/>
                    </a:cubicBezTo>
                    <a:cubicBezTo>
                      <a:pt x="5710" y="21572"/>
                      <a:pt x="7508" y="21572"/>
                      <a:pt x="8587" y="21572"/>
                    </a:cubicBezTo>
                    <a:cubicBezTo>
                      <a:pt x="9906" y="21572"/>
                      <a:pt x="10385" y="21572"/>
                      <a:pt x="10985" y="20939"/>
                    </a:cubicBezTo>
                    <a:cubicBezTo>
                      <a:pt x="11224" y="20686"/>
                      <a:pt x="11224" y="20433"/>
                      <a:pt x="11943" y="17270"/>
                    </a:cubicBezTo>
                    <a:cubicBezTo>
                      <a:pt x="14341" y="7148"/>
                      <a:pt x="17098" y="4618"/>
                      <a:pt x="20094" y="4618"/>
                    </a:cubicBezTo>
                    <a:cubicBezTo>
                      <a:pt x="21413" y="4618"/>
                      <a:pt x="22851" y="5124"/>
                      <a:pt x="22851" y="9299"/>
                    </a:cubicBezTo>
                    <a:cubicBezTo>
                      <a:pt x="22851" y="11197"/>
                      <a:pt x="22612" y="12968"/>
                      <a:pt x="22132" y="14740"/>
                    </a:cubicBezTo>
                    <a:lnTo>
                      <a:pt x="8108" y="73574"/>
                    </a:lnTo>
                    <a:close/>
                    <a:moveTo>
                      <a:pt x="35677" y="12842"/>
                    </a:moveTo>
                    <a:cubicBezTo>
                      <a:pt x="39153" y="8540"/>
                      <a:pt x="44787" y="4618"/>
                      <a:pt x="50540" y="4618"/>
                    </a:cubicBezTo>
                    <a:cubicBezTo>
                      <a:pt x="57972" y="4618"/>
                      <a:pt x="58571" y="11450"/>
                      <a:pt x="58571" y="14234"/>
                    </a:cubicBezTo>
                    <a:cubicBezTo>
                      <a:pt x="58571" y="20813"/>
                      <a:pt x="54496" y="36376"/>
                      <a:pt x="52578" y="41310"/>
                    </a:cubicBezTo>
                    <a:cubicBezTo>
                      <a:pt x="48862" y="50546"/>
                      <a:pt x="42989" y="53710"/>
                      <a:pt x="38074" y="53710"/>
                    </a:cubicBezTo>
                    <a:cubicBezTo>
                      <a:pt x="31002" y="53710"/>
                      <a:pt x="28125" y="47763"/>
                      <a:pt x="28125" y="46371"/>
                    </a:cubicBezTo>
                    <a:lnTo>
                      <a:pt x="28365" y="44600"/>
                    </a:lnTo>
                    <a:lnTo>
                      <a:pt x="35677" y="12842"/>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20" name="任意形状 1219">
                <a:extLst>
                  <a:ext uri="{FF2B5EF4-FFF2-40B4-BE49-F238E27FC236}">
                    <a16:creationId xmlns:a16="http://schemas.microsoft.com/office/drawing/2014/main" id="{85714EDC-6DF4-BDB6-B19F-5F66802D6FAB}"/>
                  </a:ext>
                </a:extLst>
              </p:cNvPr>
              <p:cNvSpPr/>
              <p:nvPr>
                <p:custDataLst>
                  <p:tags r:id="rId44"/>
                </p:custDataLst>
              </p:nvPr>
            </p:nvSpPr>
            <p:spPr>
              <a:xfrm>
                <a:off x="7340111" y="1034942"/>
                <a:ext cx="25423" cy="59606"/>
              </a:xfrm>
              <a:custGeom>
                <a:avLst/>
                <a:gdLst>
                  <a:gd name="connsiteX0" fmla="*/ 23325 w 25423"/>
                  <a:gd name="connsiteY0" fmla="*/ 3424 h 59606"/>
                  <a:gd name="connsiteX1" fmla="*/ 19969 w 25423"/>
                  <a:gd name="connsiteY1" fmla="*/ 59 h 59606"/>
                  <a:gd name="connsiteX2" fmla="*/ 15270 w 25423"/>
                  <a:gd name="connsiteY2" fmla="*/ 4930 h 59606"/>
                  <a:gd name="connsiteX3" fmla="*/ 18626 w 25423"/>
                  <a:gd name="connsiteY3" fmla="*/ 8295 h 59606"/>
                  <a:gd name="connsiteX4" fmla="*/ 23325 w 25423"/>
                  <a:gd name="connsiteY4" fmla="*/ 3424 h 59606"/>
                  <a:gd name="connsiteX5" fmla="*/ 6208 w 25423"/>
                  <a:gd name="connsiteY5" fmla="*/ 48417 h 59606"/>
                  <a:gd name="connsiteX6" fmla="*/ 5453 w 25423"/>
                  <a:gd name="connsiteY6" fmla="*/ 52136 h 59606"/>
                  <a:gd name="connsiteX7" fmla="*/ 13424 w 25423"/>
                  <a:gd name="connsiteY7" fmla="*/ 59665 h 59606"/>
                  <a:gd name="connsiteX8" fmla="*/ 25506 w 25423"/>
                  <a:gd name="connsiteY8" fmla="*/ 46114 h 59606"/>
                  <a:gd name="connsiteX9" fmla="*/ 24164 w 25423"/>
                  <a:gd name="connsiteY9" fmla="*/ 44962 h 59606"/>
                  <a:gd name="connsiteX10" fmla="*/ 22570 w 25423"/>
                  <a:gd name="connsiteY10" fmla="*/ 46468 h 59606"/>
                  <a:gd name="connsiteX11" fmla="*/ 13676 w 25423"/>
                  <a:gd name="connsiteY11" fmla="*/ 57185 h 59606"/>
                  <a:gd name="connsiteX12" fmla="*/ 11578 w 25423"/>
                  <a:gd name="connsiteY12" fmla="*/ 54085 h 59606"/>
                  <a:gd name="connsiteX13" fmla="*/ 12920 w 25423"/>
                  <a:gd name="connsiteY13" fmla="*/ 48417 h 59606"/>
                  <a:gd name="connsiteX14" fmla="*/ 15605 w 25423"/>
                  <a:gd name="connsiteY14" fmla="*/ 41331 h 59606"/>
                  <a:gd name="connsiteX15" fmla="*/ 19717 w 25423"/>
                  <a:gd name="connsiteY15" fmla="*/ 30083 h 59606"/>
                  <a:gd name="connsiteX16" fmla="*/ 20220 w 25423"/>
                  <a:gd name="connsiteY16" fmla="*/ 27249 h 59606"/>
                  <a:gd name="connsiteX17" fmla="*/ 12249 w 25423"/>
                  <a:gd name="connsiteY17" fmla="*/ 19721 h 59606"/>
                  <a:gd name="connsiteX18" fmla="*/ 83 w 25423"/>
                  <a:gd name="connsiteY18" fmla="*/ 33271 h 59606"/>
                  <a:gd name="connsiteX19" fmla="*/ 1509 w 25423"/>
                  <a:gd name="connsiteY19" fmla="*/ 34423 h 59606"/>
                  <a:gd name="connsiteX20" fmla="*/ 3019 w 25423"/>
                  <a:gd name="connsiteY20" fmla="*/ 33006 h 59606"/>
                  <a:gd name="connsiteX21" fmla="*/ 11997 w 25423"/>
                  <a:gd name="connsiteY21" fmla="*/ 22200 h 59606"/>
                  <a:gd name="connsiteX22" fmla="*/ 14095 w 25423"/>
                  <a:gd name="connsiteY22" fmla="*/ 25300 h 59606"/>
                  <a:gd name="connsiteX23" fmla="*/ 11494 w 25423"/>
                  <a:gd name="connsiteY23" fmla="*/ 34157 h 59606"/>
                  <a:gd name="connsiteX24" fmla="*/ 6208 w 25423"/>
                  <a:gd name="connsiteY24" fmla="*/ 48417 h 5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23" h="59606">
                    <a:moveTo>
                      <a:pt x="23325" y="3424"/>
                    </a:moveTo>
                    <a:cubicBezTo>
                      <a:pt x="23325" y="2007"/>
                      <a:pt x="22318" y="59"/>
                      <a:pt x="19969" y="59"/>
                    </a:cubicBezTo>
                    <a:cubicBezTo>
                      <a:pt x="17703" y="59"/>
                      <a:pt x="15270" y="2361"/>
                      <a:pt x="15270" y="4930"/>
                    </a:cubicBezTo>
                    <a:cubicBezTo>
                      <a:pt x="15270" y="6435"/>
                      <a:pt x="16361" y="8295"/>
                      <a:pt x="18626" y="8295"/>
                    </a:cubicBezTo>
                    <a:cubicBezTo>
                      <a:pt x="21059" y="8295"/>
                      <a:pt x="23325" y="5815"/>
                      <a:pt x="23325" y="3424"/>
                    </a:cubicBezTo>
                    <a:close/>
                    <a:moveTo>
                      <a:pt x="6208" y="48417"/>
                    </a:moveTo>
                    <a:cubicBezTo>
                      <a:pt x="5872" y="49568"/>
                      <a:pt x="5453" y="50631"/>
                      <a:pt x="5453" y="52136"/>
                    </a:cubicBezTo>
                    <a:cubicBezTo>
                      <a:pt x="5453" y="56299"/>
                      <a:pt x="8809" y="59665"/>
                      <a:pt x="13424" y="59665"/>
                    </a:cubicBezTo>
                    <a:cubicBezTo>
                      <a:pt x="21814" y="59665"/>
                      <a:pt x="25506" y="47442"/>
                      <a:pt x="25506" y="46114"/>
                    </a:cubicBezTo>
                    <a:cubicBezTo>
                      <a:pt x="25506" y="44962"/>
                      <a:pt x="24416" y="44962"/>
                      <a:pt x="24164" y="44962"/>
                    </a:cubicBezTo>
                    <a:cubicBezTo>
                      <a:pt x="22989" y="44962"/>
                      <a:pt x="22905" y="45494"/>
                      <a:pt x="22570" y="46468"/>
                    </a:cubicBezTo>
                    <a:cubicBezTo>
                      <a:pt x="20640" y="53553"/>
                      <a:pt x="16948" y="57185"/>
                      <a:pt x="13676" y="57185"/>
                    </a:cubicBezTo>
                    <a:cubicBezTo>
                      <a:pt x="11997" y="57185"/>
                      <a:pt x="11578" y="56033"/>
                      <a:pt x="11578" y="54085"/>
                    </a:cubicBezTo>
                    <a:cubicBezTo>
                      <a:pt x="11578" y="52048"/>
                      <a:pt x="12165" y="50365"/>
                      <a:pt x="12920" y="48417"/>
                    </a:cubicBezTo>
                    <a:cubicBezTo>
                      <a:pt x="13759" y="46025"/>
                      <a:pt x="14682" y="43634"/>
                      <a:pt x="15605" y="41331"/>
                    </a:cubicBezTo>
                    <a:cubicBezTo>
                      <a:pt x="16361" y="39206"/>
                      <a:pt x="19381" y="31146"/>
                      <a:pt x="19717" y="30083"/>
                    </a:cubicBezTo>
                    <a:cubicBezTo>
                      <a:pt x="19969" y="29197"/>
                      <a:pt x="20220" y="28135"/>
                      <a:pt x="20220" y="27249"/>
                    </a:cubicBezTo>
                    <a:cubicBezTo>
                      <a:pt x="20220" y="23086"/>
                      <a:pt x="16864" y="19721"/>
                      <a:pt x="12249" y="19721"/>
                    </a:cubicBezTo>
                    <a:cubicBezTo>
                      <a:pt x="3942" y="19721"/>
                      <a:pt x="83" y="31766"/>
                      <a:pt x="83" y="33271"/>
                    </a:cubicBezTo>
                    <a:cubicBezTo>
                      <a:pt x="83" y="34423"/>
                      <a:pt x="1257" y="34423"/>
                      <a:pt x="1509" y="34423"/>
                    </a:cubicBezTo>
                    <a:cubicBezTo>
                      <a:pt x="2684" y="34423"/>
                      <a:pt x="2768" y="33980"/>
                      <a:pt x="3019" y="33006"/>
                    </a:cubicBezTo>
                    <a:cubicBezTo>
                      <a:pt x="5201" y="25389"/>
                      <a:pt x="8893" y="22200"/>
                      <a:pt x="11997" y="22200"/>
                    </a:cubicBezTo>
                    <a:cubicBezTo>
                      <a:pt x="13340" y="22200"/>
                      <a:pt x="14095" y="22909"/>
                      <a:pt x="14095" y="25300"/>
                    </a:cubicBezTo>
                    <a:cubicBezTo>
                      <a:pt x="14095" y="27337"/>
                      <a:pt x="13592" y="28666"/>
                      <a:pt x="11494" y="34157"/>
                    </a:cubicBezTo>
                    <a:lnTo>
                      <a:pt x="6208" y="48417"/>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21" name="任意形状 1220">
                <a:extLst>
                  <a:ext uri="{FF2B5EF4-FFF2-40B4-BE49-F238E27FC236}">
                    <a16:creationId xmlns:a16="http://schemas.microsoft.com/office/drawing/2014/main" id="{A93D5472-2CFD-AC68-2C42-8C3368983DFB}"/>
                  </a:ext>
                </a:extLst>
              </p:cNvPr>
              <p:cNvSpPr/>
              <p:nvPr>
                <p:custDataLst>
                  <p:tags r:id="rId45"/>
                </p:custDataLst>
              </p:nvPr>
            </p:nvSpPr>
            <p:spPr>
              <a:xfrm>
                <a:off x="7375955" y="1038839"/>
                <a:ext cx="61755" cy="65274"/>
              </a:xfrm>
              <a:custGeom>
                <a:avLst/>
                <a:gdLst>
                  <a:gd name="connsiteX0" fmla="*/ 33061 w 61755"/>
                  <a:gd name="connsiteY0" fmla="*/ 34866 h 65274"/>
                  <a:gd name="connsiteX1" fmla="*/ 58736 w 61755"/>
                  <a:gd name="connsiteY1" fmla="*/ 34866 h 65274"/>
                  <a:gd name="connsiteX2" fmla="*/ 61841 w 61755"/>
                  <a:gd name="connsiteY2" fmla="*/ 32740 h 65274"/>
                  <a:gd name="connsiteX3" fmla="*/ 58736 w 61755"/>
                  <a:gd name="connsiteY3" fmla="*/ 30526 h 65274"/>
                  <a:gd name="connsiteX4" fmla="*/ 33061 w 61755"/>
                  <a:gd name="connsiteY4" fmla="*/ 30526 h 65274"/>
                  <a:gd name="connsiteX5" fmla="*/ 33061 w 61755"/>
                  <a:gd name="connsiteY5" fmla="*/ 3336 h 65274"/>
                  <a:gd name="connsiteX6" fmla="*/ 31047 w 61755"/>
                  <a:gd name="connsiteY6" fmla="*/ 59 h 65274"/>
                  <a:gd name="connsiteX7" fmla="*/ 28949 w 61755"/>
                  <a:gd name="connsiteY7" fmla="*/ 3336 h 65274"/>
                  <a:gd name="connsiteX8" fmla="*/ 28949 w 61755"/>
                  <a:gd name="connsiteY8" fmla="*/ 30526 h 65274"/>
                  <a:gd name="connsiteX9" fmla="*/ 3190 w 61755"/>
                  <a:gd name="connsiteY9" fmla="*/ 30526 h 65274"/>
                  <a:gd name="connsiteX10" fmla="*/ 86 w 61755"/>
                  <a:gd name="connsiteY10" fmla="*/ 32651 h 65274"/>
                  <a:gd name="connsiteX11" fmla="*/ 3190 w 61755"/>
                  <a:gd name="connsiteY11" fmla="*/ 34866 h 65274"/>
                  <a:gd name="connsiteX12" fmla="*/ 28949 w 61755"/>
                  <a:gd name="connsiteY12" fmla="*/ 34866 h 65274"/>
                  <a:gd name="connsiteX13" fmla="*/ 28949 w 61755"/>
                  <a:gd name="connsiteY13" fmla="*/ 62056 h 65274"/>
                  <a:gd name="connsiteX14" fmla="*/ 30963 w 61755"/>
                  <a:gd name="connsiteY14" fmla="*/ 65333 h 65274"/>
                  <a:gd name="connsiteX15" fmla="*/ 33061 w 61755"/>
                  <a:gd name="connsiteY15" fmla="*/ 62056 h 65274"/>
                  <a:gd name="connsiteX16" fmla="*/ 33061 w 61755"/>
                  <a:gd name="connsiteY16" fmla="*/ 34866 h 6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5" h="65274">
                    <a:moveTo>
                      <a:pt x="33061" y="34866"/>
                    </a:moveTo>
                    <a:lnTo>
                      <a:pt x="58736" y="34866"/>
                    </a:lnTo>
                    <a:cubicBezTo>
                      <a:pt x="59827" y="34866"/>
                      <a:pt x="61841" y="34866"/>
                      <a:pt x="61841" y="32740"/>
                    </a:cubicBezTo>
                    <a:cubicBezTo>
                      <a:pt x="61841" y="30526"/>
                      <a:pt x="59911" y="30526"/>
                      <a:pt x="58736" y="30526"/>
                    </a:cubicBezTo>
                    <a:lnTo>
                      <a:pt x="33061" y="30526"/>
                    </a:lnTo>
                    <a:lnTo>
                      <a:pt x="33061" y="3336"/>
                    </a:lnTo>
                    <a:cubicBezTo>
                      <a:pt x="33061" y="2184"/>
                      <a:pt x="33061" y="59"/>
                      <a:pt x="31047" y="59"/>
                    </a:cubicBezTo>
                    <a:cubicBezTo>
                      <a:pt x="28949" y="59"/>
                      <a:pt x="28949" y="2096"/>
                      <a:pt x="28949" y="3336"/>
                    </a:cubicBezTo>
                    <a:lnTo>
                      <a:pt x="28949" y="30526"/>
                    </a:lnTo>
                    <a:lnTo>
                      <a:pt x="3190" y="30526"/>
                    </a:lnTo>
                    <a:cubicBezTo>
                      <a:pt x="2099" y="30526"/>
                      <a:pt x="86" y="30526"/>
                      <a:pt x="86" y="32651"/>
                    </a:cubicBezTo>
                    <a:cubicBezTo>
                      <a:pt x="86" y="34866"/>
                      <a:pt x="2015" y="34866"/>
                      <a:pt x="3190" y="34866"/>
                    </a:cubicBezTo>
                    <a:lnTo>
                      <a:pt x="28949" y="34866"/>
                    </a:lnTo>
                    <a:lnTo>
                      <a:pt x="28949" y="62056"/>
                    </a:lnTo>
                    <a:cubicBezTo>
                      <a:pt x="28949" y="63207"/>
                      <a:pt x="28949" y="65333"/>
                      <a:pt x="30963" y="65333"/>
                    </a:cubicBezTo>
                    <a:cubicBezTo>
                      <a:pt x="33061" y="65333"/>
                      <a:pt x="33061" y="63296"/>
                      <a:pt x="33061" y="62056"/>
                    </a:cubicBezTo>
                    <a:lnTo>
                      <a:pt x="33061" y="34866"/>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22" name="任意形状 1221">
                <a:extLst>
                  <a:ext uri="{FF2B5EF4-FFF2-40B4-BE49-F238E27FC236}">
                    <a16:creationId xmlns:a16="http://schemas.microsoft.com/office/drawing/2014/main" id="{D2EA1B2F-4BA3-4B4B-DA98-AFB73E6AFB2E}"/>
                  </a:ext>
                </a:extLst>
              </p:cNvPr>
              <p:cNvSpPr/>
              <p:nvPr>
                <p:custDataLst>
                  <p:tags r:id="rId46"/>
                </p:custDataLst>
              </p:nvPr>
            </p:nvSpPr>
            <p:spPr>
              <a:xfrm>
                <a:off x="7452812" y="1034854"/>
                <a:ext cx="30541" cy="58809"/>
              </a:xfrm>
              <a:custGeom>
                <a:avLst/>
                <a:gdLst>
                  <a:gd name="connsiteX0" fmla="*/ 19054 w 30541"/>
                  <a:gd name="connsiteY0" fmla="*/ 2538 h 58809"/>
                  <a:gd name="connsiteX1" fmla="*/ 16537 w 30541"/>
                  <a:gd name="connsiteY1" fmla="*/ 59 h 58809"/>
                  <a:gd name="connsiteX2" fmla="*/ 92 w 30541"/>
                  <a:gd name="connsiteY2" fmla="*/ 5727 h 58809"/>
                  <a:gd name="connsiteX3" fmla="*/ 92 w 30541"/>
                  <a:gd name="connsiteY3" fmla="*/ 8915 h 58809"/>
                  <a:gd name="connsiteX4" fmla="*/ 12258 w 30541"/>
                  <a:gd name="connsiteY4" fmla="*/ 6435 h 58809"/>
                  <a:gd name="connsiteX5" fmla="*/ 12258 w 30541"/>
                  <a:gd name="connsiteY5" fmla="*/ 51605 h 58809"/>
                  <a:gd name="connsiteX6" fmla="*/ 3867 w 30541"/>
                  <a:gd name="connsiteY6" fmla="*/ 55679 h 58809"/>
                  <a:gd name="connsiteX7" fmla="*/ 679 w 30541"/>
                  <a:gd name="connsiteY7" fmla="*/ 55679 h 58809"/>
                  <a:gd name="connsiteX8" fmla="*/ 679 w 30541"/>
                  <a:gd name="connsiteY8" fmla="*/ 58868 h 58809"/>
                  <a:gd name="connsiteX9" fmla="*/ 15614 w 30541"/>
                  <a:gd name="connsiteY9" fmla="*/ 58513 h 58809"/>
                  <a:gd name="connsiteX10" fmla="*/ 30634 w 30541"/>
                  <a:gd name="connsiteY10" fmla="*/ 58868 h 58809"/>
                  <a:gd name="connsiteX11" fmla="*/ 30634 w 30541"/>
                  <a:gd name="connsiteY11" fmla="*/ 55679 h 58809"/>
                  <a:gd name="connsiteX12" fmla="*/ 27445 w 30541"/>
                  <a:gd name="connsiteY12" fmla="*/ 55679 h 58809"/>
                  <a:gd name="connsiteX13" fmla="*/ 19054 w 30541"/>
                  <a:gd name="connsiteY13" fmla="*/ 51605 h 58809"/>
                  <a:gd name="connsiteX14" fmla="*/ 19054 w 30541"/>
                  <a:gd name="connsiteY14" fmla="*/ 2538 h 5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541" h="58809">
                    <a:moveTo>
                      <a:pt x="19054" y="2538"/>
                    </a:moveTo>
                    <a:cubicBezTo>
                      <a:pt x="19054" y="147"/>
                      <a:pt x="18887" y="59"/>
                      <a:pt x="16537" y="59"/>
                    </a:cubicBezTo>
                    <a:cubicBezTo>
                      <a:pt x="11167" y="5638"/>
                      <a:pt x="3532" y="5727"/>
                      <a:pt x="92" y="5727"/>
                    </a:cubicBezTo>
                    <a:lnTo>
                      <a:pt x="92" y="8915"/>
                    </a:lnTo>
                    <a:cubicBezTo>
                      <a:pt x="2105" y="8915"/>
                      <a:pt x="7643" y="8915"/>
                      <a:pt x="12258" y="6435"/>
                    </a:cubicBezTo>
                    <a:lnTo>
                      <a:pt x="12258" y="51605"/>
                    </a:lnTo>
                    <a:cubicBezTo>
                      <a:pt x="12258" y="54528"/>
                      <a:pt x="12258" y="55679"/>
                      <a:pt x="3867" y="55679"/>
                    </a:cubicBezTo>
                    <a:lnTo>
                      <a:pt x="679" y="55679"/>
                    </a:lnTo>
                    <a:lnTo>
                      <a:pt x="679" y="58868"/>
                    </a:lnTo>
                    <a:cubicBezTo>
                      <a:pt x="2189" y="58779"/>
                      <a:pt x="12510" y="58513"/>
                      <a:pt x="15614" y="58513"/>
                    </a:cubicBezTo>
                    <a:cubicBezTo>
                      <a:pt x="18215" y="58513"/>
                      <a:pt x="28788" y="58779"/>
                      <a:pt x="30634" y="58868"/>
                    </a:cubicBezTo>
                    <a:lnTo>
                      <a:pt x="30634" y="55679"/>
                    </a:lnTo>
                    <a:lnTo>
                      <a:pt x="27445" y="55679"/>
                    </a:lnTo>
                    <a:cubicBezTo>
                      <a:pt x="19054" y="55679"/>
                      <a:pt x="19054" y="54528"/>
                      <a:pt x="19054" y="51605"/>
                    </a:cubicBezTo>
                    <a:lnTo>
                      <a:pt x="19054" y="2538"/>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23" name="任意形状 1222">
                <a:extLst>
                  <a:ext uri="{FF2B5EF4-FFF2-40B4-BE49-F238E27FC236}">
                    <a16:creationId xmlns:a16="http://schemas.microsoft.com/office/drawing/2014/main" id="{32884286-57DF-0617-856C-5915797E31C4}"/>
                  </a:ext>
                </a:extLst>
              </p:cNvPr>
              <p:cNvSpPr/>
              <p:nvPr>
                <p:custDataLst>
                  <p:tags r:id="rId47"/>
                </p:custDataLst>
              </p:nvPr>
            </p:nvSpPr>
            <p:spPr>
              <a:xfrm>
                <a:off x="7341286" y="1124489"/>
                <a:ext cx="43127" cy="62351"/>
              </a:xfrm>
              <a:custGeom>
                <a:avLst/>
                <a:gdLst>
                  <a:gd name="connsiteX0" fmla="*/ 42875 w 43127"/>
                  <a:gd name="connsiteY0" fmla="*/ 2723 h 62351"/>
                  <a:gd name="connsiteX1" fmla="*/ 43211 w 43127"/>
                  <a:gd name="connsiteY1" fmla="*/ 1306 h 62351"/>
                  <a:gd name="connsiteX2" fmla="*/ 41868 w 43127"/>
                  <a:gd name="connsiteY2" fmla="*/ 66 h 62351"/>
                  <a:gd name="connsiteX3" fmla="*/ 31128 w 43127"/>
                  <a:gd name="connsiteY3" fmla="*/ 951 h 62351"/>
                  <a:gd name="connsiteX4" fmla="*/ 29282 w 43127"/>
                  <a:gd name="connsiteY4" fmla="*/ 2989 h 62351"/>
                  <a:gd name="connsiteX5" fmla="*/ 31464 w 43127"/>
                  <a:gd name="connsiteY5" fmla="*/ 4228 h 62351"/>
                  <a:gd name="connsiteX6" fmla="*/ 35491 w 43127"/>
                  <a:gd name="connsiteY6" fmla="*/ 5557 h 62351"/>
                  <a:gd name="connsiteX7" fmla="*/ 35156 w 43127"/>
                  <a:gd name="connsiteY7" fmla="*/ 7505 h 62351"/>
                  <a:gd name="connsiteX8" fmla="*/ 30373 w 43127"/>
                  <a:gd name="connsiteY8" fmla="*/ 27699 h 62351"/>
                  <a:gd name="connsiteX9" fmla="*/ 21731 w 43127"/>
                  <a:gd name="connsiteY9" fmla="*/ 22473 h 62351"/>
                  <a:gd name="connsiteX10" fmla="*/ 83 w 43127"/>
                  <a:gd name="connsiteY10" fmla="*/ 47715 h 62351"/>
                  <a:gd name="connsiteX11" fmla="*/ 12753 w 43127"/>
                  <a:gd name="connsiteY11" fmla="*/ 62418 h 62351"/>
                  <a:gd name="connsiteX12" fmla="*/ 24667 w 43127"/>
                  <a:gd name="connsiteY12" fmla="*/ 56218 h 62351"/>
                  <a:gd name="connsiteX13" fmla="*/ 33310 w 43127"/>
                  <a:gd name="connsiteY13" fmla="*/ 62418 h 62351"/>
                  <a:gd name="connsiteX14" fmla="*/ 39938 w 43127"/>
                  <a:gd name="connsiteY14" fmla="*/ 57723 h 62351"/>
                  <a:gd name="connsiteX15" fmla="*/ 42875 w 43127"/>
                  <a:gd name="connsiteY15" fmla="*/ 48867 h 62351"/>
                  <a:gd name="connsiteX16" fmla="*/ 41532 w 43127"/>
                  <a:gd name="connsiteY16" fmla="*/ 47715 h 62351"/>
                  <a:gd name="connsiteX17" fmla="*/ 39687 w 43127"/>
                  <a:gd name="connsiteY17" fmla="*/ 50461 h 62351"/>
                  <a:gd name="connsiteX18" fmla="*/ 33561 w 43127"/>
                  <a:gd name="connsiteY18" fmla="*/ 59938 h 62351"/>
                  <a:gd name="connsiteX19" fmla="*/ 30792 w 43127"/>
                  <a:gd name="connsiteY19" fmla="*/ 55598 h 62351"/>
                  <a:gd name="connsiteX20" fmla="*/ 31212 w 43127"/>
                  <a:gd name="connsiteY20" fmla="*/ 51967 h 62351"/>
                  <a:gd name="connsiteX21" fmla="*/ 42875 w 43127"/>
                  <a:gd name="connsiteY21" fmla="*/ 2723 h 62351"/>
                  <a:gd name="connsiteX22" fmla="*/ 25003 w 43127"/>
                  <a:gd name="connsiteY22" fmla="*/ 50461 h 62351"/>
                  <a:gd name="connsiteX23" fmla="*/ 20724 w 43127"/>
                  <a:gd name="connsiteY23" fmla="*/ 56395 h 62351"/>
                  <a:gd name="connsiteX24" fmla="*/ 13004 w 43127"/>
                  <a:gd name="connsiteY24" fmla="*/ 59938 h 62351"/>
                  <a:gd name="connsiteX25" fmla="*/ 6879 w 43127"/>
                  <a:gd name="connsiteY25" fmla="*/ 51347 h 62351"/>
                  <a:gd name="connsiteX26" fmla="*/ 11242 w 43127"/>
                  <a:gd name="connsiteY26" fmla="*/ 33367 h 62351"/>
                  <a:gd name="connsiteX27" fmla="*/ 21731 w 43127"/>
                  <a:gd name="connsiteY27" fmla="*/ 24953 h 62351"/>
                  <a:gd name="connsiteX28" fmla="*/ 29198 w 43127"/>
                  <a:gd name="connsiteY28" fmla="*/ 32659 h 62351"/>
                  <a:gd name="connsiteX29" fmla="*/ 28946 w 43127"/>
                  <a:gd name="connsiteY29" fmla="*/ 33899 h 62351"/>
                  <a:gd name="connsiteX30" fmla="*/ 25003 w 43127"/>
                  <a:gd name="connsiteY30" fmla="*/ 50461 h 6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127" h="62351">
                    <a:moveTo>
                      <a:pt x="42875" y="2723"/>
                    </a:moveTo>
                    <a:cubicBezTo>
                      <a:pt x="42959" y="2546"/>
                      <a:pt x="43211" y="1394"/>
                      <a:pt x="43211" y="1306"/>
                    </a:cubicBezTo>
                    <a:cubicBezTo>
                      <a:pt x="43211" y="863"/>
                      <a:pt x="42875" y="66"/>
                      <a:pt x="41868" y="66"/>
                    </a:cubicBezTo>
                    <a:cubicBezTo>
                      <a:pt x="40190" y="66"/>
                      <a:pt x="33226" y="774"/>
                      <a:pt x="31128" y="951"/>
                    </a:cubicBezTo>
                    <a:cubicBezTo>
                      <a:pt x="30457" y="1040"/>
                      <a:pt x="29282" y="1129"/>
                      <a:pt x="29282" y="2989"/>
                    </a:cubicBezTo>
                    <a:cubicBezTo>
                      <a:pt x="29282" y="4228"/>
                      <a:pt x="30457" y="4228"/>
                      <a:pt x="31464" y="4228"/>
                    </a:cubicBezTo>
                    <a:cubicBezTo>
                      <a:pt x="35491" y="4228"/>
                      <a:pt x="35491" y="4848"/>
                      <a:pt x="35491" y="5557"/>
                    </a:cubicBezTo>
                    <a:cubicBezTo>
                      <a:pt x="35491" y="6177"/>
                      <a:pt x="35323" y="6708"/>
                      <a:pt x="35156" y="7505"/>
                    </a:cubicBezTo>
                    <a:lnTo>
                      <a:pt x="30373" y="27699"/>
                    </a:lnTo>
                    <a:cubicBezTo>
                      <a:pt x="28611" y="24776"/>
                      <a:pt x="25758" y="22473"/>
                      <a:pt x="21731" y="22473"/>
                    </a:cubicBezTo>
                    <a:cubicBezTo>
                      <a:pt x="10991" y="22473"/>
                      <a:pt x="83" y="34962"/>
                      <a:pt x="83" y="47715"/>
                    </a:cubicBezTo>
                    <a:cubicBezTo>
                      <a:pt x="83" y="56306"/>
                      <a:pt x="5537" y="62418"/>
                      <a:pt x="12753" y="62418"/>
                    </a:cubicBezTo>
                    <a:cubicBezTo>
                      <a:pt x="17284" y="62418"/>
                      <a:pt x="21311" y="59672"/>
                      <a:pt x="24667" y="56218"/>
                    </a:cubicBezTo>
                    <a:cubicBezTo>
                      <a:pt x="26261" y="61532"/>
                      <a:pt x="31128" y="62418"/>
                      <a:pt x="33310" y="62418"/>
                    </a:cubicBezTo>
                    <a:cubicBezTo>
                      <a:pt x="36330" y="62418"/>
                      <a:pt x="38428" y="60469"/>
                      <a:pt x="39938" y="57723"/>
                    </a:cubicBezTo>
                    <a:cubicBezTo>
                      <a:pt x="41784" y="54269"/>
                      <a:pt x="42875" y="49221"/>
                      <a:pt x="42875" y="48867"/>
                    </a:cubicBezTo>
                    <a:cubicBezTo>
                      <a:pt x="42875" y="47715"/>
                      <a:pt x="41784" y="47715"/>
                      <a:pt x="41532" y="47715"/>
                    </a:cubicBezTo>
                    <a:cubicBezTo>
                      <a:pt x="40358" y="47715"/>
                      <a:pt x="40274" y="48070"/>
                      <a:pt x="39687" y="50461"/>
                    </a:cubicBezTo>
                    <a:cubicBezTo>
                      <a:pt x="38680" y="54712"/>
                      <a:pt x="37085" y="59938"/>
                      <a:pt x="33561" y="59938"/>
                    </a:cubicBezTo>
                    <a:cubicBezTo>
                      <a:pt x="31380" y="59938"/>
                      <a:pt x="30792" y="57989"/>
                      <a:pt x="30792" y="55598"/>
                    </a:cubicBezTo>
                    <a:cubicBezTo>
                      <a:pt x="30792" y="53915"/>
                      <a:pt x="30960" y="53118"/>
                      <a:pt x="31212" y="51967"/>
                    </a:cubicBezTo>
                    <a:lnTo>
                      <a:pt x="42875" y="2723"/>
                    </a:lnTo>
                    <a:close/>
                    <a:moveTo>
                      <a:pt x="25003" y="50461"/>
                    </a:moveTo>
                    <a:cubicBezTo>
                      <a:pt x="24416" y="52941"/>
                      <a:pt x="22570" y="54712"/>
                      <a:pt x="20724" y="56395"/>
                    </a:cubicBezTo>
                    <a:cubicBezTo>
                      <a:pt x="19969" y="57103"/>
                      <a:pt x="16612" y="59938"/>
                      <a:pt x="13004" y="59938"/>
                    </a:cubicBezTo>
                    <a:cubicBezTo>
                      <a:pt x="9900" y="59938"/>
                      <a:pt x="6879" y="57635"/>
                      <a:pt x="6879" y="51347"/>
                    </a:cubicBezTo>
                    <a:cubicBezTo>
                      <a:pt x="6879" y="46652"/>
                      <a:pt x="9312" y="36910"/>
                      <a:pt x="11242" y="33367"/>
                    </a:cubicBezTo>
                    <a:cubicBezTo>
                      <a:pt x="15102" y="26282"/>
                      <a:pt x="19381" y="24953"/>
                      <a:pt x="21731" y="24953"/>
                    </a:cubicBezTo>
                    <a:cubicBezTo>
                      <a:pt x="27604" y="24953"/>
                      <a:pt x="29198" y="31685"/>
                      <a:pt x="29198" y="32659"/>
                    </a:cubicBezTo>
                    <a:cubicBezTo>
                      <a:pt x="29198" y="33013"/>
                      <a:pt x="29030" y="33633"/>
                      <a:pt x="28946" y="33899"/>
                    </a:cubicBezTo>
                    <a:lnTo>
                      <a:pt x="25003" y="50461"/>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238" name="组合 1237" descr="\documentclass{article}&#10;\usepackage{amsmath}&#10;\usepackage[bold]{hhtensor}&#10;\pagestyle{empty}&#10;\begin{document}&#10;&#10;$\hat F^n$&#10;&#10;&#10;\end{document}" title="IguanaTex Vector Display">
              <a:extLst>
                <a:ext uri="{FF2B5EF4-FFF2-40B4-BE49-F238E27FC236}">
                  <a16:creationId xmlns:a16="http://schemas.microsoft.com/office/drawing/2014/main" id="{B43254F4-4027-66B6-4E78-8B2D42429965}"/>
                </a:ext>
              </a:extLst>
            </p:cNvPr>
            <p:cNvGrpSpPr>
              <a:grpSpLocks noChangeAspect="1"/>
            </p:cNvGrpSpPr>
            <p:nvPr>
              <p:custDataLst>
                <p:tags r:id="rId19"/>
              </p:custDataLst>
            </p:nvPr>
          </p:nvGrpSpPr>
          <p:grpSpPr>
            <a:xfrm>
              <a:off x="8367756" y="2416962"/>
              <a:ext cx="202093" cy="179687"/>
              <a:chOff x="9850025" y="1651829"/>
              <a:chExt cx="211024" cy="179687"/>
            </a:xfrm>
          </p:grpSpPr>
          <p:sp>
            <p:nvSpPr>
              <p:cNvPr id="1235" name="任意形状 1234">
                <a:extLst>
                  <a:ext uri="{FF2B5EF4-FFF2-40B4-BE49-F238E27FC236}">
                    <a16:creationId xmlns:a16="http://schemas.microsoft.com/office/drawing/2014/main" id="{55CF9381-0D1A-DF72-B27F-4AB593E3D69D}"/>
                  </a:ext>
                </a:extLst>
              </p:cNvPr>
              <p:cNvSpPr/>
              <p:nvPr>
                <p:custDataLst>
                  <p:tags r:id="rId40"/>
                </p:custDataLst>
              </p:nvPr>
            </p:nvSpPr>
            <p:spPr>
              <a:xfrm>
                <a:off x="9902987" y="1651829"/>
                <a:ext cx="46775" cy="29227"/>
              </a:xfrm>
              <a:custGeom>
                <a:avLst/>
                <a:gdLst>
                  <a:gd name="connsiteX0" fmla="*/ 23554 w 46775"/>
                  <a:gd name="connsiteY0" fmla="*/ 60 h 29227"/>
                  <a:gd name="connsiteX1" fmla="*/ 79 w 46775"/>
                  <a:gd name="connsiteY1" fmla="*/ 25871 h 29227"/>
                  <a:gd name="connsiteX2" fmla="*/ 3232 w 46775"/>
                  <a:gd name="connsiteY2" fmla="*/ 29288 h 29227"/>
                  <a:gd name="connsiteX3" fmla="*/ 23554 w 46775"/>
                  <a:gd name="connsiteY3" fmla="*/ 9929 h 29227"/>
                  <a:gd name="connsiteX4" fmla="*/ 43701 w 46775"/>
                  <a:gd name="connsiteY4" fmla="*/ 29288 h 29227"/>
                  <a:gd name="connsiteX5" fmla="*/ 46854 w 46775"/>
                  <a:gd name="connsiteY5" fmla="*/ 25871 h 29227"/>
                  <a:gd name="connsiteX6" fmla="*/ 23554 w 46775"/>
                  <a:gd name="connsiteY6" fmla="*/ 60 h 2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75" h="29227">
                    <a:moveTo>
                      <a:pt x="23554" y="60"/>
                    </a:moveTo>
                    <a:lnTo>
                      <a:pt x="79" y="25871"/>
                    </a:lnTo>
                    <a:lnTo>
                      <a:pt x="3232" y="29288"/>
                    </a:lnTo>
                    <a:lnTo>
                      <a:pt x="23554" y="9929"/>
                    </a:lnTo>
                    <a:lnTo>
                      <a:pt x="43701" y="29288"/>
                    </a:lnTo>
                    <a:lnTo>
                      <a:pt x="46854" y="25871"/>
                    </a:lnTo>
                    <a:lnTo>
                      <a:pt x="23554" y="60"/>
                    </a:lnTo>
                    <a:close/>
                  </a:path>
                </a:pathLst>
              </a:custGeom>
              <a:solidFill>
                <a:srgbClr val="000000"/>
              </a:solidFill>
              <a:ln w="175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36" name="任意形状 1235">
                <a:extLst>
                  <a:ext uri="{FF2B5EF4-FFF2-40B4-BE49-F238E27FC236}">
                    <a16:creationId xmlns:a16="http://schemas.microsoft.com/office/drawing/2014/main" id="{0DF22238-DECF-9BA8-0CDB-18FCBBE5203D}"/>
                  </a:ext>
                </a:extLst>
              </p:cNvPr>
              <p:cNvSpPr/>
              <p:nvPr>
                <p:custDataLst>
                  <p:tags r:id="rId41"/>
                </p:custDataLst>
              </p:nvPr>
            </p:nvSpPr>
            <p:spPr>
              <a:xfrm>
                <a:off x="9850025" y="1702460"/>
                <a:ext cx="124520" cy="129056"/>
              </a:xfrm>
              <a:custGeom>
                <a:avLst/>
                <a:gdLst>
                  <a:gd name="connsiteX0" fmla="*/ 46502 w 124520"/>
                  <a:gd name="connsiteY0" fmla="*/ 67438 h 129056"/>
                  <a:gd name="connsiteX1" fmla="*/ 63495 w 124520"/>
                  <a:gd name="connsiteY1" fmla="*/ 67438 h 129056"/>
                  <a:gd name="connsiteX2" fmla="*/ 78036 w 124520"/>
                  <a:gd name="connsiteY2" fmla="*/ 75978 h 129056"/>
                  <a:gd name="connsiteX3" fmla="*/ 76810 w 124520"/>
                  <a:gd name="connsiteY3" fmla="*/ 85278 h 129056"/>
                  <a:gd name="connsiteX4" fmla="*/ 76284 w 124520"/>
                  <a:gd name="connsiteY4" fmla="*/ 87365 h 129056"/>
                  <a:gd name="connsiteX5" fmla="*/ 78386 w 124520"/>
                  <a:gd name="connsiteY5" fmla="*/ 89643 h 129056"/>
                  <a:gd name="connsiteX6" fmla="*/ 81014 w 124520"/>
                  <a:gd name="connsiteY6" fmla="*/ 85657 h 129056"/>
                  <a:gd name="connsiteX7" fmla="*/ 90650 w 124520"/>
                  <a:gd name="connsiteY7" fmla="*/ 44473 h 129056"/>
                  <a:gd name="connsiteX8" fmla="*/ 91175 w 124520"/>
                  <a:gd name="connsiteY8" fmla="*/ 41437 h 129056"/>
                  <a:gd name="connsiteX9" fmla="*/ 89073 w 124520"/>
                  <a:gd name="connsiteY9" fmla="*/ 39349 h 129056"/>
                  <a:gd name="connsiteX10" fmla="*/ 86445 w 124520"/>
                  <a:gd name="connsiteY10" fmla="*/ 43334 h 129056"/>
                  <a:gd name="connsiteX11" fmla="*/ 63846 w 124520"/>
                  <a:gd name="connsiteY11" fmla="*/ 61554 h 129056"/>
                  <a:gd name="connsiteX12" fmla="*/ 47903 w 124520"/>
                  <a:gd name="connsiteY12" fmla="*/ 61554 h 129056"/>
                  <a:gd name="connsiteX13" fmla="*/ 59115 w 124520"/>
                  <a:gd name="connsiteY13" fmla="*/ 13348 h 129056"/>
                  <a:gd name="connsiteX14" fmla="*/ 68576 w 124520"/>
                  <a:gd name="connsiteY14" fmla="*/ 5946 h 129056"/>
                  <a:gd name="connsiteX15" fmla="*/ 91701 w 124520"/>
                  <a:gd name="connsiteY15" fmla="*/ 5946 h 129056"/>
                  <a:gd name="connsiteX16" fmla="*/ 117278 w 124520"/>
                  <a:gd name="connsiteY16" fmla="*/ 26823 h 129056"/>
                  <a:gd name="connsiteX17" fmla="*/ 116753 w 124520"/>
                  <a:gd name="connsiteY17" fmla="*/ 37071 h 129056"/>
                  <a:gd name="connsiteX18" fmla="*/ 116402 w 124520"/>
                  <a:gd name="connsiteY18" fmla="*/ 40488 h 129056"/>
                  <a:gd name="connsiteX19" fmla="*/ 118505 w 124520"/>
                  <a:gd name="connsiteY19" fmla="*/ 42765 h 129056"/>
                  <a:gd name="connsiteX20" fmla="*/ 120957 w 124520"/>
                  <a:gd name="connsiteY20" fmla="*/ 38020 h 129056"/>
                  <a:gd name="connsiteX21" fmla="*/ 124461 w 124520"/>
                  <a:gd name="connsiteY21" fmla="*/ 5187 h 129056"/>
                  <a:gd name="connsiteX22" fmla="*/ 119731 w 124520"/>
                  <a:gd name="connsiteY22" fmla="*/ 63 h 129056"/>
                  <a:gd name="connsiteX23" fmla="*/ 33888 w 124520"/>
                  <a:gd name="connsiteY23" fmla="*/ 63 h 129056"/>
                  <a:gd name="connsiteX24" fmla="*/ 28633 w 124520"/>
                  <a:gd name="connsiteY24" fmla="*/ 3859 h 129056"/>
                  <a:gd name="connsiteX25" fmla="*/ 33538 w 124520"/>
                  <a:gd name="connsiteY25" fmla="*/ 5946 h 129056"/>
                  <a:gd name="connsiteX26" fmla="*/ 44925 w 124520"/>
                  <a:gd name="connsiteY26" fmla="*/ 9362 h 129056"/>
                  <a:gd name="connsiteX27" fmla="*/ 44049 w 124520"/>
                  <a:gd name="connsiteY27" fmla="*/ 13917 h 129056"/>
                  <a:gd name="connsiteX28" fmla="*/ 20924 w 124520"/>
                  <a:gd name="connsiteY28" fmla="*/ 114315 h 129056"/>
                  <a:gd name="connsiteX29" fmla="*/ 4982 w 124520"/>
                  <a:gd name="connsiteY29" fmla="*/ 123235 h 129056"/>
                  <a:gd name="connsiteX30" fmla="*/ 77 w 124520"/>
                  <a:gd name="connsiteY30" fmla="*/ 126841 h 129056"/>
                  <a:gd name="connsiteX31" fmla="*/ 2705 w 124520"/>
                  <a:gd name="connsiteY31" fmla="*/ 129119 h 129056"/>
                  <a:gd name="connsiteX32" fmla="*/ 25830 w 124520"/>
                  <a:gd name="connsiteY32" fmla="*/ 128549 h 129056"/>
                  <a:gd name="connsiteX33" fmla="*/ 51933 w 124520"/>
                  <a:gd name="connsiteY33" fmla="*/ 129119 h 129056"/>
                  <a:gd name="connsiteX34" fmla="*/ 55612 w 124520"/>
                  <a:gd name="connsiteY34" fmla="*/ 125513 h 129056"/>
                  <a:gd name="connsiteX35" fmla="*/ 54561 w 124520"/>
                  <a:gd name="connsiteY35" fmla="*/ 123425 h 129056"/>
                  <a:gd name="connsiteX36" fmla="*/ 49655 w 124520"/>
                  <a:gd name="connsiteY36" fmla="*/ 123235 h 129056"/>
                  <a:gd name="connsiteX37" fmla="*/ 40545 w 124520"/>
                  <a:gd name="connsiteY37" fmla="*/ 122856 h 129056"/>
                  <a:gd name="connsiteX38" fmla="*/ 34939 w 124520"/>
                  <a:gd name="connsiteY38" fmla="*/ 119060 h 129056"/>
                  <a:gd name="connsiteX39" fmla="*/ 35640 w 124520"/>
                  <a:gd name="connsiteY39" fmla="*/ 114695 h 129056"/>
                  <a:gd name="connsiteX40" fmla="*/ 46502 w 124520"/>
                  <a:gd name="connsiteY40" fmla="*/ 67438 h 12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4520" h="129056">
                    <a:moveTo>
                      <a:pt x="46502" y="67438"/>
                    </a:moveTo>
                    <a:lnTo>
                      <a:pt x="63495" y="67438"/>
                    </a:lnTo>
                    <a:cubicBezTo>
                      <a:pt x="76634" y="67438"/>
                      <a:pt x="78036" y="70474"/>
                      <a:pt x="78036" y="75978"/>
                    </a:cubicBezTo>
                    <a:cubicBezTo>
                      <a:pt x="78036" y="77307"/>
                      <a:pt x="78036" y="79584"/>
                      <a:pt x="76810" y="85278"/>
                    </a:cubicBezTo>
                    <a:cubicBezTo>
                      <a:pt x="76459" y="86227"/>
                      <a:pt x="76284" y="86986"/>
                      <a:pt x="76284" y="87365"/>
                    </a:cubicBezTo>
                    <a:cubicBezTo>
                      <a:pt x="76284" y="88884"/>
                      <a:pt x="77335" y="89643"/>
                      <a:pt x="78386" y="89643"/>
                    </a:cubicBezTo>
                    <a:cubicBezTo>
                      <a:pt x="80138" y="89643"/>
                      <a:pt x="80138" y="89073"/>
                      <a:pt x="81014" y="85657"/>
                    </a:cubicBezTo>
                    <a:lnTo>
                      <a:pt x="90650" y="44473"/>
                    </a:lnTo>
                    <a:cubicBezTo>
                      <a:pt x="91175" y="42386"/>
                      <a:pt x="91175" y="42006"/>
                      <a:pt x="91175" y="41437"/>
                    </a:cubicBezTo>
                    <a:cubicBezTo>
                      <a:pt x="91175" y="41057"/>
                      <a:pt x="90825" y="39349"/>
                      <a:pt x="89073" y="39349"/>
                    </a:cubicBezTo>
                    <a:cubicBezTo>
                      <a:pt x="87321" y="39349"/>
                      <a:pt x="87146" y="40298"/>
                      <a:pt x="86445" y="43334"/>
                    </a:cubicBezTo>
                    <a:cubicBezTo>
                      <a:pt x="82766" y="58138"/>
                      <a:pt x="78737" y="61554"/>
                      <a:pt x="63846" y="61554"/>
                    </a:cubicBezTo>
                    <a:lnTo>
                      <a:pt x="47903" y="61554"/>
                    </a:lnTo>
                    <a:lnTo>
                      <a:pt x="59115" y="13348"/>
                    </a:lnTo>
                    <a:cubicBezTo>
                      <a:pt x="60692" y="6705"/>
                      <a:pt x="60867" y="5946"/>
                      <a:pt x="68576" y="5946"/>
                    </a:cubicBezTo>
                    <a:lnTo>
                      <a:pt x="91701" y="5946"/>
                    </a:lnTo>
                    <a:cubicBezTo>
                      <a:pt x="113249" y="5946"/>
                      <a:pt x="117278" y="12209"/>
                      <a:pt x="117278" y="26823"/>
                    </a:cubicBezTo>
                    <a:cubicBezTo>
                      <a:pt x="117278" y="31188"/>
                      <a:pt x="117278" y="31947"/>
                      <a:pt x="116753" y="37071"/>
                    </a:cubicBezTo>
                    <a:cubicBezTo>
                      <a:pt x="116402" y="39539"/>
                      <a:pt x="116402" y="39918"/>
                      <a:pt x="116402" y="40488"/>
                    </a:cubicBezTo>
                    <a:cubicBezTo>
                      <a:pt x="116402" y="41437"/>
                      <a:pt x="116928" y="42765"/>
                      <a:pt x="118505" y="42765"/>
                    </a:cubicBezTo>
                    <a:cubicBezTo>
                      <a:pt x="120432" y="42765"/>
                      <a:pt x="120607" y="41626"/>
                      <a:pt x="120957" y="38020"/>
                    </a:cubicBezTo>
                    <a:lnTo>
                      <a:pt x="124461" y="5187"/>
                    </a:lnTo>
                    <a:cubicBezTo>
                      <a:pt x="124987" y="63"/>
                      <a:pt x="124111" y="63"/>
                      <a:pt x="119731" y="63"/>
                    </a:cubicBezTo>
                    <a:lnTo>
                      <a:pt x="33888" y="63"/>
                    </a:lnTo>
                    <a:cubicBezTo>
                      <a:pt x="30384" y="63"/>
                      <a:pt x="28633" y="63"/>
                      <a:pt x="28633" y="3859"/>
                    </a:cubicBezTo>
                    <a:cubicBezTo>
                      <a:pt x="28633" y="5946"/>
                      <a:pt x="30209" y="5946"/>
                      <a:pt x="33538" y="5946"/>
                    </a:cubicBezTo>
                    <a:cubicBezTo>
                      <a:pt x="40020" y="5946"/>
                      <a:pt x="44925" y="5946"/>
                      <a:pt x="44925" y="9362"/>
                    </a:cubicBezTo>
                    <a:cubicBezTo>
                      <a:pt x="44925" y="10122"/>
                      <a:pt x="44925" y="10501"/>
                      <a:pt x="44049" y="13917"/>
                    </a:cubicBezTo>
                    <a:lnTo>
                      <a:pt x="20924" y="114315"/>
                    </a:lnTo>
                    <a:cubicBezTo>
                      <a:pt x="19172" y="121717"/>
                      <a:pt x="18822" y="123235"/>
                      <a:pt x="4982" y="123235"/>
                    </a:cubicBezTo>
                    <a:cubicBezTo>
                      <a:pt x="2004" y="123235"/>
                      <a:pt x="77" y="123235"/>
                      <a:pt x="77" y="126841"/>
                    </a:cubicBezTo>
                    <a:cubicBezTo>
                      <a:pt x="77" y="129119"/>
                      <a:pt x="2179" y="129119"/>
                      <a:pt x="2705" y="129119"/>
                    </a:cubicBezTo>
                    <a:cubicBezTo>
                      <a:pt x="7785" y="129119"/>
                      <a:pt x="20749" y="128549"/>
                      <a:pt x="25830" y="128549"/>
                    </a:cubicBezTo>
                    <a:cubicBezTo>
                      <a:pt x="31611" y="128549"/>
                      <a:pt x="46151" y="129119"/>
                      <a:pt x="51933" y="129119"/>
                    </a:cubicBezTo>
                    <a:cubicBezTo>
                      <a:pt x="53509" y="129119"/>
                      <a:pt x="55612" y="129119"/>
                      <a:pt x="55612" y="125513"/>
                    </a:cubicBezTo>
                    <a:cubicBezTo>
                      <a:pt x="55612" y="123995"/>
                      <a:pt x="54561" y="123615"/>
                      <a:pt x="54561" y="123425"/>
                    </a:cubicBezTo>
                    <a:cubicBezTo>
                      <a:pt x="54035" y="123235"/>
                      <a:pt x="53685" y="123235"/>
                      <a:pt x="49655" y="123235"/>
                    </a:cubicBezTo>
                    <a:cubicBezTo>
                      <a:pt x="45801" y="123235"/>
                      <a:pt x="44925" y="123235"/>
                      <a:pt x="40545" y="122856"/>
                    </a:cubicBezTo>
                    <a:cubicBezTo>
                      <a:pt x="35465" y="122286"/>
                      <a:pt x="34939" y="121527"/>
                      <a:pt x="34939" y="119060"/>
                    </a:cubicBezTo>
                    <a:cubicBezTo>
                      <a:pt x="34939" y="118680"/>
                      <a:pt x="34939" y="117542"/>
                      <a:pt x="35640" y="114695"/>
                    </a:cubicBezTo>
                    <a:lnTo>
                      <a:pt x="46502" y="67438"/>
                    </a:lnTo>
                    <a:close/>
                  </a:path>
                </a:pathLst>
              </a:custGeom>
              <a:solidFill>
                <a:srgbClr val="000000"/>
              </a:solidFill>
              <a:ln w="175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37" name="任意形状 1236">
                <a:extLst>
                  <a:ext uri="{FF2B5EF4-FFF2-40B4-BE49-F238E27FC236}">
                    <a16:creationId xmlns:a16="http://schemas.microsoft.com/office/drawing/2014/main" id="{A50A853E-FDE9-32A0-D993-02E26F64C289}"/>
                  </a:ext>
                </a:extLst>
              </p:cNvPr>
              <p:cNvSpPr/>
              <p:nvPr>
                <p:custDataLst>
                  <p:tags r:id="rId42"/>
                </p:custDataLst>
              </p:nvPr>
            </p:nvSpPr>
            <p:spPr>
              <a:xfrm>
                <a:off x="9986121" y="1704055"/>
                <a:ext cx="74928" cy="59916"/>
              </a:xfrm>
              <a:custGeom>
                <a:avLst/>
                <a:gdLst>
                  <a:gd name="connsiteX0" fmla="*/ 9282 w 74928"/>
                  <a:gd name="connsiteY0" fmla="*/ 50277 h 59916"/>
                  <a:gd name="connsiteX1" fmla="*/ 8056 w 74928"/>
                  <a:gd name="connsiteY1" fmla="*/ 55724 h 59916"/>
                  <a:gd name="connsiteX2" fmla="*/ 12225 w 74928"/>
                  <a:gd name="connsiteY2" fmla="*/ 59975 h 59916"/>
                  <a:gd name="connsiteX3" fmla="*/ 17008 w 74928"/>
                  <a:gd name="connsiteY3" fmla="*/ 57053 h 59916"/>
                  <a:gd name="connsiteX4" fmla="*/ 19215 w 74928"/>
                  <a:gd name="connsiteY4" fmla="*/ 48816 h 59916"/>
                  <a:gd name="connsiteX5" fmla="*/ 21913 w 74928"/>
                  <a:gd name="connsiteY5" fmla="*/ 36859 h 59916"/>
                  <a:gd name="connsiteX6" fmla="*/ 23998 w 74928"/>
                  <a:gd name="connsiteY6" fmla="*/ 27958 h 59916"/>
                  <a:gd name="connsiteX7" fmla="*/ 29148 w 74928"/>
                  <a:gd name="connsiteY7" fmla="*/ 16001 h 59916"/>
                  <a:gd name="connsiteX8" fmla="*/ 47543 w 74928"/>
                  <a:gd name="connsiteY8" fmla="*/ 3779 h 59916"/>
                  <a:gd name="connsiteX9" fmla="*/ 54779 w 74928"/>
                  <a:gd name="connsiteY9" fmla="*/ 13079 h 59916"/>
                  <a:gd name="connsiteX10" fmla="*/ 47543 w 74928"/>
                  <a:gd name="connsiteY10" fmla="*/ 41376 h 59916"/>
                  <a:gd name="connsiteX11" fmla="*/ 45704 w 74928"/>
                  <a:gd name="connsiteY11" fmla="*/ 48550 h 59916"/>
                  <a:gd name="connsiteX12" fmla="*/ 57354 w 74928"/>
                  <a:gd name="connsiteY12" fmla="*/ 59975 h 59916"/>
                  <a:gd name="connsiteX13" fmla="*/ 75013 w 74928"/>
                  <a:gd name="connsiteY13" fmla="*/ 39649 h 59916"/>
                  <a:gd name="connsiteX14" fmla="*/ 73051 w 74928"/>
                  <a:gd name="connsiteY14" fmla="*/ 37922 h 59916"/>
                  <a:gd name="connsiteX15" fmla="*/ 70721 w 74928"/>
                  <a:gd name="connsiteY15" fmla="*/ 40180 h 59916"/>
                  <a:gd name="connsiteX16" fmla="*/ 57722 w 74928"/>
                  <a:gd name="connsiteY16" fmla="*/ 56255 h 59916"/>
                  <a:gd name="connsiteX17" fmla="*/ 54656 w 74928"/>
                  <a:gd name="connsiteY17" fmla="*/ 51606 h 59916"/>
                  <a:gd name="connsiteX18" fmla="*/ 57476 w 74928"/>
                  <a:gd name="connsiteY18" fmla="*/ 40845 h 59916"/>
                  <a:gd name="connsiteX19" fmla="*/ 63976 w 74928"/>
                  <a:gd name="connsiteY19" fmla="*/ 15204 h 59916"/>
                  <a:gd name="connsiteX20" fmla="*/ 48034 w 74928"/>
                  <a:gd name="connsiteY20" fmla="*/ 59 h 59916"/>
                  <a:gd name="connsiteX21" fmla="*/ 27309 w 74928"/>
                  <a:gd name="connsiteY21" fmla="*/ 12149 h 59916"/>
                  <a:gd name="connsiteX22" fmla="*/ 14187 w 74928"/>
                  <a:gd name="connsiteY22" fmla="*/ 59 h 59916"/>
                  <a:gd name="connsiteX23" fmla="*/ 4499 w 74928"/>
                  <a:gd name="connsiteY23" fmla="*/ 7233 h 59916"/>
                  <a:gd name="connsiteX24" fmla="*/ 85 w 74928"/>
                  <a:gd name="connsiteY24" fmla="*/ 20385 h 59916"/>
                  <a:gd name="connsiteX25" fmla="*/ 2169 w 74928"/>
                  <a:gd name="connsiteY25" fmla="*/ 22113 h 59916"/>
                  <a:gd name="connsiteX26" fmla="*/ 4867 w 74928"/>
                  <a:gd name="connsiteY26" fmla="*/ 18127 h 59916"/>
                  <a:gd name="connsiteX27" fmla="*/ 13819 w 74928"/>
                  <a:gd name="connsiteY27" fmla="*/ 3779 h 59916"/>
                  <a:gd name="connsiteX28" fmla="*/ 17866 w 74928"/>
                  <a:gd name="connsiteY28" fmla="*/ 10289 h 59916"/>
                  <a:gd name="connsiteX29" fmla="*/ 15904 w 74928"/>
                  <a:gd name="connsiteY29" fmla="*/ 21315 h 59916"/>
                  <a:gd name="connsiteX30" fmla="*/ 13206 w 74928"/>
                  <a:gd name="connsiteY30" fmla="*/ 33272 h 59916"/>
                  <a:gd name="connsiteX31" fmla="*/ 9282 w 74928"/>
                  <a:gd name="connsiteY31" fmla="*/ 50277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928" h="59916">
                    <a:moveTo>
                      <a:pt x="9282" y="50277"/>
                    </a:moveTo>
                    <a:cubicBezTo>
                      <a:pt x="8791" y="52004"/>
                      <a:pt x="8056" y="55326"/>
                      <a:pt x="8056" y="55724"/>
                    </a:cubicBezTo>
                    <a:cubicBezTo>
                      <a:pt x="8056" y="58647"/>
                      <a:pt x="10263" y="59975"/>
                      <a:pt x="12225" y="59975"/>
                    </a:cubicBezTo>
                    <a:cubicBezTo>
                      <a:pt x="14432" y="59975"/>
                      <a:pt x="16395" y="58248"/>
                      <a:pt x="17008" y="57053"/>
                    </a:cubicBezTo>
                    <a:cubicBezTo>
                      <a:pt x="17621" y="55857"/>
                      <a:pt x="18602" y="51606"/>
                      <a:pt x="19215" y="48816"/>
                    </a:cubicBezTo>
                    <a:cubicBezTo>
                      <a:pt x="19828" y="46292"/>
                      <a:pt x="21177" y="40180"/>
                      <a:pt x="21913" y="36859"/>
                    </a:cubicBezTo>
                    <a:cubicBezTo>
                      <a:pt x="22649" y="33936"/>
                      <a:pt x="23385" y="31014"/>
                      <a:pt x="23998" y="27958"/>
                    </a:cubicBezTo>
                    <a:cubicBezTo>
                      <a:pt x="25347" y="22511"/>
                      <a:pt x="25592" y="21448"/>
                      <a:pt x="29148" y="16001"/>
                    </a:cubicBezTo>
                    <a:cubicBezTo>
                      <a:pt x="32582" y="10687"/>
                      <a:pt x="38346" y="3779"/>
                      <a:pt x="47543" y="3779"/>
                    </a:cubicBezTo>
                    <a:cubicBezTo>
                      <a:pt x="54656" y="3779"/>
                      <a:pt x="54779" y="10554"/>
                      <a:pt x="54779" y="13079"/>
                    </a:cubicBezTo>
                    <a:cubicBezTo>
                      <a:pt x="54779" y="21050"/>
                      <a:pt x="49505" y="35796"/>
                      <a:pt x="47543" y="41376"/>
                    </a:cubicBezTo>
                    <a:cubicBezTo>
                      <a:pt x="46194" y="45096"/>
                      <a:pt x="45704" y="46292"/>
                      <a:pt x="45704" y="48550"/>
                    </a:cubicBezTo>
                    <a:cubicBezTo>
                      <a:pt x="45704" y="55591"/>
                      <a:pt x="51100" y="59975"/>
                      <a:pt x="57354" y="59975"/>
                    </a:cubicBezTo>
                    <a:cubicBezTo>
                      <a:pt x="69617" y="59975"/>
                      <a:pt x="75013" y="41642"/>
                      <a:pt x="75013" y="39649"/>
                    </a:cubicBezTo>
                    <a:cubicBezTo>
                      <a:pt x="75013" y="37922"/>
                      <a:pt x="73419" y="37922"/>
                      <a:pt x="73051" y="37922"/>
                    </a:cubicBezTo>
                    <a:cubicBezTo>
                      <a:pt x="71334" y="37922"/>
                      <a:pt x="71211" y="38719"/>
                      <a:pt x="70721" y="40180"/>
                    </a:cubicBezTo>
                    <a:cubicBezTo>
                      <a:pt x="67900" y="50809"/>
                      <a:pt x="62627" y="56255"/>
                      <a:pt x="57722" y="56255"/>
                    </a:cubicBezTo>
                    <a:cubicBezTo>
                      <a:pt x="55146" y="56255"/>
                      <a:pt x="54656" y="54396"/>
                      <a:pt x="54656" y="51606"/>
                    </a:cubicBezTo>
                    <a:cubicBezTo>
                      <a:pt x="54656" y="48550"/>
                      <a:pt x="55269" y="46823"/>
                      <a:pt x="57476" y="40845"/>
                    </a:cubicBezTo>
                    <a:cubicBezTo>
                      <a:pt x="58948" y="36726"/>
                      <a:pt x="63976" y="22644"/>
                      <a:pt x="63976" y="15204"/>
                    </a:cubicBezTo>
                    <a:cubicBezTo>
                      <a:pt x="63976" y="2318"/>
                      <a:pt x="54533" y="59"/>
                      <a:pt x="48034" y="59"/>
                    </a:cubicBezTo>
                    <a:cubicBezTo>
                      <a:pt x="37855" y="59"/>
                      <a:pt x="30988" y="6835"/>
                      <a:pt x="27309" y="12149"/>
                    </a:cubicBezTo>
                    <a:cubicBezTo>
                      <a:pt x="26450" y="2982"/>
                      <a:pt x="19215" y="59"/>
                      <a:pt x="14187" y="59"/>
                    </a:cubicBezTo>
                    <a:cubicBezTo>
                      <a:pt x="8914" y="59"/>
                      <a:pt x="6093" y="4178"/>
                      <a:pt x="4499" y="7233"/>
                    </a:cubicBezTo>
                    <a:cubicBezTo>
                      <a:pt x="1801" y="12149"/>
                      <a:pt x="85" y="19721"/>
                      <a:pt x="85" y="20385"/>
                    </a:cubicBezTo>
                    <a:cubicBezTo>
                      <a:pt x="85" y="22113"/>
                      <a:pt x="1801" y="22113"/>
                      <a:pt x="2169" y="22113"/>
                    </a:cubicBezTo>
                    <a:cubicBezTo>
                      <a:pt x="3886" y="22113"/>
                      <a:pt x="4009" y="21714"/>
                      <a:pt x="4867" y="18127"/>
                    </a:cubicBezTo>
                    <a:cubicBezTo>
                      <a:pt x="6707" y="10289"/>
                      <a:pt x="9037" y="3779"/>
                      <a:pt x="13819" y="3779"/>
                    </a:cubicBezTo>
                    <a:cubicBezTo>
                      <a:pt x="17008" y="3779"/>
                      <a:pt x="17866" y="6702"/>
                      <a:pt x="17866" y="10289"/>
                    </a:cubicBezTo>
                    <a:cubicBezTo>
                      <a:pt x="17866" y="12813"/>
                      <a:pt x="16763" y="17728"/>
                      <a:pt x="15904" y="21315"/>
                    </a:cubicBezTo>
                    <a:cubicBezTo>
                      <a:pt x="15046" y="24902"/>
                      <a:pt x="13819" y="30349"/>
                      <a:pt x="13206" y="33272"/>
                    </a:cubicBezTo>
                    <a:lnTo>
                      <a:pt x="9282" y="50277"/>
                    </a:lnTo>
                    <a:close/>
                  </a:path>
                </a:pathLst>
              </a:custGeom>
              <a:solidFill>
                <a:srgbClr val="000000"/>
              </a:solidFill>
              <a:ln w="175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252" name="组合 1251" descr="\documentclass{article}&#10;\usepackage{amsmath}&#10;\usepackage[bold]{hhtensor}&#10;\pagestyle{empty}&#10;\begin{document}&#10;&#10;$\hat F^a$&#10;&#10;&#10;\end{document}" title="IguanaTex Vector Display">
              <a:extLst>
                <a:ext uri="{FF2B5EF4-FFF2-40B4-BE49-F238E27FC236}">
                  <a16:creationId xmlns:a16="http://schemas.microsoft.com/office/drawing/2014/main" id="{67BB58D5-CCF1-CF85-908F-CCD9853E8C5D}"/>
                </a:ext>
              </a:extLst>
            </p:cNvPr>
            <p:cNvGrpSpPr>
              <a:grpSpLocks noChangeAspect="1"/>
            </p:cNvGrpSpPr>
            <p:nvPr>
              <p:custDataLst>
                <p:tags r:id="rId20"/>
              </p:custDataLst>
            </p:nvPr>
          </p:nvGrpSpPr>
          <p:grpSpPr>
            <a:xfrm>
              <a:off x="8304249" y="4174632"/>
              <a:ext cx="207865" cy="179687"/>
              <a:chOff x="9829512" y="3357034"/>
              <a:chExt cx="217051" cy="179687"/>
            </a:xfrm>
          </p:grpSpPr>
          <p:sp>
            <p:nvSpPr>
              <p:cNvPr id="1249" name="任意形状 1248">
                <a:extLst>
                  <a:ext uri="{FF2B5EF4-FFF2-40B4-BE49-F238E27FC236}">
                    <a16:creationId xmlns:a16="http://schemas.microsoft.com/office/drawing/2014/main" id="{427C6C80-CA34-1B81-2E5C-BB76DBB83936}"/>
                  </a:ext>
                </a:extLst>
              </p:cNvPr>
              <p:cNvSpPr/>
              <p:nvPr>
                <p:custDataLst>
                  <p:tags r:id="rId37"/>
                </p:custDataLst>
              </p:nvPr>
            </p:nvSpPr>
            <p:spPr>
              <a:xfrm>
                <a:off x="9886887" y="3357034"/>
                <a:ext cx="50673" cy="29227"/>
              </a:xfrm>
              <a:custGeom>
                <a:avLst/>
                <a:gdLst>
                  <a:gd name="connsiteX0" fmla="*/ 25511 w 50673"/>
                  <a:gd name="connsiteY0" fmla="*/ 60 h 29227"/>
                  <a:gd name="connsiteX1" fmla="*/ 79 w 50673"/>
                  <a:gd name="connsiteY1" fmla="*/ 25871 h 29227"/>
                  <a:gd name="connsiteX2" fmla="*/ 3495 w 50673"/>
                  <a:gd name="connsiteY2" fmla="*/ 29288 h 29227"/>
                  <a:gd name="connsiteX3" fmla="*/ 25511 w 50673"/>
                  <a:gd name="connsiteY3" fmla="*/ 9929 h 29227"/>
                  <a:gd name="connsiteX4" fmla="*/ 47336 w 50673"/>
                  <a:gd name="connsiteY4" fmla="*/ 29288 h 29227"/>
                  <a:gd name="connsiteX5" fmla="*/ 50752 w 50673"/>
                  <a:gd name="connsiteY5" fmla="*/ 25871 h 29227"/>
                  <a:gd name="connsiteX6" fmla="*/ 25511 w 50673"/>
                  <a:gd name="connsiteY6" fmla="*/ 60 h 2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73" h="29227">
                    <a:moveTo>
                      <a:pt x="25511" y="60"/>
                    </a:moveTo>
                    <a:lnTo>
                      <a:pt x="79" y="25871"/>
                    </a:lnTo>
                    <a:lnTo>
                      <a:pt x="3495" y="29288"/>
                    </a:lnTo>
                    <a:lnTo>
                      <a:pt x="25511" y="9929"/>
                    </a:lnTo>
                    <a:lnTo>
                      <a:pt x="47336" y="29288"/>
                    </a:lnTo>
                    <a:lnTo>
                      <a:pt x="50752" y="25871"/>
                    </a:lnTo>
                    <a:lnTo>
                      <a:pt x="25511" y="60"/>
                    </a:lnTo>
                    <a:close/>
                  </a:path>
                </a:pathLst>
              </a:custGeom>
              <a:solidFill>
                <a:srgbClr val="000000"/>
              </a:solidFill>
              <a:ln w="175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50" name="任意形状 1249">
                <a:extLst>
                  <a:ext uri="{FF2B5EF4-FFF2-40B4-BE49-F238E27FC236}">
                    <a16:creationId xmlns:a16="http://schemas.microsoft.com/office/drawing/2014/main" id="{F1FDAFB5-AE0A-8C53-4877-C55C017514FA}"/>
                  </a:ext>
                </a:extLst>
              </p:cNvPr>
              <p:cNvSpPr/>
              <p:nvPr>
                <p:custDataLst>
                  <p:tags r:id="rId38"/>
                </p:custDataLst>
              </p:nvPr>
            </p:nvSpPr>
            <p:spPr>
              <a:xfrm>
                <a:off x="9829512" y="3407665"/>
                <a:ext cx="134897" cy="129056"/>
              </a:xfrm>
              <a:custGeom>
                <a:avLst/>
                <a:gdLst>
                  <a:gd name="connsiteX0" fmla="*/ 50371 w 134897"/>
                  <a:gd name="connsiteY0" fmla="*/ 67438 h 129056"/>
                  <a:gd name="connsiteX1" fmla="*/ 68780 w 134897"/>
                  <a:gd name="connsiteY1" fmla="*/ 67438 h 129056"/>
                  <a:gd name="connsiteX2" fmla="*/ 84533 w 134897"/>
                  <a:gd name="connsiteY2" fmla="*/ 75978 h 129056"/>
                  <a:gd name="connsiteX3" fmla="*/ 83204 w 134897"/>
                  <a:gd name="connsiteY3" fmla="*/ 85278 h 129056"/>
                  <a:gd name="connsiteX4" fmla="*/ 82635 w 134897"/>
                  <a:gd name="connsiteY4" fmla="*/ 87365 h 129056"/>
                  <a:gd name="connsiteX5" fmla="*/ 84912 w 134897"/>
                  <a:gd name="connsiteY5" fmla="*/ 89643 h 129056"/>
                  <a:gd name="connsiteX6" fmla="*/ 87759 w 134897"/>
                  <a:gd name="connsiteY6" fmla="*/ 85657 h 129056"/>
                  <a:gd name="connsiteX7" fmla="*/ 98197 w 134897"/>
                  <a:gd name="connsiteY7" fmla="*/ 44473 h 129056"/>
                  <a:gd name="connsiteX8" fmla="*/ 98767 w 134897"/>
                  <a:gd name="connsiteY8" fmla="*/ 41437 h 129056"/>
                  <a:gd name="connsiteX9" fmla="*/ 96489 w 134897"/>
                  <a:gd name="connsiteY9" fmla="*/ 39349 h 129056"/>
                  <a:gd name="connsiteX10" fmla="*/ 93642 w 134897"/>
                  <a:gd name="connsiteY10" fmla="*/ 43334 h 129056"/>
                  <a:gd name="connsiteX11" fmla="*/ 69160 w 134897"/>
                  <a:gd name="connsiteY11" fmla="*/ 61554 h 129056"/>
                  <a:gd name="connsiteX12" fmla="*/ 51889 w 134897"/>
                  <a:gd name="connsiteY12" fmla="*/ 61554 h 129056"/>
                  <a:gd name="connsiteX13" fmla="*/ 64035 w 134897"/>
                  <a:gd name="connsiteY13" fmla="*/ 13348 h 129056"/>
                  <a:gd name="connsiteX14" fmla="*/ 74284 w 134897"/>
                  <a:gd name="connsiteY14" fmla="*/ 5946 h 129056"/>
                  <a:gd name="connsiteX15" fmla="*/ 99336 w 134897"/>
                  <a:gd name="connsiteY15" fmla="*/ 5946 h 129056"/>
                  <a:gd name="connsiteX16" fmla="*/ 127045 w 134897"/>
                  <a:gd name="connsiteY16" fmla="*/ 26823 h 129056"/>
                  <a:gd name="connsiteX17" fmla="*/ 126476 w 134897"/>
                  <a:gd name="connsiteY17" fmla="*/ 37071 h 129056"/>
                  <a:gd name="connsiteX18" fmla="*/ 126096 w 134897"/>
                  <a:gd name="connsiteY18" fmla="*/ 40488 h 129056"/>
                  <a:gd name="connsiteX19" fmla="*/ 128374 w 134897"/>
                  <a:gd name="connsiteY19" fmla="*/ 42765 h 129056"/>
                  <a:gd name="connsiteX20" fmla="*/ 131031 w 134897"/>
                  <a:gd name="connsiteY20" fmla="*/ 38020 h 129056"/>
                  <a:gd name="connsiteX21" fmla="*/ 134826 w 134897"/>
                  <a:gd name="connsiteY21" fmla="*/ 5187 h 129056"/>
                  <a:gd name="connsiteX22" fmla="*/ 129702 w 134897"/>
                  <a:gd name="connsiteY22" fmla="*/ 63 h 129056"/>
                  <a:gd name="connsiteX23" fmla="*/ 36706 w 134897"/>
                  <a:gd name="connsiteY23" fmla="*/ 63 h 129056"/>
                  <a:gd name="connsiteX24" fmla="*/ 31012 w 134897"/>
                  <a:gd name="connsiteY24" fmla="*/ 3859 h 129056"/>
                  <a:gd name="connsiteX25" fmla="*/ 36326 w 134897"/>
                  <a:gd name="connsiteY25" fmla="*/ 5946 h 129056"/>
                  <a:gd name="connsiteX26" fmla="*/ 48663 w 134897"/>
                  <a:gd name="connsiteY26" fmla="*/ 9362 h 129056"/>
                  <a:gd name="connsiteX27" fmla="*/ 47714 w 134897"/>
                  <a:gd name="connsiteY27" fmla="*/ 13917 h 129056"/>
                  <a:gd name="connsiteX28" fmla="*/ 22662 w 134897"/>
                  <a:gd name="connsiteY28" fmla="*/ 114315 h 129056"/>
                  <a:gd name="connsiteX29" fmla="*/ 5391 w 134897"/>
                  <a:gd name="connsiteY29" fmla="*/ 123235 h 129056"/>
                  <a:gd name="connsiteX30" fmla="*/ 77 w 134897"/>
                  <a:gd name="connsiteY30" fmla="*/ 126841 h 129056"/>
                  <a:gd name="connsiteX31" fmla="*/ 2924 w 134897"/>
                  <a:gd name="connsiteY31" fmla="*/ 129119 h 129056"/>
                  <a:gd name="connsiteX32" fmla="*/ 27976 w 134897"/>
                  <a:gd name="connsiteY32" fmla="*/ 128549 h 129056"/>
                  <a:gd name="connsiteX33" fmla="*/ 56254 w 134897"/>
                  <a:gd name="connsiteY33" fmla="*/ 129119 h 129056"/>
                  <a:gd name="connsiteX34" fmla="*/ 60240 w 134897"/>
                  <a:gd name="connsiteY34" fmla="*/ 125513 h 129056"/>
                  <a:gd name="connsiteX35" fmla="*/ 59101 w 134897"/>
                  <a:gd name="connsiteY35" fmla="*/ 123425 h 129056"/>
                  <a:gd name="connsiteX36" fmla="*/ 53787 w 134897"/>
                  <a:gd name="connsiteY36" fmla="*/ 123235 h 129056"/>
                  <a:gd name="connsiteX37" fmla="*/ 43918 w 134897"/>
                  <a:gd name="connsiteY37" fmla="*/ 122856 h 129056"/>
                  <a:gd name="connsiteX38" fmla="*/ 37845 w 134897"/>
                  <a:gd name="connsiteY38" fmla="*/ 119060 h 129056"/>
                  <a:gd name="connsiteX39" fmla="*/ 38604 w 134897"/>
                  <a:gd name="connsiteY39" fmla="*/ 114695 h 129056"/>
                  <a:gd name="connsiteX40" fmla="*/ 50371 w 134897"/>
                  <a:gd name="connsiteY40" fmla="*/ 67438 h 12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4897" h="129056">
                    <a:moveTo>
                      <a:pt x="50371" y="67438"/>
                    </a:moveTo>
                    <a:lnTo>
                      <a:pt x="68780" y="67438"/>
                    </a:lnTo>
                    <a:cubicBezTo>
                      <a:pt x="83014" y="67438"/>
                      <a:pt x="84533" y="70474"/>
                      <a:pt x="84533" y="75978"/>
                    </a:cubicBezTo>
                    <a:cubicBezTo>
                      <a:pt x="84533" y="77307"/>
                      <a:pt x="84533" y="79584"/>
                      <a:pt x="83204" y="85278"/>
                    </a:cubicBezTo>
                    <a:cubicBezTo>
                      <a:pt x="82824" y="86227"/>
                      <a:pt x="82635" y="86986"/>
                      <a:pt x="82635" y="87365"/>
                    </a:cubicBezTo>
                    <a:cubicBezTo>
                      <a:pt x="82635" y="88884"/>
                      <a:pt x="83773" y="89643"/>
                      <a:pt x="84912" y="89643"/>
                    </a:cubicBezTo>
                    <a:cubicBezTo>
                      <a:pt x="86810" y="89643"/>
                      <a:pt x="86810" y="89073"/>
                      <a:pt x="87759" y="85657"/>
                    </a:cubicBezTo>
                    <a:lnTo>
                      <a:pt x="98197" y="44473"/>
                    </a:lnTo>
                    <a:cubicBezTo>
                      <a:pt x="98767" y="42386"/>
                      <a:pt x="98767" y="42006"/>
                      <a:pt x="98767" y="41437"/>
                    </a:cubicBezTo>
                    <a:cubicBezTo>
                      <a:pt x="98767" y="41057"/>
                      <a:pt x="98387" y="39349"/>
                      <a:pt x="96489" y="39349"/>
                    </a:cubicBezTo>
                    <a:cubicBezTo>
                      <a:pt x="94591" y="39349"/>
                      <a:pt x="94401" y="40298"/>
                      <a:pt x="93642" y="43334"/>
                    </a:cubicBezTo>
                    <a:cubicBezTo>
                      <a:pt x="89657" y="58138"/>
                      <a:pt x="85292" y="61554"/>
                      <a:pt x="69160" y="61554"/>
                    </a:cubicBezTo>
                    <a:lnTo>
                      <a:pt x="51889" y="61554"/>
                    </a:lnTo>
                    <a:lnTo>
                      <a:pt x="64035" y="13348"/>
                    </a:lnTo>
                    <a:cubicBezTo>
                      <a:pt x="65743" y="6705"/>
                      <a:pt x="65933" y="5946"/>
                      <a:pt x="74284" y="5946"/>
                    </a:cubicBezTo>
                    <a:lnTo>
                      <a:pt x="99336" y="5946"/>
                    </a:lnTo>
                    <a:cubicBezTo>
                      <a:pt x="122680" y="5946"/>
                      <a:pt x="127045" y="12209"/>
                      <a:pt x="127045" y="26823"/>
                    </a:cubicBezTo>
                    <a:cubicBezTo>
                      <a:pt x="127045" y="31188"/>
                      <a:pt x="127045" y="31947"/>
                      <a:pt x="126476" y="37071"/>
                    </a:cubicBezTo>
                    <a:cubicBezTo>
                      <a:pt x="126096" y="39539"/>
                      <a:pt x="126096" y="39918"/>
                      <a:pt x="126096" y="40488"/>
                    </a:cubicBezTo>
                    <a:cubicBezTo>
                      <a:pt x="126096" y="41437"/>
                      <a:pt x="126666" y="42765"/>
                      <a:pt x="128374" y="42765"/>
                    </a:cubicBezTo>
                    <a:cubicBezTo>
                      <a:pt x="130461" y="42765"/>
                      <a:pt x="130651" y="41626"/>
                      <a:pt x="131031" y="38020"/>
                    </a:cubicBezTo>
                    <a:lnTo>
                      <a:pt x="134826" y="5187"/>
                    </a:lnTo>
                    <a:cubicBezTo>
                      <a:pt x="135396" y="63"/>
                      <a:pt x="134447" y="63"/>
                      <a:pt x="129702" y="63"/>
                    </a:cubicBezTo>
                    <a:lnTo>
                      <a:pt x="36706" y="63"/>
                    </a:lnTo>
                    <a:cubicBezTo>
                      <a:pt x="32910" y="63"/>
                      <a:pt x="31012" y="63"/>
                      <a:pt x="31012" y="3859"/>
                    </a:cubicBezTo>
                    <a:cubicBezTo>
                      <a:pt x="31012" y="5946"/>
                      <a:pt x="32720" y="5946"/>
                      <a:pt x="36326" y="5946"/>
                    </a:cubicBezTo>
                    <a:cubicBezTo>
                      <a:pt x="43348" y="5946"/>
                      <a:pt x="48663" y="5946"/>
                      <a:pt x="48663" y="9362"/>
                    </a:cubicBezTo>
                    <a:cubicBezTo>
                      <a:pt x="48663" y="10122"/>
                      <a:pt x="48663" y="10501"/>
                      <a:pt x="47714" y="13917"/>
                    </a:cubicBezTo>
                    <a:lnTo>
                      <a:pt x="22662" y="114315"/>
                    </a:lnTo>
                    <a:cubicBezTo>
                      <a:pt x="20764" y="121717"/>
                      <a:pt x="20384" y="123235"/>
                      <a:pt x="5391" y="123235"/>
                    </a:cubicBezTo>
                    <a:cubicBezTo>
                      <a:pt x="2164" y="123235"/>
                      <a:pt x="77" y="123235"/>
                      <a:pt x="77" y="126841"/>
                    </a:cubicBezTo>
                    <a:cubicBezTo>
                      <a:pt x="77" y="129119"/>
                      <a:pt x="2354" y="129119"/>
                      <a:pt x="2924" y="129119"/>
                    </a:cubicBezTo>
                    <a:cubicBezTo>
                      <a:pt x="8427" y="129119"/>
                      <a:pt x="22472" y="128549"/>
                      <a:pt x="27976" y="128549"/>
                    </a:cubicBezTo>
                    <a:cubicBezTo>
                      <a:pt x="34239" y="128549"/>
                      <a:pt x="49991" y="129119"/>
                      <a:pt x="56254" y="129119"/>
                    </a:cubicBezTo>
                    <a:cubicBezTo>
                      <a:pt x="57962" y="129119"/>
                      <a:pt x="60240" y="129119"/>
                      <a:pt x="60240" y="125513"/>
                    </a:cubicBezTo>
                    <a:cubicBezTo>
                      <a:pt x="60240" y="123995"/>
                      <a:pt x="59101" y="123615"/>
                      <a:pt x="59101" y="123425"/>
                    </a:cubicBezTo>
                    <a:cubicBezTo>
                      <a:pt x="58532" y="123235"/>
                      <a:pt x="58152" y="123235"/>
                      <a:pt x="53787" y="123235"/>
                    </a:cubicBezTo>
                    <a:cubicBezTo>
                      <a:pt x="49611" y="123235"/>
                      <a:pt x="48663" y="123235"/>
                      <a:pt x="43918" y="122856"/>
                    </a:cubicBezTo>
                    <a:cubicBezTo>
                      <a:pt x="38414" y="122286"/>
                      <a:pt x="37845" y="121527"/>
                      <a:pt x="37845" y="119060"/>
                    </a:cubicBezTo>
                    <a:cubicBezTo>
                      <a:pt x="37845" y="118680"/>
                      <a:pt x="37845" y="117542"/>
                      <a:pt x="38604" y="114695"/>
                    </a:cubicBezTo>
                    <a:lnTo>
                      <a:pt x="50371" y="67438"/>
                    </a:lnTo>
                    <a:close/>
                  </a:path>
                </a:pathLst>
              </a:custGeom>
              <a:solidFill>
                <a:srgbClr val="000000"/>
              </a:solidFill>
              <a:ln w="175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51" name="任意形状 1250">
                <a:extLst>
                  <a:ext uri="{FF2B5EF4-FFF2-40B4-BE49-F238E27FC236}">
                    <a16:creationId xmlns:a16="http://schemas.microsoft.com/office/drawing/2014/main" id="{666FEE4D-B3D3-7F44-9933-4D3DC694AC1A}"/>
                  </a:ext>
                </a:extLst>
              </p:cNvPr>
              <p:cNvSpPr/>
              <p:nvPr>
                <p:custDataLst>
                  <p:tags r:id="rId39"/>
                </p:custDataLst>
              </p:nvPr>
            </p:nvSpPr>
            <p:spPr>
              <a:xfrm>
                <a:off x="9978809" y="3409260"/>
                <a:ext cx="67754" cy="59916"/>
              </a:xfrm>
              <a:custGeom>
                <a:avLst/>
                <a:gdLst>
                  <a:gd name="connsiteX0" fmla="*/ 48044 w 67754"/>
                  <a:gd name="connsiteY0" fmla="*/ 7897 h 59916"/>
                  <a:gd name="connsiteX1" fmla="*/ 34360 w 67754"/>
                  <a:gd name="connsiteY1" fmla="*/ 59 h 59916"/>
                  <a:gd name="connsiteX2" fmla="*/ 85 w 67754"/>
                  <a:gd name="connsiteY2" fmla="*/ 37922 h 59916"/>
                  <a:gd name="connsiteX3" fmla="*/ 20145 w 67754"/>
                  <a:gd name="connsiteY3" fmla="*/ 59975 h 59916"/>
                  <a:gd name="connsiteX4" fmla="*/ 39010 w 67754"/>
                  <a:gd name="connsiteY4" fmla="*/ 50676 h 59916"/>
                  <a:gd name="connsiteX5" fmla="*/ 52694 w 67754"/>
                  <a:gd name="connsiteY5" fmla="*/ 59975 h 59916"/>
                  <a:gd name="connsiteX6" fmla="*/ 63189 w 67754"/>
                  <a:gd name="connsiteY6" fmla="*/ 52934 h 59916"/>
                  <a:gd name="connsiteX7" fmla="*/ 67839 w 67754"/>
                  <a:gd name="connsiteY7" fmla="*/ 39649 h 59916"/>
                  <a:gd name="connsiteX8" fmla="*/ 65713 w 67754"/>
                  <a:gd name="connsiteY8" fmla="*/ 37922 h 59916"/>
                  <a:gd name="connsiteX9" fmla="*/ 62791 w 67754"/>
                  <a:gd name="connsiteY9" fmla="*/ 42040 h 59916"/>
                  <a:gd name="connsiteX10" fmla="*/ 53092 w 67754"/>
                  <a:gd name="connsiteY10" fmla="*/ 56255 h 59916"/>
                  <a:gd name="connsiteX11" fmla="*/ 48708 w 67754"/>
                  <a:gd name="connsiteY11" fmla="*/ 49746 h 59916"/>
                  <a:gd name="connsiteX12" fmla="*/ 50701 w 67754"/>
                  <a:gd name="connsiteY12" fmla="*/ 39250 h 59916"/>
                  <a:gd name="connsiteX13" fmla="*/ 53624 w 67754"/>
                  <a:gd name="connsiteY13" fmla="*/ 27294 h 59916"/>
                  <a:gd name="connsiteX14" fmla="*/ 56281 w 67754"/>
                  <a:gd name="connsiteY14" fmla="*/ 17197 h 59916"/>
                  <a:gd name="connsiteX15" fmla="*/ 58672 w 67754"/>
                  <a:gd name="connsiteY15" fmla="*/ 6835 h 59916"/>
                  <a:gd name="connsiteX16" fmla="*/ 54155 w 67754"/>
                  <a:gd name="connsiteY16" fmla="*/ 2583 h 59916"/>
                  <a:gd name="connsiteX17" fmla="*/ 48044 w 67754"/>
                  <a:gd name="connsiteY17" fmla="*/ 7897 h 59916"/>
                  <a:gd name="connsiteX18" fmla="*/ 39541 w 67754"/>
                  <a:gd name="connsiteY18" fmla="*/ 42040 h 59916"/>
                  <a:gd name="connsiteX19" fmla="*/ 32766 w 67754"/>
                  <a:gd name="connsiteY19" fmla="*/ 50941 h 59916"/>
                  <a:gd name="connsiteX20" fmla="*/ 20544 w 67754"/>
                  <a:gd name="connsiteY20" fmla="*/ 56255 h 59916"/>
                  <a:gd name="connsiteX21" fmla="*/ 10845 w 67754"/>
                  <a:gd name="connsiteY21" fmla="*/ 43369 h 59916"/>
                  <a:gd name="connsiteX22" fmla="*/ 17754 w 67754"/>
                  <a:gd name="connsiteY22" fmla="*/ 16400 h 59916"/>
                  <a:gd name="connsiteX23" fmla="*/ 34360 w 67754"/>
                  <a:gd name="connsiteY23" fmla="*/ 3779 h 59916"/>
                  <a:gd name="connsiteX24" fmla="*/ 46184 w 67754"/>
                  <a:gd name="connsiteY24" fmla="*/ 15337 h 59916"/>
                  <a:gd name="connsiteX25" fmla="*/ 45786 w 67754"/>
                  <a:gd name="connsiteY25" fmla="*/ 17197 h 59916"/>
                  <a:gd name="connsiteX26" fmla="*/ 39541 w 67754"/>
                  <a:gd name="connsiteY26" fmla="*/ 42040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754" h="59916">
                    <a:moveTo>
                      <a:pt x="48044" y="7897"/>
                    </a:moveTo>
                    <a:cubicBezTo>
                      <a:pt x="45254" y="3513"/>
                      <a:pt x="40737" y="59"/>
                      <a:pt x="34360" y="59"/>
                    </a:cubicBezTo>
                    <a:cubicBezTo>
                      <a:pt x="17355" y="59"/>
                      <a:pt x="85" y="18791"/>
                      <a:pt x="85" y="37922"/>
                    </a:cubicBezTo>
                    <a:cubicBezTo>
                      <a:pt x="85" y="50809"/>
                      <a:pt x="8720" y="59975"/>
                      <a:pt x="20145" y="59975"/>
                    </a:cubicBezTo>
                    <a:cubicBezTo>
                      <a:pt x="27319" y="59975"/>
                      <a:pt x="33696" y="55857"/>
                      <a:pt x="39010" y="50676"/>
                    </a:cubicBezTo>
                    <a:cubicBezTo>
                      <a:pt x="41534" y="58647"/>
                      <a:pt x="49240" y="59975"/>
                      <a:pt x="52694" y="59975"/>
                    </a:cubicBezTo>
                    <a:cubicBezTo>
                      <a:pt x="57476" y="59975"/>
                      <a:pt x="60798" y="57053"/>
                      <a:pt x="63189" y="52934"/>
                    </a:cubicBezTo>
                    <a:cubicBezTo>
                      <a:pt x="66112" y="47753"/>
                      <a:pt x="67839" y="40180"/>
                      <a:pt x="67839" y="39649"/>
                    </a:cubicBezTo>
                    <a:cubicBezTo>
                      <a:pt x="67839" y="37922"/>
                      <a:pt x="66112" y="37922"/>
                      <a:pt x="65713" y="37922"/>
                    </a:cubicBezTo>
                    <a:cubicBezTo>
                      <a:pt x="63853" y="37922"/>
                      <a:pt x="63721" y="38453"/>
                      <a:pt x="62791" y="42040"/>
                    </a:cubicBezTo>
                    <a:cubicBezTo>
                      <a:pt x="61196" y="48417"/>
                      <a:pt x="58672" y="56255"/>
                      <a:pt x="53092" y="56255"/>
                    </a:cubicBezTo>
                    <a:cubicBezTo>
                      <a:pt x="49638" y="56255"/>
                      <a:pt x="48708" y="53333"/>
                      <a:pt x="48708" y="49746"/>
                    </a:cubicBezTo>
                    <a:cubicBezTo>
                      <a:pt x="48708" y="47487"/>
                      <a:pt x="49771" y="42705"/>
                      <a:pt x="50701" y="39250"/>
                    </a:cubicBezTo>
                    <a:cubicBezTo>
                      <a:pt x="51631" y="35663"/>
                      <a:pt x="52960" y="30217"/>
                      <a:pt x="53624" y="27294"/>
                    </a:cubicBezTo>
                    <a:lnTo>
                      <a:pt x="56281" y="17197"/>
                    </a:lnTo>
                    <a:cubicBezTo>
                      <a:pt x="57078" y="13743"/>
                      <a:pt x="58672" y="7499"/>
                      <a:pt x="58672" y="6835"/>
                    </a:cubicBezTo>
                    <a:cubicBezTo>
                      <a:pt x="58672" y="3912"/>
                      <a:pt x="56281" y="2583"/>
                      <a:pt x="54155" y="2583"/>
                    </a:cubicBezTo>
                    <a:cubicBezTo>
                      <a:pt x="51897" y="2583"/>
                      <a:pt x="48841" y="4178"/>
                      <a:pt x="48044" y="7897"/>
                    </a:cubicBezTo>
                    <a:close/>
                    <a:moveTo>
                      <a:pt x="39541" y="42040"/>
                    </a:moveTo>
                    <a:cubicBezTo>
                      <a:pt x="38612" y="45760"/>
                      <a:pt x="35689" y="48417"/>
                      <a:pt x="32766" y="50941"/>
                    </a:cubicBezTo>
                    <a:cubicBezTo>
                      <a:pt x="31570" y="52004"/>
                      <a:pt x="26256" y="56255"/>
                      <a:pt x="20544" y="56255"/>
                    </a:cubicBezTo>
                    <a:cubicBezTo>
                      <a:pt x="15628" y="56255"/>
                      <a:pt x="10845" y="52801"/>
                      <a:pt x="10845" y="43369"/>
                    </a:cubicBezTo>
                    <a:cubicBezTo>
                      <a:pt x="10845" y="36328"/>
                      <a:pt x="14698" y="21714"/>
                      <a:pt x="17754" y="16400"/>
                    </a:cubicBezTo>
                    <a:cubicBezTo>
                      <a:pt x="23865" y="5772"/>
                      <a:pt x="30640" y="3779"/>
                      <a:pt x="34360" y="3779"/>
                    </a:cubicBezTo>
                    <a:cubicBezTo>
                      <a:pt x="43660" y="3779"/>
                      <a:pt x="46184" y="13876"/>
                      <a:pt x="46184" y="15337"/>
                    </a:cubicBezTo>
                    <a:cubicBezTo>
                      <a:pt x="46184" y="15869"/>
                      <a:pt x="45918" y="16798"/>
                      <a:pt x="45786" y="17197"/>
                    </a:cubicBezTo>
                    <a:lnTo>
                      <a:pt x="39541" y="42040"/>
                    </a:lnTo>
                    <a:close/>
                  </a:path>
                </a:pathLst>
              </a:custGeom>
              <a:solidFill>
                <a:srgbClr val="000000"/>
              </a:solidFill>
              <a:ln w="175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294" name="组合 1293" descr="\documentclass{article}&#10;\usepackage{amsmath}&#10;\usepackage[bold]{hhtensor}&#10;\pagestyle{empty}&#10;\begin{document}&#10;&#10;$|F^t - \hat F^t|, t= n, a.$&#10;&#10;&#10;\end{document}" title="IguanaTex Vector Display">
              <a:extLst>
                <a:ext uri="{FF2B5EF4-FFF2-40B4-BE49-F238E27FC236}">
                  <a16:creationId xmlns:a16="http://schemas.microsoft.com/office/drawing/2014/main" id="{7BB69869-6C1E-6773-B062-3DC2E7FD645A}"/>
                </a:ext>
              </a:extLst>
            </p:cNvPr>
            <p:cNvGrpSpPr>
              <a:grpSpLocks noChangeAspect="1"/>
            </p:cNvGrpSpPr>
            <p:nvPr>
              <p:custDataLst>
                <p:tags r:id="rId21"/>
              </p:custDataLst>
            </p:nvPr>
          </p:nvGrpSpPr>
          <p:grpSpPr>
            <a:xfrm>
              <a:off x="9453749" y="3839773"/>
              <a:ext cx="948882" cy="151422"/>
              <a:chOff x="10568848" y="2734393"/>
              <a:chExt cx="990817" cy="151422"/>
            </a:xfrm>
          </p:grpSpPr>
          <p:sp>
            <p:nvSpPr>
              <p:cNvPr id="1279" name="任意形状 1278">
                <a:extLst>
                  <a:ext uri="{FF2B5EF4-FFF2-40B4-BE49-F238E27FC236}">
                    <a16:creationId xmlns:a16="http://schemas.microsoft.com/office/drawing/2014/main" id="{A3D91B85-A8E4-2B7E-EEB2-9CE984D2F31C}"/>
                  </a:ext>
                </a:extLst>
              </p:cNvPr>
              <p:cNvSpPr/>
              <p:nvPr>
                <p:custDataLst>
                  <p:tags r:id="rId22"/>
                </p:custDataLst>
              </p:nvPr>
            </p:nvSpPr>
            <p:spPr>
              <a:xfrm>
                <a:off x="10568848" y="2759290"/>
                <a:ext cx="5061" cy="126525"/>
              </a:xfrm>
              <a:custGeom>
                <a:avLst/>
                <a:gdLst>
                  <a:gd name="connsiteX0" fmla="*/ 5138 w 5061"/>
                  <a:gd name="connsiteY0" fmla="*/ 4618 h 126525"/>
                  <a:gd name="connsiteX1" fmla="*/ 2607 w 5061"/>
                  <a:gd name="connsiteY1" fmla="*/ 63 h 126525"/>
                  <a:gd name="connsiteX2" fmla="*/ 77 w 5061"/>
                  <a:gd name="connsiteY2" fmla="*/ 4618 h 126525"/>
                  <a:gd name="connsiteX3" fmla="*/ 77 w 5061"/>
                  <a:gd name="connsiteY3" fmla="*/ 122033 h 126525"/>
                  <a:gd name="connsiteX4" fmla="*/ 2607 w 5061"/>
                  <a:gd name="connsiteY4" fmla="*/ 126588 h 126525"/>
                  <a:gd name="connsiteX5" fmla="*/ 5138 w 5061"/>
                  <a:gd name="connsiteY5" fmla="*/ 122033 h 126525"/>
                  <a:gd name="connsiteX6" fmla="*/ 5138 w 5061"/>
                  <a:gd name="connsiteY6" fmla="*/ 4618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1" h="126525">
                    <a:moveTo>
                      <a:pt x="5138" y="4618"/>
                    </a:moveTo>
                    <a:cubicBezTo>
                      <a:pt x="5138" y="2340"/>
                      <a:pt x="5138" y="63"/>
                      <a:pt x="2607" y="63"/>
                    </a:cubicBezTo>
                    <a:cubicBezTo>
                      <a:pt x="77" y="63"/>
                      <a:pt x="77" y="2340"/>
                      <a:pt x="77" y="4618"/>
                    </a:cubicBezTo>
                    <a:lnTo>
                      <a:pt x="77" y="122033"/>
                    </a:lnTo>
                    <a:cubicBezTo>
                      <a:pt x="77" y="124311"/>
                      <a:pt x="77" y="126588"/>
                      <a:pt x="2607" y="126588"/>
                    </a:cubicBezTo>
                    <a:cubicBezTo>
                      <a:pt x="5138" y="126588"/>
                      <a:pt x="5138" y="124311"/>
                      <a:pt x="5138" y="122033"/>
                    </a:cubicBezTo>
                    <a:lnTo>
                      <a:pt x="5138" y="4618"/>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0" name="任意形状 1279">
                <a:extLst>
                  <a:ext uri="{FF2B5EF4-FFF2-40B4-BE49-F238E27FC236}">
                    <a16:creationId xmlns:a16="http://schemas.microsoft.com/office/drawing/2014/main" id="{399B019F-4C45-583D-95D1-3DAEDF8AFA0B}"/>
                  </a:ext>
                </a:extLst>
              </p:cNvPr>
              <p:cNvSpPr/>
              <p:nvPr>
                <p:custDataLst>
                  <p:tags r:id="rId23"/>
                </p:custDataLst>
              </p:nvPr>
            </p:nvSpPr>
            <p:spPr>
              <a:xfrm>
                <a:off x="10593745" y="2768147"/>
                <a:ext cx="89931" cy="86037"/>
              </a:xfrm>
              <a:custGeom>
                <a:avLst/>
                <a:gdLst>
                  <a:gd name="connsiteX0" fmla="*/ 33609 w 89931"/>
                  <a:gd name="connsiteY0" fmla="*/ 44979 h 86037"/>
                  <a:gd name="connsiteX1" fmla="*/ 45882 w 89931"/>
                  <a:gd name="connsiteY1" fmla="*/ 44979 h 86037"/>
                  <a:gd name="connsiteX2" fmla="*/ 56383 w 89931"/>
                  <a:gd name="connsiteY2" fmla="*/ 50673 h 86037"/>
                  <a:gd name="connsiteX3" fmla="*/ 55498 w 89931"/>
                  <a:gd name="connsiteY3" fmla="*/ 56873 h 86037"/>
                  <a:gd name="connsiteX4" fmla="*/ 55118 w 89931"/>
                  <a:gd name="connsiteY4" fmla="*/ 58265 h 86037"/>
                  <a:gd name="connsiteX5" fmla="*/ 56636 w 89931"/>
                  <a:gd name="connsiteY5" fmla="*/ 59783 h 86037"/>
                  <a:gd name="connsiteX6" fmla="*/ 58534 w 89931"/>
                  <a:gd name="connsiteY6" fmla="*/ 57126 h 86037"/>
                  <a:gd name="connsiteX7" fmla="*/ 65493 w 89931"/>
                  <a:gd name="connsiteY7" fmla="*/ 29670 h 86037"/>
                  <a:gd name="connsiteX8" fmla="*/ 65873 w 89931"/>
                  <a:gd name="connsiteY8" fmla="*/ 27645 h 86037"/>
                  <a:gd name="connsiteX9" fmla="*/ 64354 w 89931"/>
                  <a:gd name="connsiteY9" fmla="*/ 26254 h 86037"/>
                  <a:gd name="connsiteX10" fmla="*/ 62457 w 89931"/>
                  <a:gd name="connsiteY10" fmla="*/ 28911 h 86037"/>
                  <a:gd name="connsiteX11" fmla="*/ 46135 w 89931"/>
                  <a:gd name="connsiteY11" fmla="*/ 41057 h 86037"/>
                  <a:gd name="connsiteX12" fmla="*/ 34621 w 89931"/>
                  <a:gd name="connsiteY12" fmla="*/ 41057 h 86037"/>
                  <a:gd name="connsiteX13" fmla="*/ 42719 w 89931"/>
                  <a:gd name="connsiteY13" fmla="*/ 8920 h 86037"/>
                  <a:gd name="connsiteX14" fmla="*/ 49551 w 89931"/>
                  <a:gd name="connsiteY14" fmla="*/ 3985 h 86037"/>
                  <a:gd name="connsiteX15" fmla="*/ 66252 w 89931"/>
                  <a:gd name="connsiteY15" fmla="*/ 3985 h 86037"/>
                  <a:gd name="connsiteX16" fmla="*/ 84725 w 89931"/>
                  <a:gd name="connsiteY16" fmla="*/ 17903 h 86037"/>
                  <a:gd name="connsiteX17" fmla="*/ 84345 w 89931"/>
                  <a:gd name="connsiteY17" fmla="*/ 24735 h 86037"/>
                  <a:gd name="connsiteX18" fmla="*/ 84092 w 89931"/>
                  <a:gd name="connsiteY18" fmla="*/ 27013 h 86037"/>
                  <a:gd name="connsiteX19" fmla="*/ 85611 w 89931"/>
                  <a:gd name="connsiteY19" fmla="*/ 28531 h 86037"/>
                  <a:gd name="connsiteX20" fmla="*/ 87382 w 89931"/>
                  <a:gd name="connsiteY20" fmla="*/ 25368 h 86037"/>
                  <a:gd name="connsiteX21" fmla="*/ 89913 w 89931"/>
                  <a:gd name="connsiteY21" fmla="*/ 3479 h 86037"/>
                  <a:gd name="connsiteX22" fmla="*/ 86496 w 89931"/>
                  <a:gd name="connsiteY22" fmla="*/ 63 h 86037"/>
                  <a:gd name="connsiteX23" fmla="*/ 24499 w 89931"/>
                  <a:gd name="connsiteY23" fmla="*/ 63 h 86037"/>
                  <a:gd name="connsiteX24" fmla="*/ 20703 w 89931"/>
                  <a:gd name="connsiteY24" fmla="*/ 2593 h 86037"/>
                  <a:gd name="connsiteX25" fmla="*/ 24246 w 89931"/>
                  <a:gd name="connsiteY25" fmla="*/ 3985 h 86037"/>
                  <a:gd name="connsiteX26" fmla="*/ 32470 w 89931"/>
                  <a:gd name="connsiteY26" fmla="*/ 6263 h 86037"/>
                  <a:gd name="connsiteX27" fmla="*/ 31837 w 89931"/>
                  <a:gd name="connsiteY27" fmla="*/ 9299 h 86037"/>
                  <a:gd name="connsiteX28" fmla="*/ 15136 w 89931"/>
                  <a:gd name="connsiteY28" fmla="*/ 76231 h 86037"/>
                  <a:gd name="connsiteX29" fmla="*/ 3622 w 89931"/>
                  <a:gd name="connsiteY29" fmla="*/ 82178 h 86037"/>
                  <a:gd name="connsiteX30" fmla="*/ 79 w 89931"/>
                  <a:gd name="connsiteY30" fmla="*/ 84582 h 86037"/>
                  <a:gd name="connsiteX31" fmla="*/ 1977 w 89931"/>
                  <a:gd name="connsiteY31" fmla="*/ 86100 h 86037"/>
                  <a:gd name="connsiteX32" fmla="*/ 18679 w 89931"/>
                  <a:gd name="connsiteY32" fmla="*/ 85721 h 86037"/>
                  <a:gd name="connsiteX33" fmla="*/ 37531 w 89931"/>
                  <a:gd name="connsiteY33" fmla="*/ 86100 h 86037"/>
                  <a:gd name="connsiteX34" fmla="*/ 40188 w 89931"/>
                  <a:gd name="connsiteY34" fmla="*/ 83696 h 86037"/>
                  <a:gd name="connsiteX35" fmla="*/ 39429 w 89931"/>
                  <a:gd name="connsiteY35" fmla="*/ 82304 h 86037"/>
                  <a:gd name="connsiteX36" fmla="*/ 35886 w 89931"/>
                  <a:gd name="connsiteY36" fmla="*/ 82178 h 86037"/>
                  <a:gd name="connsiteX37" fmla="*/ 29307 w 89931"/>
                  <a:gd name="connsiteY37" fmla="*/ 81925 h 86037"/>
                  <a:gd name="connsiteX38" fmla="*/ 25258 w 89931"/>
                  <a:gd name="connsiteY38" fmla="*/ 79394 h 86037"/>
                  <a:gd name="connsiteX39" fmla="*/ 25764 w 89931"/>
                  <a:gd name="connsiteY39" fmla="*/ 76484 h 86037"/>
                  <a:gd name="connsiteX40" fmla="*/ 33609 w 89931"/>
                  <a:gd name="connsiteY40" fmla="*/ 44979 h 8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31" h="86037">
                    <a:moveTo>
                      <a:pt x="33609" y="44979"/>
                    </a:moveTo>
                    <a:lnTo>
                      <a:pt x="45882" y="44979"/>
                    </a:lnTo>
                    <a:cubicBezTo>
                      <a:pt x="55371" y="44979"/>
                      <a:pt x="56383" y="47004"/>
                      <a:pt x="56383" y="50673"/>
                    </a:cubicBezTo>
                    <a:cubicBezTo>
                      <a:pt x="56383" y="51559"/>
                      <a:pt x="56383" y="53077"/>
                      <a:pt x="55498" y="56873"/>
                    </a:cubicBezTo>
                    <a:cubicBezTo>
                      <a:pt x="55245" y="57505"/>
                      <a:pt x="55118" y="58011"/>
                      <a:pt x="55118" y="58265"/>
                    </a:cubicBezTo>
                    <a:cubicBezTo>
                      <a:pt x="55118" y="59277"/>
                      <a:pt x="55877" y="59783"/>
                      <a:pt x="56636" y="59783"/>
                    </a:cubicBezTo>
                    <a:cubicBezTo>
                      <a:pt x="57902" y="59783"/>
                      <a:pt x="57902" y="59403"/>
                      <a:pt x="58534" y="57126"/>
                    </a:cubicBezTo>
                    <a:lnTo>
                      <a:pt x="65493" y="29670"/>
                    </a:lnTo>
                    <a:cubicBezTo>
                      <a:pt x="65873" y="28278"/>
                      <a:pt x="65873" y="28025"/>
                      <a:pt x="65873" y="27645"/>
                    </a:cubicBezTo>
                    <a:cubicBezTo>
                      <a:pt x="65873" y="27392"/>
                      <a:pt x="65620" y="26254"/>
                      <a:pt x="64354" y="26254"/>
                    </a:cubicBezTo>
                    <a:cubicBezTo>
                      <a:pt x="63089" y="26254"/>
                      <a:pt x="62963" y="26886"/>
                      <a:pt x="62457" y="28911"/>
                    </a:cubicBezTo>
                    <a:cubicBezTo>
                      <a:pt x="59800" y="38780"/>
                      <a:pt x="56889" y="41057"/>
                      <a:pt x="46135" y="41057"/>
                    </a:cubicBezTo>
                    <a:lnTo>
                      <a:pt x="34621" y="41057"/>
                    </a:lnTo>
                    <a:lnTo>
                      <a:pt x="42719" y="8920"/>
                    </a:lnTo>
                    <a:cubicBezTo>
                      <a:pt x="43857" y="4491"/>
                      <a:pt x="43984" y="3985"/>
                      <a:pt x="49551" y="3985"/>
                    </a:cubicBezTo>
                    <a:lnTo>
                      <a:pt x="66252" y="3985"/>
                    </a:lnTo>
                    <a:cubicBezTo>
                      <a:pt x="81815" y="3985"/>
                      <a:pt x="84725" y="8160"/>
                      <a:pt x="84725" y="17903"/>
                    </a:cubicBezTo>
                    <a:cubicBezTo>
                      <a:pt x="84725" y="20813"/>
                      <a:pt x="84725" y="21319"/>
                      <a:pt x="84345" y="24735"/>
                    </a:cubicBezTo>
                    <a:cubicBezTo>
                      <a:pt x="84092" y="26380"/>
                      <a:pt x="84092" y="26633"/>
                      <a:pt x="84092" y="27013"/>
                    </a:cubicBezTo>
                    <a:cubicBezTo>
                      <a:pt x="84092" y="27645"/>
                      <a:pt x="84472" y="28531"/>
                      <a:pt x="85611" y="28531"/>
                    </a:cubicBezTo>
                    <a:cubicBezTo>
                      <a:pt x="87003" y="28531"/>
                      <a:pt x="87129" y="27772"/>
                      <a:pt x="87382" y="25368"/>
                    </a:cubicBezTo>
                    <a:lnTo>
                      <a:pt x="89913" y="3479"/>
                    </a:lnTo>
                    <a:cubicBezTo>
                      <a:pt x="90292" y="63"/>
                      <a:pt x="89660" y="63"/>
                      <a:pt x="86496" y="63"/>
                    </a:cubicBezTo>
                    <a:lnTo>
                      <a:pt x="24499" y="63"/>
                    </a:lnTo>
                    <a:cubicBezTo>
                      <a:pt x="21968" y="63"/>
                      <a:pt x="20703" y="63"/>
                      <a:pt x="20703" y="2593"/>
                    </a:cubicBezTo>
                    <a:cubicBezTo>
                      <a:pt x="20703" y="3985"/>
                      <a:pt x="21842" y="3985"/>
                      <a:pt x="24246" y="3985"/>
                    </a:cubicBezTo>
                    <a:cubicBezTo>
                      <a:pt x="28927" y="3985"/>
                      <a:pt x="32470" y="3985"/>
                      <a:pt x="32470" y="6263"/>
                    </a:cubicBezTo>
                    <a:cubicBezTo>
                      <a:pt x="32470" y="6769"/>
                      <a:pt x="32470" y="7022"/>
                      <a:pt x="31837" y="9299"/>
                    </a:cubicBezTo>
                    <a:lnTo>
                      <a:pt x="15136" y="76231"/>
                    </a:lnTo>
                    <a:cubicBezTo>
                      <a:pt x="13871" y="81166"/>
                      <a:pt x="13618" y="82178"/>
                      <a:pt x="3622" y="82178"/>
                    </a:cubicBezTo>
                    <a:cubicBezTo>
                      <a:pt x="1471" y="82178"/>
                      <a:pt x="79" y="82178"/>
                      <a:pt x="79" y="84582"/>
                    </a:cubicBezTo>
                    <a:cubicBezTo>
                      <a:pt x="79" y="86100"/>
                      <a:pt x="1598" y="86100"/>
                      <a:pt x="1977" y="86100"/>
                    </a:cubicBezTo>
                    <a:cubicBezTo>
                      <a:pt x="5647" y="86100"/>
                      <a:pt x="15009" y="85721"/>
                      <a:pt x="18679" y="85721"/>
                    </a:cubicBezTo>
                    <a:cubicBezTo>
                      <a:pt x="22854" y="85721"/>
                      <a:pt x="33356" y="86100"/>
                      <a:pt x="37531" y="86100"/>
                    </a:cubicBezTo>
                    <a:cubicBezTo>
                      <a:pt x="38670" y="86100"/>
                      <a:pt x="40188" y="86100"/>
                      <a:pt x="40188" y="83696"/>
                    </a:cubicBezTo>
                    <a:cubicBezTo>
                      <a:pt x="40188" y="82684"/>
                      <a:pt x="39429" y="82431"/>
                      <a:pt x="39429" y="82304"/>
                    </a:cubicBezTo>
                    <a:cubicBezTo>
                      <a:pt x="39049" y="82178"/>
                      <a:pt x="38796" y="82178"/>
                      <a:pt x="35886" y="82178"/>
                    </a:cubicBezTo>
                    <a:cubicBezTo>
                      <a:pt x="33103" y="82178"/>
                      <a:pt x="32470" y="82178"/>
                      <a:pt x="29307" y="81925"/>
                    </a:cubicBezTo>
                    <a:cubicBezTo>
                      <a:pt x="25638" y="81545"/>
                      <a:pt x="25258" y="81039"/>
                      <a:pt x="25258" y="79394"/>
                    </a:cubicBezTo>
                    <a:cubicBezTo>
                      <a:pt x="25258" y="79141"/>
                      <a:pt x="25258" y="78382"/>
                      <a:pt x="25764" y="76484"/>
                    </a:cubicBezTo>
                    <a:lnTo>
                      <a:pt x="33609" y="44979"/>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1" name="任意形状 1280">
                <a:extLst>
                  <a:ext uri="{FF2B5EF4-FFF2-40B4-BE49-F238E27FC236}">
                    <a16:creationId xmlns:a16="http://schemas.microsoft.com/office/drawing/2014/main" id="{27C21642-5D84-EFFC-F6E3-885902448A18}"/>
                  </a:ext>
                </a:extLst>
              </p:cNvPr>
              <p:cNvSpPr/>
              <p:nvPr>
                <p:custDataLst>
                  <p:tags r:id="rId24"/>
                </p:custDataLst>
              </p:nvPr>
            </p:nvSpPr>
            <p:spPr>
              <a:xfrm>
                <a:off x="10691593" y="2752914"/>
                <a:ext cx="29935" cy="56240"/>
              </a:xfrm>
              <a:custGeom>
                <a:avLst/>
                <a:gdLst>
                  <a:gd name="connsiteX0" fmla="*/ 18155 w 29935"/>
                  <a:gd name="connsiteY0" fmla="*/ 20430 h 56240"/>
                  <a:gd name="connsiteX1" fmla="*/ 27189 w 29935"/>
                  <a:gd name="connsiteY1" fmla="*/ 20430 h 56240"/>
                  <a:gd name="connsiteX2" fmla="*/ 30023 w 29935"/>
                  <a:gd name="connsiteY2" fmla="*/ 18481 h 56240"/>
                  <a:gd name="connsiteX3" fmla="*/ 27366 w 29935"/>
                  <a:gd name="connsiteY3" fmla="*/ 17241 h 56240"/>
                  <a:gd name="connsiteX4" fmla="*/ 18952 w 29935"/>
                  <a:gd name="connsiteY4" fmla="*/ 17241 h 56240"/>
                  <a:gd name="connsiteX5" fmla="*/ 22229 w 29935"/>
                  <a:gd name="connsiteY5" fmla="*/ 4133 h 56240"/>
                  <a:gd name="connsiteX6" fmla="*/ 22495 w 29935"/>
                  <a:gd name="connsiteY6" fmla="*/ 2893 h 56240"/>
                  <a:gd name="connsiteX7" fmla="*/ 19484 w 29935"/>
                  <a:gd name="connsiteY7" fmla="*/ 59 h 56240"/>
                  <a:gd name="connsiteX8" fmla="*/ 15321 w 29935"/>
                  <a:gd name="connsiteY8" fmla="*/ 3868 h 56240"/>
                  <a:gd name="connsiteX9" fmla="*/ 11955 w 29935"/>
                  <a:gd name="connsiteY9" fmla="*/ 17241 h 56240"/>
                  <a:gd name="connsiteX10" fmla="*/ 2921 w 29935"/>
                  <a:gd name="connsiteY10" fmla="*/ 17241 h 56240"/>
                  <a:gd name="connsiteX11" fmla="*/ 87 w 29935"/>
                  <a:gd name="connsiteY11" fmla="*/ 19190 h 56240"/>
                  <a:gd name="connsiteX12" fmla="*/ 2744 w 29935"/>
                  <a:gd name="connsiteY12" fmla="*/ 20430 h 56240"/>
                  <a:gd name="connsiteX13" fmla="*/ 11158 w 29935"/>
                  <a:gd name="connsiteY13" fmla="*/ 20430 h 56240"/>
                  <a:gd name="connsiteX14" fmla="*/ 5933 w 29935"/>
                  <a:gd name="connsiteY14" fmla="*/ 41332 h 56240"/>
                  <a:gd name="connsiteX15" fmla="*/ 4604 w 29935"/>
                  <a:gd name="connsiteY15" fmla="*/ 47886 h 56240"/>
                  <a:gd name="connsiteX16" fmla="*/ 14081 w 29935"/>
                  <a:gd name="connsiteY16" fmla="*/ 56300 h 56240"/>
                  <a:gd name="connsiteX17" fmla="*/ 29492 w 29935"/>
                  <a:gd name="connsiteY17" fmla="*/ 42749 h 56240"/>
                  <a:gd name="connsiteX18" fmla="*/ 28075 w 29935"/>
                  <a:gd name="connsiteY18" fmla="*/ 41597 h 56240"/>
                  <a:gd name="connsiteX19" fmla="*/ 26215 w 29935"/>
                  <a:gd name="connsiteY19" fmla="*/ 43280 h 56240"/>
                  <a:gd name="connsiteX20" fmla="*/ 14347 w 29935"/>
                  <a:gd name="connsiteY20" fmla="*/ 53820 h 56240"/>
                  <a:gd name="connsiteX21" fmla="*/ 11247 w 29935"/>
                  <a:gd name="connsiteY21" fmla="*/ 49480 h 56240"/>
                  <a:gd name="connsiteX22" fmla="*/ 11778 w 29935"/>
                  <a:gd name="connsiteY22" fmla="*/ 45849 h 56240"/>
                  <a:gd name="connsiteX23" fmla="*/ 18155 w 29935"/>
                  <a:gd name="connsiteY23" fmla="*/ 20430 h 5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935" h="56240">
                    <a:moveTo>
                      <a:pt x="18155" y="20430"/>
                    </a:moveTo>
                    <a:lnTo>
                      <a:pt x="27189" y="20430"/>
                    </a:lnTo>
                    <a:cubicBezTo>
                      <a:pt x="28872" y="20430"/>
                      <a:pt x="30023" y="20430"/>
                      <a:pt x="30023" y="18481"/>
                    </a:cubicBezTo>
                    <a:cubicBezTo>
                      <a:pt x="30023" y="17241"/>
                      <a:pt x="28872" y="17241"/>
                      <a:pt x="27366" y="17241"/>
                    </a:cubicBezTo>
                    <a:lnTo>
                      <a:pt x="18952" y="17241"/>
                    </a:lnTo>
                    <a:lnTo>
                      <a:pt x="22229" y="4133"/>
                    </a:lnTo>
                    <a:cubicBezTo>
                      <a:pt x="22318" y="3690"/>
                      <a:pt x="22495" y="3248"/>
                      <a:pt x="22495" y="2893"/>
                    </a:cubicBezTo>
                    <a:cubicBezTo>
                      <a:pt x="22495" y="1299"/>
                      <a:pt x="21255" y="59"/>
                      <a:pt x="19484" y="59"/>
                    </a:cubicBezTo>
                    <a:cubicBezTo>
                      <a:pt x="17269" y="59"/>
                      <a:pt x="15941" y="1565"/>
                      <a:pt x="15321" y="3868"/>
                    </a:cubicBezTo>
                    <a:cubicBezTo>
                      <a:pt x="14701" y="6082"/>
                      <a:pt x="15852" y="1831"/>
                      <a:pt x="11955" y="17241"/>
                    </a:cubicBezTo>
                    <a:lnTo>
                      <a:pt x="2921" y="17241"/>
                    </a:lnTo>
                    <a:cubicBezTo>
                      <a:pt x="1239" y="17241"/>
                      <a:pt x="87" y="17241"/>
                      <a:pt x="87" y="19190"/>
                    </a:cubicBezTo>
                    <a:cubicBezTo>
                      <a:pt x="87" y="20430"/>
                      <a:pt x="1150" y="20430"/>
                      <a:pt x="2744" y="20430"/>
                    </a:cubicBezTo>
                    <a:lnTo>
                      <a:pt x="11158" y="20430"/>
                    </a:lnTo>
                    <a:lnTo>
                      <a:pt x="5933" y="41332"/>
                    </a:lnTo>
                    <a:cubicBezTo>
                      <a:pt x="5401" y="43546"/>
                      <a:pt x="4604" y="46734"/>
                      <a:pt x="4604" y="47886"/>
                    </a:cubicBezTo>
                    <a:cubicBezTo>
                      <a:pt x="4604" y="53111"/>
                      <a:pt x="9033" y="56300"/>
                      <a:pt x="14081" y="56300"/>
                    </a:cubicBezTo>
                    <a:cubicBezTo>
                      <a:pt x="23912" y="56300"/>
                      <a:pt x="29492" y="43900"/>
                      <a:pt x="29492" y="42749"/>
                    </a:cubicBezTo>
                    <a:cubicBezTo>
                      <a:pt x="29492" y="41597"/>
                      <a:pt x="28340" y="41597"/>
                      <a:pt x="28075" y="41597"/>
                    </a:cubicBezTo>
                    <a:cubicBezTo>
                      <a:pt x="27012" y="41597"/>
                      <a:pt x="26923" y="41775"/>
                      <a:pt x="26215" y="43280"/>
                    </a:cubicBezTo>
                    <a:cubicBezTo>
                      <a:pt x="23735" y="48860"/>
                      <a:pt x="19218" y="53820"/>
                      <a:pt x="14347" y="53820"/>
                    </a:cubicBezTo>
                    <a:cubicBezTo>
                      <a:pt x="12487" y="53820"/>
                      <a:pt x="11247" y="52668"/>
                      <a:pt x="11247" y="49480"/>
                    </a:cubicBezTo>
                    <a:cubicBezTo>
                      <a:pt x="11247" y="48594"/>
                      <a:pt x="11601" y="46734"/>
                      <a:pt x="11778" y="45849"/>
                    </a:cubicBezTo>
                    <a:lnTo>
                      <a:pt x="18155" y="20430"/>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2" name="任意形状 1281">
                <a:extLst>
                  <a:ext uri="{FF2B5EF4-FFF2-40B4-BE49-F238E27FC236}">
                    <a16:creationId xmlns:a16="http://schemas.microsoft.com/office/drawing/2014/main" id="{07425BFD-DC6B-0705-4292-4395E966B9FB}"/>
                  </a:ext>
                </a:extLst>
              </p:cNvPr>
              <p:cNvSpPr/>
              <p:nvPr>
                <p:custDataLst>
                  <p:tags r:id="rId25"/>
                </p:custDataLst>
              </p:nvPr>
            </p:nvSpPr>
            <p:spPr>
              <a:xfrm>
                <a:off x="10771039" y="2820022"/>
                <a:ext cx="77307" cy="5061"/>
              </a:xfrm>
              <a:custGeom>
                <a:avLst/>
                <a:gdLst>
                  <a:gd name="connsiteX0" fmla="*/ 72972 w 77307"/>
                  <a:gd name="connsiteY0" fmla="*/ 5124 h 5061"/>
                  <a:gd name="connsiteX1" fmla="*/ 77400 w 77307"/>
                  <a:gd name="connsiteY1" fmla="*/ 2593 h 5061"/>
                  <a:gd name="connsiteX2" fmla="*/ 72972 w 77307"/>
                  <a:gd name="connsiteY2" fmla="*/ 63 h 5061"/>
                  <a:gd name="connsiteX3" fmla="*/ 4521 w 77307"/>
                  <a:gd name="connsiteY3" fmla="*/ 63 h 5061"/>
                  <a:gd name="connsiteX4" fmla="*/ 93 w 77307"/>
                  <a:gd name="connsiteY4" fmla="*/ 2593 h 5061"/>
                  <a:gd name="connsiteX5" fmla="*/ 4521 w 77307"/>
                  <a:gd name="connsiteY5" fmla="*/ 5124 h 5061"/>
                  <a:gd name="connsiteX6" fmla="*/ 72972 w 77307"/>
                  <a:gd name="connsiteY6" fmla="*/ 5124 h 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07" h="5061">
                    <a:moveTo>
                      <a:pt x="72972" y="5124"/>
                    </a:moveTo>
                    <a:cubicBezTo>
                      <a:pt x="75123" y="5124"/>
                      <a:pt x="77400" y="5124"/>
                      <a:pt x="77400" y="2593"/>
                    </a:cubicBezTo>
                    <a:cubicBezTo>
                      <a:pt x="77400" y="63"/>
                      <a:pt x="75123" y="63"/>
                      <a:pt x="72972" y="63"/>
                    </a:cubicBezTo>
                    <a:lnTo>
                      <a:pt x="4521" y="63"/>
                    </a:lnTo>
                    <a:cubicBezTo>
                      <a:pt x="2370" y="63"/>
                      <a:pt x="93" y="63"/>
                      <a:pt x="93" y="2593"/>
                    </a:cubicBezTo>
                    <a:cubicBezTo>
                      <a:pt x="93" y="5124"/>
                      <a:pt x="2370" y="5124"/>
                      <a:pt x="4521" y="5124"/>
                    </a:cubicBezTo>
                    <a:lnTo>
                      <a:pt x="72972" y="5124"/>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3" name="任意形状 1282">
                <a:extLst>
                  <a:ext uri="{FF2B5EF4-FFF2-40B4-BE49-F238E27FC236}">
                    <a16:creationId xmlns:a16="http://schemas.microsoft.com/office/drawing/2014/main" id="{6511DD76-C62C-E804-B4C5-740454350658}"/>
                  </a:ext>
                </a:extLst>
              </p:cNvPr>
              <p:cNvSpPr/>
              <p:nvPr>
                <p:custDataLst>
                  <p:tags r:id="rId26"/>
                </p:custDataLst>
              </p:nvPr>
            </p:nvSpPr>
            <p:spPr>
              <a:xfrm>
                <a:off x="10930120" y="2734393"/>
                <a:ext cx="33782" cy="19484"/>
              </a:xfrm>
              <a:custGeom>
                <a:avLst/>
                <a:gdLst>
                  <a:gd name="connsiteX0" fmla="*/ 17060 w 33782"/>
                  <a:gd name="connsiteY0" fmla="*/ 60 h 19484"/>
                  <a:gd name="connsiteX1" fmla="*/ 105 w 33782"/>
                  <a:gd name="connsiteY1" fmla="*/ 17268 h 19484"/>
                  <a:gd name="connsiteX2" fmla="*/ 2383 w 33782"/>
                  <a:gd name="connsiteY2" fmla="*/ 19545 h 19484"/>
                  <a:gd name="connsiteX3" fmla="*/ 17060 w 33782"/>
                  <a:gd name="connsiteY3" fmla="*/ 6640 h 19484"/>
                  <a:gd name="connsiteX4" fmla="*/ 31610 w 33782"/>
                  <a:gd name="connsiteY4" fmla="*/ 19545 h 19484"/>
                  <a:gd name="connsiteX5" fmla="*/ 33888 w 33782"/>
                  <a:gd name="connsiteY5" fmla="*/ 17268 h 19484"/>
                  <a:gd name="connsiteX6" fmla="*/ 17060 w 33782"/>
                  <a:gd name="connsiteY6" fmla="*/ 60 h 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82" h="19484">
                    <a:moveTo>
                      <a:pt x="17060" y="60"/>
                    </a:moveTo>
                    <a:lnTo>
                      <a:pt x="105" y="17268"/>
                    </a:lnTo>
                    <a:lnTo>
                      <a:pt x="2383" y="19545"/>
                    </a:lnTo>
                    <a:lnTo>
                      <a:pt x="17060" y="6640"/>
                    </a:lnTo>
                    <a:lnTo>
                      <a:pt x="31610" y="19545"/>
                    </a:lnTo>
                    <a:lnTo>
                      <a:pt x="33888" y="17268"/>
                    </a:lnTo>
                    <a:lnTo>
                      <a:pt x="17060" y="60"/>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4" name="任意形状 1283">
                <a:extLst>
                  <a:ext uri="{FF2B5EF4-FFF2-40B4-BE49-F238E27FC236}">
                    <a16:creationId xmlns:a16="http://schemas.microsoft.com/office/drawing/2014/main" id="{FA6810C6-E2E8-2D36-8D69-86834AF023A8}"/>
                  </a:ext>
                </a:extLst>
              </p:cNvPr>
              <p:cNvSpPr/>
              <p:nvPr>
                <p:custDataLst>
                  <p:tags r:id="rId27"/>
                </p:custDataLst>
              </p:nvPr>
            </p:nvSpPr>
            <p:spPr>
              <a:xfrm>
                <a:off x="10891870" y="2768147"/>
                <a:ext cx="89931" cy="86037"/>
              </a:xfrm>
              <a:custGeom>
                <a:avLst/>
                <a:gdLst>
                  <a:gd name="connsiteX0" fmla="*/ 33632 w 89931"/>
                  <a:gd name="connsiteY0" fmla="*/ 44979 h 86037"/>
                  <a:gd name="connsiteX1" fmla="*/ 45905 w 89931"/>
                  <a:gd name="connsiteY1" fmla="*/ 44979 h 86037"/>
                  <a:gd name="connsiteX2" fmla="*/ 56407 w 89931"/>
                  <a:gd name="connsiteY2" fmla="*/ 50673 h 86037"/>
                  <a:gd name="connsiteX3" fmla="*/ 55521 w 89931"/>
                  <a:gd name="connsiteY3" fmla="*/ 56873 h 86037"/>
                  <a:gd name="connsiteX4" fmla="*/ 55142 w 89931"/>
                  <a:gd name="connsiteY4" fmla="*/ 58265 h 86037"/>
                  <a:gd name="connsiteX5" fmla="*/ 56660 w 89931"/>
                  <a:gd name="connsiteY5" fmla="*/ 59783 h 86037"/>
                  <a:gd name="connsiteX6" fmla="*/ 58558 w 89931"/>
                  <a:gd name="connsiteY6" fmla="*/ 57126 h 86037"/>
                  <a:gd name="connsiteX7" fmla="*/ 65517 w 89931"/>
                  <a:gd name="connsiteY7" fmla="*/ 29670 h 86037"/>
                  <a:gd name="connsiteX8" fmla="*/ 65896 w 89931"/>
                  <a:gd name="connsiteY8" fmla="*/ 27645 h 86037"/>
                  <a:gd name="connsiteX9" fmla="*/ 64378 w 89931"/>
                  <a:gd name="connsiteY9" fmla="*/ 26254 h 86037"/>
                  <a:gd name="connsiteX10" fmla="*/ 62480 w 89931"/>
                  <a:gd name="connsiteY10" fmla="*/ 28911 h 86037"/>
                  <a:gd name="connsiteX11" fmla="*/ 46158 w 89931"/>
                  <a:gd name="connsiteY11" fmla="*/ 41057 h 86037"/>
                  <a:gd name="connsiteX12" fmla="*/ 34644 w 89931"/>
                  <a:gd name="connsiteY12" fmla="*/ 41057 h 86037"/>
                  <a:gd name="connsiteX13" fmla="*/ 42742 w 89931"/>
                  <a:gd name="connsiteY13" fmla="*/ 8920 h 86037"/>
                  <a:gd name="connsiteX14" fmla="*/ 49574 w 89931"/>
                  <a:gd name="connsiteY14" fmla="*/ 3985 h 86037"/>
                  <a:gd name="connsiteX15" fmla="*/ 66276 w 89931"/>
                  <a:gd name="connsiteY15" fmla="*/ 3985 h 86037"/>
                  <a:gd name="connsiteX16" fmla="*/ 84749 w 89931"/>
                  <a:gd name="connsiteY16" fmla="*/ 17903 h 86037"/>
                  <a:gd name="connsiteX17" fmla="*/ 84369 w 89931"/>
                  <a:gd name="connsiteY17" fmla="*/ 24735 h 86037"/>
                  <a:gd name="connsiteX18" fmla="*/ 84116 w 89931"/>
                  <a:gd name="connsiteY18" fmla="*/ 27013 h 86037"/>
                  <a:gd name="connsiteX19" fmla="*/ 85634 w 89931"/>
                  <a:gd name="connsiteY19" fmla="*/ 28531 h 86037"/>
                  <a:gd name="connsiteX20" fmla="*/ 87406 w 89931"/>
                  <a:gd name="connsiteY20" fmla="*/ 25368 h 86037"/>
                  <a:gd name="connsiteX21" fmla="*/ 89936 w 89931"/>
                  <a:gd name="connsiteY21" fmla="*/ 3479 h 86037"/>
                  <a:gd name="connsiteX22" fmla="*/ 86520 w 89931"/>
                  <a:gd name="connsiteY22" fmla="*/ 63 h 86037"/>
                  <a:gd name="connsiteX23" fmla="*/ 24522 w 89931"/>
                  <a:gd name="connsiteY23" fmla="*/ 63 h 86037"/>
                  <a:gd name="connsiteX24" fmla="*/ 20727 w 89931"/>
                  <a:gd name="connsiteY24" fmla="*/ 2593 h 86037"/>
                  <a:gd name="connsiteX25" fmla="*/ 24269 w 89931"/>
                  <a:gd name="connsiteY25" fmla="*/ 3985 h 86037"/>
                  <a:gd name="connsiteX26" fmla="*/ 32493 w 89931"/>
                  <a:gd name="connsiteY26" fmla="*/ 6263 h 86037"/>
                  <a:gd name="connsiteX27" fmla="*/ 31861 w 89931"/>
                  <a:gd name="connsiteY27" fmla="*/ 9299 h 86037"/>
                  <a:gd name="connsiteX28" fmla="*/ 15159 w 89931"/>
                  <a:gd name="connsiteY28" fmla="*/ 76231 h 86037"/>
                  <a:gd name="connsiteX29" fmla="*/ 3646 w 89931"/>
                  <a:gd name="connsiteY29" fmla="*/ 82178 h 86037"/>
                  <a:gd name="connsiteX30" fmla="*/ 103 w 89931"/>
                  <a:gd name="connsiteY30" fmla="*/ 84582 h 86037"/>
                  <a:gd name="connsiteX31" fmla="*/ 2001 w 89931"/>
                  <a:gd name="connsiteY31" fmla="*/ 86100 h 86037"/>
                  <a:gd name="connsiteX32" fmla="*/ 18702 w 89931"/>
                  <a:gd name="connsiteY32" fmla="*/ 85721 h 86037"/>
                  <a:gd name="connsiteX33" fmla="*/ 37555 w 89931"/>
                  <a:gd name="connsiteY33" fmla="*/ 86100 h 86037"/>
                  <a:gd name="connsiteX34" fmla="*/ 40212 w 89931"/>
                  <a:gd name="connsiteY34" fmla="*/ 83696 h 86037"/>
                  <a:gd name="connsiteX35" fmla="*/ 39452 w 89931"/>
                  <a:gd name="connsiteY35" fmla="*/ 82304 h 86037"/>
                  <a:gd name="connsiteX36" fmla="*/ 35910 w 89931"/>
                  <a:gd name="connsiteY36" fmla="*/ 82178 h 86037"/>
                  <a:gd name="connsiteX37" fmla="*/ 29330 w 89931"/>
                  <a:gd name="connsiteY37" fmla="*/ 81925 h 86037"/>
                  <a:gd name="connsiteX38" fmla="*/ 25282 w 89931"/>
                  <a:gd name="connsiteY38" fmla="*/ 79394 h 86037"/>
                  <a:gd name="connsiteX39" fmla="*/ 25788 w 89931"/>
                  <a:gd name="connsiteY39" fmla="*/ 76484 h 86037"/>
                  <a:gd name="connsiteX40" fmla="*/ 33632 w 89931"/>
                  <a:gd name="connsiteY40" fmla="*/ 44979 h 8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31" h="86037">
                    <a:moveTo>
                      <a:pt x="33632" y="44979"/>
                    </a:moveTo>
                    <a:lnTo>
                      <a:pt x="45905" y="44979"/>
                    </a:lnTo>
                    <a:cubicBezTo>
                      <a:pt x="55395" y="44979"/>
                      <a:pt x="56407" y="47004"/>
                      <a:pt x="56407" y="50673"/>
                    </a:cubicBezTo>
                    <a:cubicBezTo>
                      <a:pt x="56407" y="51559"/>
                      <a:pt x="56407" y="53077"/>
                      <a:pt x="55521" y="56873"/>
                    </a:cubicBezTo>
                    <a:cubicBezTo>
                      <a:pt x="55268" y="57505"/>
                      <a:pt x="55142" y="58011"/>
                      <a:pt x="55142" y="58265"/>
                    </a:cubicBezTo>
                    <a:cubicBezTo>
                      <a:pt x="55142" y="59277"/>
                      <a:pt x="55901" y="59783"/>
                      <a:pt x="56660" y="59783"/>
                    </a:cubicBezTo>
                    <a:cubicBezTo>
                      <a:pt x="57925" y="59783"/>
                      <a:pt x="57925" y="59403"/>
                      <a:pt x="58558" y="57126"/>
                    </a:cubicBezTo>
                    <a:lnTo>
                      <a:pt x="65517" y="29670"/>
                    </a:lnTo>
                    <a:cubicBezTo>
                      <a:pt x="65896" y="28278"/>
                      <a:pt x="65896" y="28025"/>
                      <a:pt x="65896" y="27645"/>
                    </a:cubicBezTo>
                    <a:cubicBezTo>
                      <a:pt x="65896" y="27392"/>
                      <a:pt x="65643" y="26254"/>
                      <a:pt x="64378" y="26254"/>
                    </a:cubicBezTo>
                    <a:cubicBezTo>
                      <a:pt x="63113" y="26254"/>
                      <a:pt x="62986" y="26886"/>
                      <a:pt x="62480" y="28911"/>
                    </a:cubicBezTo>
                    <a:cubicBezTo>
                      <a:pt x="59823" y="38780"/>
                      <a:pt x="56913" y="41057"/>
                      <a:pt x="46158" y="41057"/>
                    </a:cubicBezTo>
                    <a:lnTo>
                      <a:pt x="34644" y="41057"/>
                    </a:lnTo>
                    <a:lnTo>
                      <a:pt x="42742" y="8920"/>
                    </a:lnTo>
                    <a:cubicBezTo>
                      <a:pt x="43881" y="4491"/>
                      <a:pt x="44007" y="3985"/>
                      <a:pt x="49574" y="3985"/>
                    </a:cubicBezTo>
                    <a:lnTo>
                      <a:pt x="66276" y="3985"/>
                    </a:lnTo>
                    <a:cubicBezTo>
                      <a:pt x="81838" y="3985"/>
                      <a:pt x="84749" y="8160"/>
                      <a:pt x="84749" y="17903"/>
                    </a:cubicBezTo>
                    <a:cubicBezTo>
                      <a:pt x="84749" y="20813"/>
                      <a:pt x="84749" y="21319"/>
                      <a:pt x="84369" y="24735"/>
                    </a:cubicBezTo>
                    <a:cubicBezTo>
                      <a:pt x="84116" y="26380"/>
                      <a:pt x="84116" y="26633"/>
                      <a:pt x="84116" y="27013"/>
                    </a:cubicBezTo>
                    <a:cubicBezTo>
                      <a:pt x="84116" y="27645"/>
                      <a:pt x="84495" y="28531"/>
                      <a:pt x="85634" y="28531"/>
                    </a:cubicBezTo>
                    <a:cubicBezTo>
                      <a:pt x="87026" y="28531"/>
                      <a:pt x="87153" y="27772"/>
                      <a:pt x="87406" y="25368"/>
                    </a:cubicBezTo>
                    <a:lnTo>
                      <a:pt x="89936" y="3479"/>
                    </a:lnTo>
                    <a:cubicBezTo>
                      <a:pt x="90316" y="63"/>
                      <a:pt x="89683" y="63"/>
                      <a:pt x="86520" y="63"/>
                    </a:cubicBezTo>
                    <a:lnTo>
                      <a:pt x="24522" y="63"/>
                    </a:lnTo>
                    <a:cubicBezTo>
                      <a:pt x="21992" y="63"/>
                      <a:pt x="20727" y="63"/>
                      <a:pt x="20727" y="2593"/>
                    </a:cubicBezTo>
                    <a:cubicBezTo>
                      <a:pt x="20727" y="3985"/>
                      <a:pt x="21865" y="3985"/>
                      <a:pt x="24269" y="3985"/>
                    </a:cubicBezTo>
                    <a:cubicBezTo>
                      <a:pt x="28951" y="3985"/>
                      <a:pt x="32493" y="3985"/>
                      <a:pt x="32493" y="6263"/>
                    </a:cubicBezTo>
                    <a:cubicBezTo>
                      <a:pt x="32493" y="6769"/>
                      <a:pt x="32493" y="7022"/>
                      <a:pt x="31861" y="9299"/>
                    </a:cubicBezTo>
                    <a:lnTo>
                      <a:pt x="15159" y="76231"/>
                    </a:lnTo>
                    <a:cubicBezTo>
                      <a:pt x="13894" y="81166"/>
                      <a:pt x="13641" y="82178"/>
                      <a:pt x="3646" y="82178"/>
                    </a:cubicBezTo>
                    <a:cubicBezTo>
                      <a:pt x="1495" y="82178"/>
                      <a:pt x="103" y="82178"/>
                      <a:pt x="103" y="84582"/>
                    </a:cubicBezTo>
                    <a:cubicBezTo>
                      <a:pt x="103" y="86100"/>
                      <a:pt x="1621" y="86100"/>
                      <a:pt x="2001" y="86100"/>
                    </a:cubicBezTo>
                    <a:cubicBezTo>
                      <a:pt x="5670" y="86100"/>
                      <a:pt x="15033" y="85721"/>
                      <a:pt x="18702" y="85721"/>
                    </a:cubicBezTo>
                    <a:cubicBezTo>
                      <a:pt x="22878" y="85721"/>
                      <a:pt x="33379" y="86100"/>
                      <a:pt x="37555" y="86100"/>
                    </a:cubicBezTo>
                    <a:cubicBezTo>
                      <a:pt x="38693" y="86100"/>
                      <a:pt x="40212" y="86100"/>
                      <a:pt x="40212" y="83696"/>
                    </a:cubicBezTo>
                    <a:cubicBezTo>
                      <a:pt x="40212" y="82684"/>
                      <a:pt x="39452" y="82431"/>
                      <a:pt x="39452" y="82304"/>
                    </a:cubicBezTo>
                    <a:cubicBezTo>
                      <a:pt x="39073" y="82178"/>
                      <a:pt x="38820" y="82178"/>
                      <a:pt x="35910" y="82178"/>
                    </a:cubicBezTo>
                    <a:cubicBezTo>
                      <a:pt x="33126" y="82178"/>
                      <a:pt x="32493" y="82178"/>
                      <a:pt x="29330" y="81925"/>
                    </a:cubicBezTo>
                    <a:cubicBezTo>
                      <a:pt x="25661" y="81545"/>
                      <a:pt x="25282" y="81039"/>
                      <a:pt x="25282" y="79394"/>
                    </a:cubicBezTo>
                    <a:cubicBezTo>
                      <a:pt x="25282" y="79141"/>
                      <a:pt x="25282" y="78382"/>
                      <a:pt x="25788" y="76484"/>
                    </a:cubicBezTo>
                    <a:lnTo>
                      <a:pt x="33632" y="44979"/>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5" name="任意形状 1284">
                <a:extLst>
                  <a:ext uri="{FF2B5EF4-FFF2-40B4-BE49-F238E27FC236}">
                    <a16:creationId xmlns:a16="http://schemas.microsoft.com/office/drawing/2014/main" id="{57347970-C629-9A50-03CB-688E01E79D21}"/>
                  </a:ext>
                </a:extLst>
              </p:cNvPr>
              <p:cNvSpPr/>
              <p:nvPr>
                <p:custDataLst>
                  <p:tags r:id="rId28"/>
                </p:custDataLst>
              </p:nvPr>
            </p:nvSpPr>
            <p:spPr>
              <a:xfrm>
                <a:off x="10989718" y="2752914"/>
                <a:ext cx="29935" cy="56240"/>
              </a:xfrm>
              <a:custGeom>
                <a:avLst/>
                <a:gdLst>
                  <a:gd name="connsiteX0" fmla="*/ 18179 w 29935"/>
                  <a:gd name="connsiteY0" fmla="*/ 20430 h 56240"/>
                  <a:gd name="connsiteX1" fmla="*/ 27213 w 29935"/>
                  <a:gd name="connsiteY1" fmla="*/ 20430 h 56240"/>
                  <a:gd name="connsiteX2" fmla="*/ 30047 w 29935"/>
                  <a:gd name="connsiteY2" fmla="*/ 18481 h 56240"/>
                  <a:gd name="connsiteX3" fmla="*/ 27390 w 29935"/>
                  <a:gd name="connsiteY3" fmla="*/ 17241 h 56240"/>
                  <a:gd name="connsiteX4" fmla="*/ 18976 w 29935"/>
                  <a:gd name="connsiteY4" fmla="*/ 17241 h 56240"/>
                  <a:gd name="connsiteX5" fmla="*/ 22253 w 29935"/>
                  <a:gd name="connsiteY5" fmla="*/ 4133 h 56240"/>
                  <a:gd name="connsiteX6" fmla="*/ 22518 w 29935"/>
                  <a:gd name="connsiteY6" fmla="*/ 2893 h 56240"/>
                  <a:gd name="connsiteX7" fmla="*/ 19507 w 29935"/>
                  <a:gd name="connsiteY7" fmla="*/ 59 h 56240"/>
                  <a:gd name="connsiteX8" fmla="*/ 15344 w 29935"/>
                  <a:gd name="connsiteY8" fmla="*/ 3868 h 56240"/>
                  <a:gd name="connsiteX9" fmla="*/ 11979 w 29935"/>
                  <a:gd name="connsiteY9" fmla="*/ 17241 h 56240"/>
                  <a:gd name="connsiteX10" fmla="*/ 2945 w 29935"/>
                  <a:gd name="connsiteY10" fmla="*/ 17241 h 56240"/>
                  <a:gd name="connsiteX11" fmla="*/ 111 w 29935"/>
                  <a:gd name="connsiteY11" fmla="*/ 19190 h 56240"/>
                  <a:gd name="connsiteX12" fmla="*/ 2768 w 29935"/>
                  <a:gd name="connsiteY12" fmla="*/ 20430 h 56240"/>
                  <a:gd name="connsiteX13" fmla="*/ 11182 w 29935"/>
                  <a:gd name="connsiteY13" fmla="*/ 20430 h 56240"/>
                  <a:gd name="connsiteX14" fmla="*/ 5956 w 29935"/>
                  <a:gd name="connsiteY14" fmla="*/ 41332 h 56240"/>
                  <a:gd name="connsiteX15" fmla="*/ 4628 w 29935"/>
                  <a:gd name="connsiteY15" fmla="*/ 47886 h 56240"/>
                  <a:gd name="connsiteX16" fmla="*/ 14104 w 29935"/>
                  <a:gd name="connsiteY16" fmla="*/ 56300 h 56240"/>
                  <a:gd name="connsiteX17" fmla="*/ 29515 w 29935"/>
                  <a:gd name="connsiteY17" fmla="*/ 42749 h 56240"/>
                  <a:gd name="connsiteX18" fmla="*/ 28098 w 29935"/>
                  <a:gd name="connsiteY18" fmla="*/ 41597 h 56240"/>
                  <a:gd name="connsiteX19" fmla="*/ 26238 w 29935"/>
                  <a:gd name="connsiteY19" fmla="*/ 43280 h 56240"/>
                  <a:gd name="connsiteX20" fmla="*/ 14370 w 29935"/>
                  <a:gd name="connsiteY20" fmla="*/ 53820 h 56240"/>
                  <a:gd name="connsiteX21" fmla="*/ 11270 w 29935"/>
                  <a:gd name="connsiteY21" fmla="*/ 49480 h 56240"/>
                  <a:gd name="connsiteX22" fmla="*/ 11802 w 29935"/>
                  <a:gd name="connsiteY22" fmla="*/ 45849 h 56240"/>
                  <a:gd name="connsiteX23" fmla="*/ 18179 w 29935"/>
                  <a:gd name="connsiteY23" fmla="*/ 20430 h 5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935" h="56240">
                    <a:moveTo>
                      <a:pt x="18179" y="20430"/>
                    </a:moveTo>
                    <a:lnTo>
                      <a:pt x="27213" y="20430"/>
                    </a:lnTo>
                    <a:cubicBezTo>
                      <a:pt x="28895" y="20430"/>
                      <a:pt x="30047" y="20430"/>
                      <a:pt x="30047" y="18481"/>
                    </a:cubicBezTo>
                    <a:cubicBezTo>
                      <a:pt x="30047" y="17241"/>
                      <a:pt x="28895" y="17241"/>
                      <a:pt x="27390" y="17241"/>
                    </a:cubicBezTo>
                    <a:lnTo>
                      <a:pt x="18976" y="17241"/>
                    </a:lnTo>
                    <a:lnTo>
                      <a:pt x="22253" y="4133"/>
                    </a:lnTo>
                    <a:cubicBezTo>
                      <a:pt x="22341" y="3690"/>
                      <a:pt x="22518" y="3248"/>
                      <a:pt x="22518" y="2893"/>
                    </a:cubicBezTo>
                    <a:cubicBezTo>
                      <a:pt x="22518" y="1299"/>
                      <a:pt x="21278" y="59"/>
                      <a:pt x="19507" y="59"/>
                    </a:cubicBezTo>
                    <a:cubicBezTo>
                      <a:pt x="17293" y="59"/>
                      <a:pt x="15964" y="1565"/>
                      <a:pt x="15344" y="3868"/>
                    </a:cubicBezTo>
                    <a:cubicBezTo>
                      <a:pt x="14724" y="6082"/>
                      <a:pt x="15876" y="1831"/>
                      <a:pt x="11979" y="17241"/>
                    </a:cubicBezTo>
                    <a:lnTo>
                      <a:pt x="2945" y="17241"/>
                    </a:lnTo>
                    <a:cubicBezTo>
                      <a:pt x="1262" y="17241"/>
                      <a:pt x="111" y="17241"/>
                      <a:pt x="111" y="19190"/>
                    </a:cubicBezTo>
                    <a:cubicBezTo>
                      <a:pt x="111" y="20430"/>
                      <a:pt x="1174" y="20430"/>
                      <a:pt x="2768" y="20430"/>
                    </a:cubicBezTo>
                    <a:lnTo>
                      <a:pt x="11182" y="20430"/>
                    </a:lnTo>
                    <a:lnTo>
                      <a:pt x="5956" y="41332"/>
                    </a:lnTo>
                    <a:cubicBezTo>
                      <a:pt x="5425" y="43546"/>
                      <a:pt x="4628" y="46734"/>
                      <a:pt x="4628" y="47886"/>
                    </a:cubicBezTo>
                    <a:cubicBezTo>
                      <a:pt x="4628" y="53111"/>
                      <a:pt x="9056" y="56300"/>
                      <a:pt x="14104" y="56300"/>
                    </a:cubicBezTo>
                    <a:cubicBezTo>
                      <a:pt x="23936" y="56300"/>
                      <a:pt x="29515" y="43900"/>
                      <a:pt x="29515" y="42749"/>
                    </a:cubicBezTo>
                    <a:cubicBezTo>
                      <a:pt x="29515" y="41597"/>
                      <a:pt x="28364" y="41597"/>
                      <a:pt x="28098" y="41597"/>
                    </a:cubicBezTo>
                    <a:cubicBezTo>
                      <a:pt x="27035" y="41597"/>
                      <a:pt x="26947" y="41775"/>
                      <a:pt x="26238" y="43280"/>
                    </a:cubicBezTo>
                    <a:cubicBezTo>
                      <a:pt x="23758" y="48860"/>
                      <a:pt x="19241" y="53820"/>
                      <a:pt x="14370" y="53820"/>
                    </a:cubicBezTo>
                    <a:cubicBezTo>
                      <a:pt x="12510" y="53820"/>
                      <a:pt x="11270" y="52668"/>
                      <a:pt x="11270" y="49480"/>
                    </a:cubicBezTo>
                    <a:cubicBezTo>
                      <a:pt x="11270" y="48594"/>
                      <a:pt x="11625" y="46734"/>
                      <a:pt x="11802" y="45849"/>
                    </a:cubicBezTo>
                    <a:lnTo>
                      <a:pt x="18179" y="20430"/>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6" name="任意形状 1285">
                <a:extLst>
                  <a:ext uri="{FF2B5EF4-FFF2-40B4-BE49-F238E27FC236}">
                    <a16:creationId xmlns:a16="http://schemas.microsoft.com/office/drawing/2014/main" id="{DA404F82-1039-ACD9-46E3-BDBA86C2B2B3}"/>
                  </a:ext>
                </a:extLst>
              </p:cNvPr>
              <p:cNvSpPr/>
              <p:nvPr>
                <p:custDataLst>
                  <p:tags r:id="rId29"/>
                </p:custDataLst>
              </p:nvPr>
            </p:nvSpPr>
            <p:spPr>
              <a:xfrm>
                <a:off x="11045603" y="2759290"/>
                <a:ext cx="5061" cy="126525"/>
              </a:xfrm>
              <a:custGeom>
                <a:avLst/>
                <a:gdLst>
                  <a:gd name="connsiteX0" fmla="*/ 5175 w 5061"/>
                  <a:gd name="connsiteY0" fmla="*/ 4618 h 126525"/>
                  <a:gd name="connsiteX1" fmla="*/ 2645 w 5061"/>
                  <a:gd name="connsiteY1" fmla="*/ 63 h 126525"/>
                  <a:gd name="connsiteX2" fmla="*/ 114 w 5061"/>
                  <a:gd name="connsiteY2" fmla="*/ 4618 h 126525"/>
                  <a:gd name="connsiteX3" fmla="*/ 114 w 5061"/>
                  <a:gd name="connsiteY3" fmla="*/ 122033 h 126525"/>
                  <a:gd name="connsiteX4" fmla="*/ 2645 w 5061"/>
                  <a:gd name="connsiteY4" fmla="*/ 126588 h 126525"/>
                  <a:gd name="connsiteX5" fmla="*/ 5175 w 5061"/>
                  <a:gd name="connsiteY5" fmla="*/ 122033 h 126525"/>
                  <a:gd name="connsiteX6" fmla="*/ 5175 w 5061"/>
                  <a:gd name="connsiteY6" fmla="*/ 4618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1" h="126525">
                    <a:moveTo>
                      <a:pt x="5175" y="4618"/>
                    </a:moveTo>
                    <a:cubicBezTo>
                      <a:pt x="5175" y="2340"/>
                      <a:pt x="5175" y="63"/>
                      <a:pt x="2645" y="63"/>
                    </a:cubicBezTo>
                    <a:cubicBezTo>
                      <a:pt x="114" y="63"/>
                      <a:pt x="114" y="2340"/>
                      <a:pt x="114" y="4618"/>
                    </a:cubicBezTo>
                    <a:lnTo>
                      <a:pt x="114" y="122033"/>
                    </a:lnTo>
                    <a:cubicBezTo>
                      <a:pt x="114" y="124311"/>
                      <a:pt x="114" y="126588"/>
                      <a:pt x="2645" y="126588"/>
                    </a:cubicBezTo>
                    <a:cubicBezTo>
                      <a:pt x="5175" y="126588"/>
                      <a:pt x="5175" y="124311"/>
                      <a:pt x="5175" y="122033"/>
                    </a:cubicBezTo>
                    <a:lnTo>
                      <a:pt x="5175" y="4618"/>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7" name="任意形状 1286">
                <a:extLst>
                  <a:ext uri="{FF2B5EF4-FFF2-40B4-BE49-F238E27FC236}">
                    <a16:creationId xmlns:a16="http://schemas.microsoft.com/office/drawing/2014/main" id="{B99E458E-3DD1-3316-2CDE-7C2E92D21960}"/>
                  </a:ext>
                </a:extLst>
              </p:cNvPr>
              <p:cNvSpPr/>
              <p:nvPr>
                <p:custDataLst>
                  <p:tags r:id="rId30"/>
                </p:custDataLst>
              </p:nvPr>
            </p:nvSpPr>
            <p:spPr>
              <a:xfrm>
                <a:off x="11076573" y="2840773"/>
                <a:ext cx="14803" cy="37831"/>
              </a:xfrm>
              <a:custGeom>
                <a:avLst/>
                <a:gdLst>
                  <a:gd name="connsiteX0" fmla="*/ 14921 w 14803"/>
                  <a:gd name="connsiteY0" fmla="*/ 13348 h 37831"/>
                  <a:gd name="connsiteX1" fmla="*/ 6823 w 14803"/>
                  <a:gd name="connsiteY1" fmla="*/ 63 h 37831"/>
                  <a:gd name="connsiteX2" fmla="*/ 117 w 14803"/>
                  <a:gd name="connsiteY2" fmla="*/ 6769 h 37831"/>
                  <a:gd name="connsiteX3" fmla="*/ 6823 w 14803"/>
                  <a:gd name="connsiteY3" fmla="*/ 13474 h 37831"/>
                  <a:gd name="connsiteX4" fmla="*/ 11251 w 14803"/>
                  <a:gd name="connsiteY4" fmla="*/ 11830 h 37831"/>
                  <a:gd name="connsiteX5" fmla="*/ 11884 w 14803"/>
                  <a:gd name="connsiteY5" fmla="*/ 11450 h 37831"/>
                  <a:gd name="connsiteX6" fmla="*/ 12137 w 14803"/>
                  <a:gd name="connsiteY6" fmla="*/ 13348 h 37831"/>
                  <a:gd name="connsiteX7" fmla="*/ 3533 w 14803"/>
                  <a:gd name="connsiteY7" fmla="*/ 34478 h 37831"/>
                  <a:gd name="connsiteX8" fmla="*/ 2141 w 14803"/>
                  <a:gd name="connsiteY8" fmla="*/ 36502 h 37831"/>
                  <a:gd name="connsiteX9" fmla="*/ 3407 w 14803"/>
                  <a:gd name="connsiteY9" fmla="*/ 37894 h 37831"/>
                  <a:gd name="connsiteX10" fmla="*/ 14921 w 14803"/>
                  <a:gd name="connsiteY10" fmla="*/ 13348 h 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03" h="37831">
                    <a:moveTo>
                      <a:pt x="14921" y="13348"/>
                    </a:moveTo>
                    <a:cubicBezTo>
                      <a:pt x="14921" y="4997"/>
                      <a:pt x="11757" y="63"/>
                      <a:pt x="6823" y="63"/>
                    </a:cubicBezTo>
                    <a:cubicBezTo>
                      <a:pt x="2648" y="63"/>
                      <a:pt x="117" y="3226"/>
                      <a:pt x="117" y="6769"/>
                    </a:cubicBezTo>
                    <a:cubicBezTo>
                      <a:pt x="117" y="10185"/>
                      <a:pt x="2648" y="13474"/>
                      <a:pt x="6823" y="13474"/>
                    </a:cubicBezTo>
                    <a:cubicBezTo>
                      <a:pt x="8341" y="13474"/>
                      <a:pt x="9986" y="12968"/>
                      <a:pt x="11251" y="11830"/>
                    </a:cubicBezTo>
                    <a:cubicBezTo>
                      <a:pt x="11631" y="11577"/>
                      <a:pt x="11757" y="11450"/>
                      <a:pt x="11884" y="11450"/>
                    </a:cubicBezTo>
                    <a:cubicBezTo>
                      <a:pt x="12010" y="11450"/>
                      <a:pt x="12137" y="11577"/>
                      <a:pt x="12137" y="13348"/>
                    </a:cubicBezTo>
                    <a:cubicBezTo>
                      <a:pt x="12137" y="22711"/>
                      <a:pt x="7709" y="30302"/>
                      <a:pt x="3533" y="34478"/>
                    </a:cubicBezTo>
                    <a:cubicBezTo>
                      <a:pt x="2141" y="35869"/>
                      <a:pt x="2141" y="36123"/>
                      <a:pt x="2141" y="36502"/>
                    </a:cubicBezTo>
                    <a:cubicBezTo>
                      <a:pt x="2141" y="37388"/>
                      <a:pt x="2774" y="37894"/>
                      <a:pt x="3407" y="37894"/>
                    </a:cubicBezTo>
                    <a:cubicBezTo>
                      <a:pt x="4798" y="37894"/>
                      <a:pt x="14921" y="28151"/>
                      <a:pt x="14921" y="13348"/>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8" name="任意形状 1287">
                <a:extLst>
                  <a:ext uri="{FF2B5EF4-FFF2-40B4-BE49-F238E27FC236}">
                    <a16:creationId xmlns:a16="http://schemas.microsoft.com/office/drawing/2014/main" id="{3B650EEF-F0DC-B4B3-337C-D01365BF6DCC}"/>
                  </a:ext>
                </a:extLst>
              </p:cNvPr>
              <p:cNvSpPr/>
              <p:nvPr>
                <p:custDataLst>
                  <p:tags r:id="rId31"/>
                </p:custDataLst>
              </p:nvPr>
            </p:nvSpPr>
            <p:spPr>
              <a:xfrm>
                <a:off x="11124835" y="2774979"/>
                <a:ext cx="38843" cy="80596"/>
              </a:xfrm>
              <a:custGeom>
                <a:avLst/>
                <a:gdLst>
                  <a:gd name="connsiteX0" fmla="*/ 23276 w 38843"/>
                  <a:gd name="connsiteY0" fmla="*/ 28658 h 80596"/>
                  <a:gd name="connsiteX1" fmla="*/ 35169 w 38843"/>
                  <a:gd name="connsiteY1" fmla="*/ 28658 h 80596"/>
                  <a:gd name="connsiteX2" fmla="*/ 38965 w 38843"/>
                  <a:gd name="connsiteY2" fmla="*/ 26127 h 80596"/>
                  <a:gd name="connsiteX3" fmla="*/ 35422 w 38843"/>
                  <a:gd name="connsiteY3" fmla="*/ 24735 h 80596"/>
                  <a:gd name="connsiteX4" fmla="*/ 24288 w 38843"/>
                  <a:gd name="connsiteY4" fmla="*/ 24735 h 80596"/>
                  <a:gd name="connsiteX5" fmla="*/ 29475 w 38843"/>
                  <a:gd name="connsiteY5" fmla="*/ 3479 h 80596"/>
                  <a:gd name="connsiteX6" fmla="*/ 25806 w 38843"/>
                  <a:gd name="connsiteY6" fmla="*/ 63 h 80596"/>
                  <a:gd name="connsiteX7" fmla="*/ 20745 w 38843"/>
                  <a:gd name="connsiteY7" fmla="*/ 4618 h 80596"/>
                  <a:gd name="connsiteX8" fmla="*/ 15811 w 38843"/>
                  <a:gd name="connsiteY8" fmla="*/ 24735 h 80596"/>
                  <a:gd name="connsiteX9" fmla="*/ 3917 w 38843"/>
                  <a:gd name="connsiteY9" fmla="*/ 24735 h 80596"/>
                  <a:gd name="connsiteX10" fmla="*/ 121 w 38843"/>
                  <a:gd name="connsiteY10" fmla="*/ 27139 h 80596"/>
                  <a:gd name="connsiteX11" fmla="*/ 3664 w 38843"/>
                  <a:gd name="connsiteY11" fmla="*/ 28658 h 80596"/>
                  <a:gd name="connsiteX12" fmla="*/ 14798 w 38843"/>
                  <a:gd name="connsiteY12" fmla="*/ 28658 h 80596"/>
                  <a:gd name="connsiteX13" fmla="*/ 5182 w 38843"/>
                  <a:gd name="connsiteY13" fmla="*/ 69019 h 80596"/>
                  <a:gd name="connsiteX14" fmla="*/ 16823 w 38843"/>
                  <a:gd name="connsiteY14" fmla="*/ 80660 h 80596"/>
                  <a:gd name="connsiteX15" fmla="*/ 36940 w 38843"/>
                  <a:gd name="connsiteY15" fmla="*/ 61175 h 80596"/>
                  <a:gd name="connsiteX16" fmla="*/ 35422 w 38843"/>
                  <a:gd name="connsiteY16" fmla="*/ 59909 h 80596"/>
                  <a:gd name="connsiteX17" fmla="*/ 33524 w 38843"/>
                  <a:gd name="connsiteY17" fmla="*/ 61681 h 80596"/>
                  <a:gd name="connsiteX18" fmla="*/ 17076 w 38843"/>
                  <a:gd name="connsiteY18" fmla="*/ 77876 h 80596"/>
                  <a:gd name="connsiteX19" fmla="*/ 13154 w 38843"/>
                  <a:gd name="connsiteY19" fmla="*/ 72056 h 80596"/>
                  <a:gd name="connsiteX20" fmla="*/ 13913 w 38843"/>
                  <a:gd name="connsiteY20" fmla="*/ 65983 h 80596"/>
                  <a:gd name="connsiteX21" fmla="*/ 23276 w 38843"/>
                  <a:gd name="connsiteY21" fmla="*/ 28658 h 8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843" h="80596">
                    <a:moveTo>
                      <a:pt x="23276" y="28658"/>
                    </a:moveTo>
                    <a:lnTo>
                      <a:pt x="35169" y="28658"/>
                    </a:lnTo>
                    <a:cubicBezTo>
                      <a:pt x="37700" y="28658"/>
                      <a:pt x="38965" y="28658"/>
                      <a:pt x="38965" y="26127"/>
                    </a:cubicBezTo>
                    <a:cubicBezTo>
                      <a:pt x="38965" y="24735"/>
                      <a:pt x="37700" y="24735"/>
                      <a:pt x="35422" y="24735"/>
                    </a:cubicBezTo>
                    <a:lnTo>
                      <a:pt x="24288" y="24735"/>
                    </a:lnTo>
                    <a:cubicBezTo>
                      <a:pt x="28843" y="6769"/>
                      <a:pt x="29475" y="4238"/>
                      <a:pt x="29475" y="3479"/>
                    </a:cubicBezTo>
                    <a:cubicBezTo>
                      <a:pt x="29475" y="1328"/>
                      <a:pt x="27957" y="63"/>
                      <a:pt x="25806" y="63"/>
                    </a:cubicBezTo>
                    <a:cubicBezTo>
                      <a:pt x="25427" y="63"/>
                      <a:pt x="21884" y="189"/>
                      <a:pt x="20745" y="4618"/>
                    </a:cubicBezTo>
                    <a:lnTo>
                      <a:pt x="15811" y="24735"/>
                    </a:lnTo>
                    <a:lnTo>
                      <a:pt x="3917" y="24735"/>
                    </a:lnTo>
                    <a:cubicBezTo>
                      <a:pt x="1387" y="24735"/>
                      <a:pt x="121" y="24735"/>
                      <a:pt x="121" y="27139"/>
                    </a:cubicBezTo>
                    <a:cubicBezTo>
                      <a:pt x="121" y="28658"/>
                      <a:pt x="1134" y="28658"/>
                      <a:pt x="3664" y="28658"/>
                    </a:cubicBezTo>
                    <a:lnTo>
                      <a:pt x="14798" y="28658"/>
                    </a:lnTo>
                    <a:cubicBezTo>
                      <a:pt x="5689" y="64591"/>
                      <a:pt x="5182" y="66742"/>
                      <a:pt x="5182" y="69019"/>
                    </a:cubicBezTo>
                    <a:cubicBezTo>
                      <a:pt x="5182" y="75852"/>
                      <a:pt x="9990" y="80660"/>
                      <a:pt x="16823" y="80660"/>
                    </a:cubicBezTo>
                    <a:cubicBezTo>
                      <a:pt x="29728" y="80660"/>
                      <a:pt x="36940" y="62187"/>
                      <a:pt x="36940" y="61175"/>
                    </a:cubicBezTo>
                    <a:cubicBezTo>
                      <a:pt x="36940" y="59909"/>
                      <a:pt x="35928" y="59909"/>
                      <a:pt x="35422" y="59909"/>
                    </a:cubicBezTo>
                    <a:cubicBezTo>
                      <a:pt x="34283" y="59909"/>
                      <a:pt x="34157" y="60289"/>
                      <a:pt x="33524" y="61681"/>
                    </a:cubicBezTo>
                    <a:cubicBezTo>
                      <a:pt x="28084" y="74839"/>
                      <a:pt x="21378" y="77876"/>
                      <a:pt x="17076" y="77876"/>
                    </a:cubicBezTo>
                    <a:cubicBezTo>
                      <a:pt x="14419" y="77876"/>
                      <a:pt x="13154" y="76231"/>
                      <a:pt x="13154" y="72056"/>
                    </a:cubicBezTo>
                    <a:cubicBezTo>
                      <a:pt x="13154" y="69019"/>
                      <a:pt x="13407" y="68134"/>
                      <a:pt x="13913" y="65983"/>
                    </a:cubicBezTo>
                    <a:lnTo>
                      <a:pt x="23276" y="28658"/>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89" name="任意形状 1288">
                <a:extLst>
                  <a:ext uri="{FF2B5EF4-FFF2-40B4-BE49-F238E27FC236}">
                    <a16:creationId xmlns:a16="http://schemas.microsoft.com/office/drawing/2014/main" id="{E0BB104F-23B4-81F0-6C19-679386F1129B}"/>
                  </a:ext>
                </a:extLst>
              </p:cNvPr>
              <p:cNvSpPr/>
              <p:nvPr>
                <p:custDataLst>
                  <p:tags r:id="rId32"/>
                </p:custDataLst>
              </p:nvPr>
            </p:nvSpPr>
            <p:spPr>
              <a:xfrm>
                <a:off x="11209846" y="2807749"/>
                <a:ext cx="84139" cy="29606"/>
              </a:xfrm>
              <a:custGeom>
                <a:avLst/>
                <a:gdLst>
                  <a:gd name="connsiteX0" fmla="*/ 79965 w 84139"/>
                  <a:gd name="connsiteY0" fmla="*/ 5124 h 29606"/>
                  <a:gd name="connsiteX1" fmla="*/ 84267 w 84139"/>
                  <a:gd name="connsiteY1" fmla="*/ 2593 h 29606"/>
                  <a:gd name="connsiteX2" fmla="*/ 80092 w 84139"/>
                  <a:gd name="connsiteY2" fmla="*/ 63 h 29606"/>
                  <a:gd name="connsiteX3" fmla="*/ 4303 w 84139"/>
                  <a:gd name="connsiteY3" fmla="*/ 63 h 29606"/>
                  <a:gd name="connsiteX4" fmla="*/ 128 w 84139"/>
                  <a:gd name="connsiteY4" fmla="*/ 2593 h 29606"/>
                  <a:gd name="connsiteX5" fmla="*/ 4430 w 84139"/>
                  <a:gd name="connsiteY5" fmla="*/ 5124 h 29606"/>
                  <a:gd name="connsiteX6" fmla="*/ 79965 w 84139"/>
                  <a:gd name="connsiteY6" fmla="*/ 5124 h 29606"/>
                  <a:gd name="connsiteX7" fmla="*/ 80092 w 84139"/>
                  <a:gd name="connsiteY7" fmla="*/ 29670 h 29606"/>
                  <a:gd name="connsiteX8" fmla="*/ 84267 w 84139"/>
                  <a:gd name="connsiteY8" fmla="*/ 27139 h 29606"/>
                  <a:gd name="connsiteX9" fmla="*/ 79965 w 84139"/>
                  <a:gd name="connsiteY9" fmla="*/ 24609 h 29606"/>
                  <a:gd name="connsiteX10" fmla="*/ 4430 w 84139"/>
                  <a:gd name="connsiteY10" fmla="*/ 24609 h 29606"/>
                  <a:gd name="connsiteX11" fmla="*/ 128 w 84139"/>
                  <a:gd name="connsiteY11" fmla="*/ 27139 h 29606"/>
                  <a:gd name="connsiteX12" fmla="*/ 4303 w 84139"/>
                  <a:gd name="connsiteY12" fmla="*/ 29670 h 29606"/>
                  <a:gd name="connsiteX13" fmla="*/ 80092 w 84139"/>
                  <a:gd name="connsiteY13" fmla="*/ 29670 h 2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39" h="29606">
                    <a:moveTo>
                      <a:pt x="79965" y="5124"/>
                    </a:moveTo>
                    <a:cubicBezTo>
                      <a:pt x="81863" y="5124"/>
                      <a:pt x="84267" y="5124"/>
                      <a:pt x="84267" y="2593"/>
                    </a:cubicBezTo>
                    <a:cubicBezTo>
                      <a:pt x="84267" y="63"/>
                      <a:pt x="81863" y="63"/>
                      <a:pt x="80092" y="63"/>
                    </a:cubicBezTo>
                    <a:lnTo>
                      <a:pt x="4303" y="63"/>
                    </a:lnTo>
                    <a:cubicBezTo>
                      <a:pt x="2532" y="63"/>
                      <a:pt x="128" y="63"/>
                      <a:pt x="128" y="2593"/>
                    </a:cubicBezTo>
                    <a:cubicBezTo>
                      <a:pt x="128" y="5124"/>
                      <a:pt x="2532" y="5124"/>
                      <a:pt x="4430" y="5124"/>
                    </a:cubicBezTo>
                    <a:lnTo>
                      <a:pt x="79965" y="5124"/>
                    </a:lnTo>
                    <a:close/>
                    <a:moveTo>
                      <a:pt x="80092" y="29670"/>
                    </a:moveTo>
                    <a:cubicBezTo>
                      <a:pt x="81863" y="29670"/>
                      <a:pt x="84267" y="29670"/>
                      <a:pt x="84267" y="27139"/>
                    </a:cubicBezTo>
                    <a:cubicBezTo>
                      <a:pt x="84267" y="24609"/>
                      <a:pt x="81863" y="24609"/>
                      <a:pt x="79965" y="24609"/>
                    </a:cubicBezTo>
                    <a:lnTo>
                      <a:pt x="4430" y="24609"/>
                    </a:lnTo>
                    <a:cubicBezTo>
                      <a:pt x="2532" y="24609"/>
                      <a:pt x="128" y="24609"/>
                      <a:pt x="128" y="27139"/>
                    </a:cubicBezTo>
                    <a:cubicBezTo>
                      <a:pt x="128" y="29670"/>
                      <a:pt x="2532" y="29670"/>
                      <a:pt x="4303" y="29670"/>
                    </a:cubicBezTo>
                    <a:lnTo>
                      <a:pt x="80092" y="29670"/>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0" name="任意形状 1289">
                <a:extLst>
                  <a:ext uri="{FF2B5EF4-FFF2-40B4-BE49-F238E27FC236}">
                    <a16:creationId xmlns:a16="http://schemas.microsoft.com/office/drawing/2014/main" id="{AF96768F-081F-8D8F-3ACA-8284629E3FF7}"/>
                  </a:ext>
                </a:extLst>
              </p:cNvPr>
              <p:cNvSpPr/>
              <p:nvPr>
                <p:custDataLst>
                  <p:tags r:id="rId33"/>
                </p:custDataLst>
              </p:nvPr>
            </p:nvSpPr>
            <p:spPr>
              <a:xfrm>
                <a:off x="11339984" y="2798260"/>
                <a:ext cx="68576" cy="57316"/>
              </a:xfrm>
              <a:custGeom>
                <a:avLst/>
                <a:gdLst>
                  <a:gd name="connsiteX0" fmla="*/ 7603 w 68576"/>
                  <a:gd name="connsiteY0" fmla="*/ 48522 h 57316"/>
                  <a:gd name="connsiteX1" fmla="*/ 6465 w 68576"/>
                  <a:gd name="connsiteY1" fmla="*/ 53963 h 57316"/>
                  <a:gd name="connsiteX2" fmla="*/ 10134 w 68576"/>
                  <a:gd name="connsiteY2" fmla="*/ 57379 h 57316"/>
                  <a:gd name="connsiteX3" fmla="*/ 14815 w 68576"/>
                  <a:gd name="connsiteY3" fmla="*/ 53836 h 57316"/>
                  <a:gd name="connsiteX4" fmla="*/ 17219 w 68576"/>
                  <a:gd name="connsiteY4" fmla="*/ 44473 h 57316"/>
                  <a:gd name="connsiteX5" fmla="*/ 20003 w 68576"/>
                  <a:gd name="connsiteY5" fmla="*/ 33086 h 57316"/>
                  <a:gd name="connsiteX6" fmla="*/ 22154 w 68576"/>
                  <a:gd name="connsiteY6" fmla="*/ 24609 h 57316"/>
                  <a:gd name="connsiteX7" fmla="*/ 23799 w 68576"/>
                  <a:gd name="connsiteY7" fmla="*/ 18282 h 57316"/>
                  <a:gd name="connsiteX8" fmla="*/ 44422 w 68576"/>
                  <a:gd name="connsiteY8" fmla="*/ 2846 h 57316"/>
                  <a:gd name="connsiteX9" fmla="*/ 51255 w 68576"/>
                  <a:gd name="connsiteY9" fmla="*/ 11703 h 57316"/>
                  <a:gd name="connsiteX10" fmla="*/ 43030 w 68576"/>
                  <a:gd name="connsiteY10" fmla="*/ 41184 h 57316"/>
                  <a:gd name="connsiteX11" fmla="*/ 41765 w 68576"/>
                  <a:gd name="connsiteY11" fmla="*/ 47004 h 57316"/>
                  <a:gd name="connsiteX12" fmla="*/ 52140 w 68576"/>
                  <a:gd name="connsiteY12" fmla="*/ 57379 h 57316"/>
                  <a:gd name="connsiteX13" fmla="*/ 68715 w 68576"/>
                  <a:gd name="connsiteY13" fmla="*/ 37894 h 57316"/>
                  <a:gd name="connsiteX14" fmla="*/ 67197 w 68576"/>
                  <a:gd name="connsiteY14" fmla="*/ 36629 h 57316"/>
                  <a:gd name="connsiteX15" fmla="*/ 65299 w 68576"/>
                  <a:gd name="connsiteY15" fmla="*/ 38906 h 57316"/>
                  <a:gd name="connsiteX16" fmla="*/ 52393 w 68576"/>
                  <a:gd name="connsiteY16" fmla="*/ 54595 h 57316"/>
                  <a:gd name="connsiteX17" fmla="*/ 49357 w 68576"/>
                  <a:gd name="connsiteY17" fmla="*/ 50420 h 57316"/>
                  <a:gd name="connsiteX18" fmla="*/ 51634 w 68576"/>
                  <a:gd name="connsiteY18" fmla="*/ 41437 h 57316"/>
                  <a:gd name="connsiteX19" fmla="*/ 59352 w 68576"/>
                  <a:gd name="connsiteY19" fmla="*/ 13601 h 57316"/>
                  <a:gd name="connsiteX20" fmla="*/ 44802 w 68576"/>
                  <a:gd name="connsiteY20" fmla="*/ 63 h 57316"/>
                  <a:gd name="connsiteX21" fmla="*/ 25064 w 68576"/>
                  <a:gd name="connsiteY21" fmla="*/ 11070 h 57316"/>
                  <a:gd name="connsiteX22" fmla="*/ 13424 w 68576"/>
                  <a:gd name="connsiteY22" fmla="*/ 63 h 57316"/>
                  <a:gd name="connsiteX23" fmla="*/ 3934 w 68576"/>
                  <a:gd name="connsiteY23" fmla="*/ 7275 h 57316"/>
                  <a:gd name="connsiteX24" fmla="*/ 138 w 68576"/>
                  <a:gd name="connsiteY24" fmla="*/ 19548 h 57316"/>
                  <a:gd name="connsiteX25" fmla="*/ 1657 w 68576"/>
                  <a:gd name="connsiteY25" fmla="*/ 20813 h 57316"/>
                  <a:gd name="connsiteX26" fmla="*/ 3808 w 68576"/>
                  <a:gd name="connsiteY26" fmla="*/ 17903 h 57316"/>
                  <a:gd name="connsiteX27" fmla="*/ 13044 w 68576"/>
                  <a:gd name="connsiteY27" fmla="*/ 2846 h 57316"/>
                  <a:gd name="connsiteX28" fmla="*/ 16966 w 68576"/>
                  <a:gd name="connsiteY28" fmla="*/ 8667 h 57316"/>
                  <a:gd name="connsiteX29" fmla="*/ 14942 w 68576"/>
                  <a:gd name="connsiteY29" fmla="*/ 19295 h 57316"/>
                  <a:gd name="connsiteX30" fmla="*/ 7603 w 68576"/>
                  <a:gd name="connsiteY30" fmla="*/ 48522 h 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576" h="57316">
                    <a:moveTo>
                      <a:pt x="7603" y="48522"/>
                    </a:moveTo>
                    <a:cubicBezTo>
                      <a:pt x="7224" y="50420"/>
                      <a:pt x="6465" y="53330"/>
                      <a:pt x="6465" y="53963"/>
                    </a:cubicBezTo>
                    <a:cubicBezTo>
                      <a:pt x="6465" y="56240"/>
                      <a:pt x="8236" y="57379"/>
                      <a:pt x="10134" y="57379"/>
                    </a:cubicBezTo>
                    <a:cubicBezTo>
                      <a:pt x="11652" y="57379"/>
                      <a:pt x="13930" y="56367"/>
                      <a:pt x="14815" y="53836"/>
                    </a:cubicBezTo>
                    <a:cubicBezTo>
                      <a:pt x="14942" y="53583"/>
                      <a:pt x="16460" y="47636"/>
                      <a:pt x="17219" y="44473"/>
                    </a:cubicBezTo>
                    <a:lnTo>
                      <a:pt x="20003" y="33086"/>
                    </a:lnTo>
                    <a:cubicBezTo>
                      <a:pt x="20762" y="30302"/>
                      <a:pt x="21521" y="27519"/>
                      <a:pt x="22154" y="24609"/>
                    </a:cubicBezTo>
                    <a:cubicBezTo>
                      <a:pt x="22660" y="22458"/>
                      <a:pt x="23672" y="18789"/>
                      <a:pt x="23799" y="18282"/>
                    </a:cubicBezTo>
                    <a:cubicBezTo>
                      <a:pt x="25696" y="14360"/>
                      <a:pt x="32402" y="2846"/>
                      <a:pt x="44422" y="2846"/>
                    </a:cubicBezTo>
                    <a:cubicBezTo>
                      <a:pt x="50116" y="2846"/>
                      <a:pt x="51255" y="7528"/>
                      <a:pt x="51255" y="11703"/>
                    </a:cubicBezTo>
                    <a:cubicBezTo>
                      <a:pt x="51255" y="19548"/>
                      <a:pt x="45055" y="35743"/>
                      <a:pt x="43030" y="41184"/>
                    </a:cubicBezTo>
                    <a:cubicBezTo>
                      <a:pt x="41892" y="44094"/>
                      <a:pt x="41765" y="45612"/>
                      <a:pt x="41765" y="47004"/>
                    </a:cubicBezTo>
                    <a:cubicBezTo>
                      <a:pt x="41765" y="52950"/>
                      <a:pt x="46194" y="57379"/>
                      <a:pt x="52140" y="57379"/>
                    </a:cubicBezTo>
                    <a:cubicBezTo>
                      <a:pt x="64034" y="57379"/>
                      <a:pt x="68715" y="38906"/>
                      <a:pt x="68715" y="37894"/>
                    </a:cubicBezTo>
                    <a:cubicBezTo>
                      <a:pt x="68715" y="36629"/>
                      <a:pt x="67576" y="36629"/>
                      <a:pt x="67197" y="36629"/>
                    </a:cubicBezTo>
                    <a:cubicBezTo>
                      <a:pt x="65932" y="36629"/>
                      <a:pt x="65932" y="37008"/>
                      <a:pt x="65299" y="38906"/>
                    </a:cubicBezTo>
                    <a:cubicBezTo>
                      <a:pt x="62768" y="47510"/>
                      <a:pt x="58593" y="54595"/>
                      <a:pt x="52393" y="54595"/>
                    </a:cubicBezTo>
                    <a:cubicBezTo>
                      <a:pt x="50242" y="54595"/>
                      <a:pt x="49357" y="53330"/>
                      <a:pt x="49357" y="50420"/>
                    </a:cubicBezTo>
                    <a:cubicBezTo>
                      <a:pt x="49357" y="47257"/>
                      <a:pt x="50495" y="44220"/>
                      <a:pt x="51634" y="41437"/>
                    </a:cubicBezTo>
                    <a:cubicBezTo>
                      <a:pt x="54038" y="34731"/>
                      <a:pt x="59352" y="20813"/>
                      <a:pt x="59352" y="13601"/>
                    </a:cubicBezTo>
                    <a:cubicBezTo>
                      <a:pt x="59352" y="5124"/>
                      <a:pt x="53912" y="63"/>
                      <a:pt x="44802" y="63"/>
                    </a:cubicBezTo>
                    <a:cubicBezTo>
                      <a:pt x="33415" y="63"/>
                      <a:pt x="27215" y="8160"/>
                      <a:pt x="25064" y="11070"/>
                    </a:cubicBezTo>
                    <a:cubicBezTo>
                      <a:pt x="24431" y="3985"/>
                      <a:pt x="19244" y="63"/>
                      <a:pt x="13424" y="63"/>
                    </a:cubicBezTo>
                    <a:cubicBezTo>
                      <a:pt x="7603" y="63"/>
                      <a:pt x="5199" y="4997"/>
                      <a:pt x="3934" y="7275"/>
                    </a:cubicBezTo>
                    <a:cubicBezTo>
                      <a:pt x="1910" y="11577"/>
                      <a:pt x="138" y="19042"/>
                      <a:pt x="138" y="19548"/>
                    </a:cubicBezTo>
                    <a:cubicBezTo>
                      <a:pt x="138" y="20813"/>
                      <a:pt x="1404" y="20813"/>
                      <a:pt x="1657" y="20813"/>
                    </a:cubicBezTo>
                    <a:cubicBezTo>
                      <a:pt x="2922" y="20813"/>
                      <a:pt x="3048" y="20686"/>
                      <a:pt x="3808" y="17903"/>
                    </a:cubicBezTo>
                    <a:cubicBezTo>
                      <a:pt x="5958" y="8920"/>
                      <a:pt x="8489" y="2846"/>
                      <a:pt x="13044" y="2846"/>
                    </a:cubicBezTo>
                    <a:cubicBezTo>
                      <a:pt x="15574" y="2846"/>
                      <a:pt x="16966" y="4491"/>
                      <a:pt x="16966" y="8667"/>
                    </a:cubicBezTo>
                    <a:cubicBezTo>
                      <a:pt x="16966" y="11324"/>
                      <a:pt x="16587" y="12715"/>
                      <a:pt x="14942" y="19295"/>
                    </a:cubicBezTo>
                    <a:lnTo>
                      <a:pt x="7603" y="48522"/>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1" name="任意形状 1290">
                <a:extLst>
                  <a:ext uri="{FF2B5EF4-FFF2-40B4-BE49-F238E27FC236}">
                    <a16:creationId xmlns:a16="http://schemas.microsoft.com/office/drawing/2014/main" id="{47076916-CA7C-9DB8-C472-0870890BF55B}"/>
                  </a:ext>
                </a:extLst>
              </p:cNvPr>
              <p:cNvSpPr/>
              <p:nvPr>
                <p:custDataLst>
                  <p:tags r:id="rId34"/>
                </p:custDataLst>
              </p:nvPr>
            </p:nvSpPr>
            <p:spPr>
              <a:xfrm>
                <a:off x="11423141" y="2840773"/>
                <a:ext cx="14803" cy="37831"/>
              </a:xfrm>
              <a:custGeom>
                <a:avLst/>
                <a:gdLst>
                  <a:gd name="connsiteX0" fmla="*/ 14948 w 14803"/>
                  <a:gd name="connsiteY0" fmla="*/ 13348 h 37831"/>
                  <a:gd name="connsiteX1" fmla="*/ 6850 w 14803"/>
                  <a:gd name="connsiteY1" fmla="*/ 63 h 37831"/>
                  <a:gd name="connsiteX2" fmla="*/ 144 w 14803"/>
                  <a:gd name="connsiteY2" fmla="*/ 6769 h 37831"/>
                  <a:gd name="connsiteX3" fmla="*/ 6850 w 14803"/>
                  <a:gd name="connsiteY3" fmla="*/ 13474 h 37831"/>
                  <a:gd name="connsiteX4" fmla="*/ 11279 w 14803"/>
                  <a:gd name="connsiteY4" fmla="*/ 11830 h 37831"/>
                  <a:gd name="connsiteX5" fmla="*/ 11911 w 14803"/>
                  <a:gd name="connsiteY5" fmla="*/ 11450 h 37831"/>
                  <a:gd name="connsiteX6" fmla="*/ 12164 w 14803"/>
                  <a:gd name="connsiteY6" fmla="*/ 13348 h 37831"/>
                  <a:gd name="connsiteX7" fmla="*/ 3560 w 14803"/>
                  <a:gd name="connsiteY7" fmla="*/ 34478 h 37831"/>
                  <a:gd name="connsiteX8" fmla="*/ 2169 w 14803"/>
                  <a:gd name="connsiteY8" fmla="*/ 36502 h 37831"/>
                  <a:gd name="connsiteX9" fmla="*/ 3434 w 14803"/>
                  <a:gd name="connsiteY9" fmla="*/ 37894 h 37831"/>
                  <a:gd name="connsiteX10" fmla="*/ 14948 w 14803"/>
                  <a:gd name="connsiteY10" fmla="*/ 13348 h 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03" h="37831">
                    <a:moveTo>
                      <a:pt x="14948" y="13348"/>
                    </a:moveTo>
                    <a:cubicBezTo>
                      <a:pt x="14948" y="4997"/>
                      <a:pt x="11785" y="63"/>
                      <a:pt x="6850" y="63"/>
                    </a:cubicBezTo>
                    <a:cubicBezTo>
                      <a:pt x="2675" y="63"/>
                      <a:pt x="144" y="3226"/>
                      <a:pt x="144" y="6769"/>
                    </a:cubicBezTo>
                    <a:cubicBezTo>
                      <a:pt x="144" y="10185"/>
                      <a:pt x="2675" y="13474"/>
                      <a:pt x="6850" y="13474"/>
                    </a:cubicBezTo>
                    <a:cubicBezTo>
                      <a:pt x="8368" y="13474"/>
                      <a:pt x="10013" y="12968"/>
                      <a:pt x="11279" y="11830"/>
                    </a:cubicBezTo>
                    <a:cubicBezTo>
                      <a:pt x="11658" y="11577"/>
                      <a:pt x="11785" y="11450"/>
                      <a:pt x="11911" y="11450"/>
                    </a:cubicBezTo>
                    <a:cubicBezTo>
                      <a:pt x="12038" y="11450"/>
                      <a:pt x="12164" y="11577"/>
                      <a:pt x="12164" y="13348"/>
                    </a:cubicBezTo>
                    <a:cubicBezTo>
                      <a:pt x="12164" y="22711"/>
                      <a:pt x="7736" y="30302"/>
                      <a:pt x="3560" y="34478"/>
                    </a:cubicBezTo>
                    <a:cubicBezTo>
                      <a:pt x="2169" y="35869"/>
                      <a:pt x="2169" y="36123"/>
                      <a:pt x="2169" y="36502"/>
                    </a:cubicBezTo>
                    <a:cubicBezTo>
                      <a:pt x="2169" y="37388"/>
                      <a:pt x="2801" y="37894"/>
                      <a:pt x="3434" y="37894"/>
                    </a:cubicBezTo>
                    <a:cubicBezTo>
                      <a:pt x="4826" y="37894"/>
                      <a:pt x="14948" y="28151"/>
                      <a:pt x="14948" y="13348"/>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2" name="任意形状 1291">
                <a:extLst>
                  <a:ext uri="{FF2B5EF4-FFF2-40B4-BE49-F238E27FC236}">
                    <a16:creationId xmlns:a16="http://schemas.microsoft.com/office/drawing/2014/main" id="{CE8B4980-4AF8-9041-FFB7-5836726F7B1E}"/>
                  </a:ext>
                </a:extLst>
              </p:cNvPr>
              <p:cNvSpPr/>
              <p:nvPr>
                <p:custDataLst>
                  <p:tags r:id="rId35"/>
                </p:custDataLst>
              </p:nvPr>
            </p:nvSpPr>
            <p:spPr>
              <a:xfrm>
                <a:off x="11473554" y="2798260"/>
                <a:ext cx="57948" cy="57316"/>
              </a:xfrm>
              <a:custGeom>
                <a:avLst/>
                <a:gdLst>
                  <a:gd name="connsiteX0" fmla="*/ 42282 w 57948"/>
                  <a:gd name="connsiteY0" fmla="*/ 8160 h 57316"/>
                  <a:gd name="connsiteX1" fmla="*/ 30641 w 57948"/>
                  <a:gd name="connsiteY1" fmla="*/ 63 h 57316"/>
                  <a:gd name="connsiteX2" fmla="*/ 149 w 57948"/>
                  <a:gd name="connsiteY2" fmla="*/ 37135 h 57316"/>
                  <a:gd name="connsiteX3" fmla="*/ 16977 w 57948"/>
                  <a:gd name="connsiteY3" fmla="*/ 57379 h 57316"/>
                  <a:gd name="connsiteX4" fmla="*/ 33425 w 57948"/>
                  <a:gd name="connsiteY4" fmla="*/ 47889 h 57316"/>
                  <a:gd name="connsiteX5" fmla="*/ 44939 w 57948"/>
                  <a:gd name="connsiteY5" fmla="*/ 57379 h 57316"/>
                  <a:gd name="connsiteX6" fmla="*/ 54302 w 57948"/>
                  <a:gd name="connsiteY6" fmla="*/ 50420 h 57316"/>
                  <a:gd name="connsiteX7" fmla="*/ 58097 w 57948"/>
                  <a:gd name="connsiteY7" fmla="*/ 37894 h 57316"/>
                  <a:gd name="connsiteX8" fmla="*/ 56579 w 57948"/>
                  <a:gd name="connsiteY8" fmla="*/ 36629 h 57316"/>
                  <a:gd name="connsiteX9" fmla="*/ 54808 w 57948"/>
                  <a:gd name="connsiteY9" fmla="*/ 38906 h 57316"/>
                  <a:gd name="connsiteX10" fmla="*/ 45192 w 57948"/>
                  <a:gd name="connsiteY10" fmla="*/ 54595 h 57316"/>
                  <a:gd name="connsiteX11" fmla="*/ 41396 w 57948"/>
                  <a:gd name="connsiteY11" fmla="*/ 48775 h 57316"/>
                  <a:gd name="connsiteX12" fmla="*/ 43041 w 57948"/>
                  <a:gd name="connsiteY12" fmla="*/ 39412 h 57316"/>
                  <a:gd name="connsiteX13" fmla="*/ 45824 w 57948"/>
                  <a:gd name="connsiteY13" fmla="*/ 28025 h 57316"/>
                  <a:gd name="connsiteX14" fmla="*/ 50379 w 57948"/>
                  <a:gd name="connsiteY14" fmla="*/ 10311 h 57316"/>
                  <a:gd name="connsiteX15" fmla="*/ 51265 w 57948"/>
                  <a:gd name="connsiteY15" fmla="*/ 6009 h 57316"/>
                  <a:gd name="connsiteX16" fmla="*/ 47596 w 57948"/>
                  <a:gd name="connsiteY16" fmla="*/ 2593 h 57316"/>
                  <a:gd name="connsiteX17" fmla="*/ 42282 w 57948"/>
                  <a:gd name="connsiteY17" fmla="*/ 8160 h 57316"/>
                  <a:gd name="connsiteX18" fmla="*/ 34058 w 57948"/>
                  <a:gd name="connsiteY18" fmla="*/ 40931 h 57316"/>
                  <a:gd name="connsiteX19" fmla="*/ 31527 w 57948"/>
                  <a:gd name="connsiteY19" fmla="*/ 45612 h 57316"/>
                  <a:gd name="connsiteX20" fmla="*/ 17230 w 57948"/>
                  <a:gd name="connsiteY20" fmla="*/ 54595 h 57316"/>
                  <a:gd name="connsiteX21" fmla="*/ 9132 w 57948"/>
                  <a:gd name="connsiteY21" fmla="*/ 42702 h 57316"/>
                  <a:gd name="connsiteX22" fmla="*/ 16091 w 57948"/>
                  <a:gd name="connsiteY22" fmla="*/ 14993 h 57316"/>
                  <a:gd name="connsiteX23" fmla="*/ 30768 w 57948"/>
                  <a:gd name="connsiteY23" fmla="*/ 2846 h 57316"/>
                  <a:gd name="connsiteX24" fmla="*/ 40763 w 57948"/>
                  <a:gd name="connsiteY24" fmla="*/ 13981 h 57316"/>
                  <a:gd name="connsiteX25" fmla="*/ 40384 w 57948"/>
                  <a:gd name="connsiteY25" fmla="*/ 16132 h 57316"/>
                  <a:gd name="connsiteX26" fmla="*/ 34058 w 57948"/>
                  <a:gd name="connsiteY26" fmla="*/ 40931 h 5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948" h="57316">
                    <a:moveTo>
                      <a:pt x="42282" y="8160"/>
                    </a:moveTo>
                    <a:cubicBezTo>
                      <a:pt x="40004" y="3479"/>
                      <a:pt x="36335" y="63"/>
                      <a:pt x="30641" y="63"/>
                    </a:cubicBezTo>
                    <a:cubicBezTo>
                      <a:pt x="15838" y="63"/>
                      <a:pt x="149" y="18662"/>
                      <a:pt x="149" y="37135"/>
                    </a:cubicBezTo>
                    <a:cubicBezTo>
                      <a:pt x="149" y="49028"/>
                      <a:pt x="7108" y="57379"/>
                      <a:pt x="16977" y="57379"/>
                    </a:cubicBezTo>
                    <a:cubicBezTo>
                      <a:pt x="19507" y="57379"/>
                      <a:pt x="25833" y="56873"/>
                      <a:pt x="33425" y="47889"/>
                    </a:cubicBezTo>
                    <a:cubicBezTo>
                      <a:pt x="34437" y="53203"/>
                      <a:pt x="38866" y="57379"/>
                      <a:pt x="44939" y="57379"/>
                    </a:cubicBezTo>
                    <a:cubicBezTo>
                      <a:pt x="49367" y="57379"/>
                      <a:pt x="52277" y="54469"/>
                      <a:pt x="54302" y="50420"/>
                    </a:cubicBezTo>
                    <a:cubicBezTo>
                      <a:pt x="56453" y="45865"/>
                      <a:pt x="58097" y="38147"/>
                      <a:pt x="58097" y="37894"/>
                    </a:cubicBezTo>
                    <a:cubicBezTo>
                      <a:pt x="58097" y="36629"/>
                      <a:pt x="56959" y="36629"/>
                      <a:pt x="56579" y="36629"/>
                    </a:cubicBezTo>
                    <a:cubicBezTo>
                      <a:pt x="55314" y="36629"/>
                      <a:pt x="55187" y="37135"/>
                      <a:pt x="54808" y="38906"/>
                    </a:cubicBezTo>
                    <a:cubicBezTo>
                      <a:pt x="52657" y="47130"/>
                      <a:pt x="50379" y="54595"/>
                      <a:pt x="45192" y="54595"/>
                    </a:cubicBezTo>
                    <a:cubicBezTo>
                      <a:pt x="41776" y="54595"/>
                      <a:pt x="41396" y="51306"/>
                      <a:pt x="41396" y="48775"/>
                    </a:cubicBezTo>
                    <a:cubicBezTo>
                      <a:pt x="41396" y="45992"/>
                      <a:pt x="41649" y="44979"/>
                      <a:pt x="43041" y="39412"/>
                    </a:cubicBezTo>
                    <a:cubicBezTo>
                      <a:pt x="44433" y="34098"/>
                      <a:pt x="44686" y="32833"/>
                      <a:pt x="45824" y="28025"/>
                    </a:cubicBezTo>
                    <a:lnTo>
                      <a:pt x="50379" y="10311"/>
                    </a:lnTo>
                    <a:cubicBezTo>
                      <a:pt x="51265" y="6769"/>
                      <a:pt x="51265" y="6516"/>
                      <a:pt x="51265" y="6009"/>
                    </a:cubicBezTo>
                    <a:cubicBezTo>
                      <a:pt x="51265" y="3859"/>
                      <a:pt x="49747" y="2593"/>
                      <a:pt x="47596" y="2593"/>
                    </a:cubicBezTo>
                    <a:cubicBezTo>
                      <a:pt x="44559" y="2593"/>
                      <a:pt x="42661" y="5377"/>
                      <a:pt x="42282" y="8160"/>
                    </a:cubicBezTo>
                    <a:close/>
                    <a:moveTo>
                      <a:pt x="34058" y="40931"/>
                    </a:moveTo>
                    <a:cubicBezTo>
                      <a:pt x="33425" y="43208"/>
                      <a:pt x="33425" y="43461"/>
                      <a:pt x="31527" y="45612"/>
                    </a:cubicBezTo>
                    <a:cubicBezTo>
                      <a:pt x="25960" y="52571"/>
                      <a:pt x="20772" y="54595"/>
                      <a:pt x="17230" y="54595"/>
                    </a:cubicBezTo>
                    <a:cubicBezTo>
                      <a:pt x="10903" y="54595"/>
                      <a:pt x="9132" y="47636"/>
                      <a:pt x="9132" y="42702"/>
                    </a:cubicBezTo>
                    <a:cubicBezTo>
                      <a:pt x="9132" y="36376"/>
                      <a:pt x="13181" y="20813"/>
                      <a:pt x="16091" y="14993"/>
                    </a:cubicBezTo>
                    <a:cubicBezTo>
                      <a:pt x="20013" y="7528"/>
                      <a:pt x="25707" y="2846"/>
                      <a:pt x="30768" y="2846"/>
                    </a:cubicBezTo>
                    <a:cubicBezTo>
                      <a:pt x="38992" y="2846"/>
                      <a:pt x="40763" y="13221"/>
                      <a:pt x="40763" y="13981"/>
                    </a:cubicBezTo>
                    <a:cubicBezTo>
                      <a:pt x="40763" y="14740"/>
                      <a:pt x="40510" y="15499"/>
                      <a:pt x="40384" y="16132"/>
                    </a:cubicBezTo>
                    <a:lnTo>
                      <a:pt x="34058" y="40931"/>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93" name="任意形状 1292">
                <a:extLst>
                  <a:ext uri="{FF2B5EF4-FFF2-40B4-BE49-F238E27FC236}">
                    <a16:creationId xmlns:a16="http://schemas.microsoft.com/office/drawing/2014/main" id="{01B76FAB-A8A7-61B6-9C80-F32F87E5EE1D}"/>
                  </a:ext>
                </a:extLst>
              </p:cNvPr>
              <p:cNvSpPr/>
              <p:nvPr>
                <p:custDataLst>
                  <p:tags r:id="rId36"/>
                </p:custDataLst>
              </p:nvPr>
            </p:nvSpPr>
            <p:spPr>
              <a:xfrm>
                <a:off x="11546254" y="2840773"/>
                <a:ext cx="13411" cy="13411"/>
              </a:xfrm>
              <a:custGeom>
                <a:avLst/>
                <a:gdLst>
                  <a:gd name="connsiteX0" fmla="*/ 13566 w 13411"/>
                  <a:gd name="connsiteY0" fmla="*/ 6769 h 13411"/>
                  <a:gd name="connsiteX1" fmla="*/ 6860 w 13411"/>
                  <a:gd name="connsiteY1" fmla="*/ 63 h 13411"/>
                  <a:gd name="connsiteX2" fmla="*/ 154 w 13411"/>
                  <a:gd name="connsiteY2" fmla="*/ 6769 h 13411"/>
                  <a:gd name="connsiteX3" fmla="*/ 6860 w 13411"/>
                  <a:gd name="connsiteY3" fmla="*/ 13474 h 13411"/>
                  <a:gd name="connsiteX4" fmla="*/ 13566 w 13411"/>
                  <a:gd name="connsiteY4" fmla="*/ 6769 h 13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1" h="13411">
                    <a:moveTo>
                      <a:pt x="13566" y="6769"/>
                    </a:moveTo>
                    <a:cubicBezTo>
                      <a:pt x="13566" y="3099"/>
                      <a:pt x="10529" y="63"/>
                      <a:pt x="6860" y="63"/>
                    </a:cubicBezTo>
                    <a:cubicBezTo>
                      <a:pt x="3191" y="63"/>
                      <a:pt x="154" y="3099"/>
                      <a:pt x="154" y="6769"/>
                    </a:cubicBezTo>
                    <a:cubicBezTo>
                      <a:pt x="154" y="10438"/>
                      <a:pt x="3191" y="13474"/>
                      <a:pt x="6860" y="13474"/>
                    </a:cubicBezTo>
                    <a:cubicBezTo>
                      <a:pt x="10529" y="13474"/>
                      <a:pt x="13566" y="10438"/>
                      <a:pt x="13566" y="6769"/>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sp>
        <p:nvSpPr>
          <p:cNvPr id="5" name="Title 2">
            <a:extLst>
              <a:ext uri="{FF2B5EF4-FFF2-40B4-BE49-F238E27FC236}">
                <a16:creationId xmlns:a16="http://schemas.microsoft.com/office/drawing/2014/main" id="{268278C5-15FD-24F4-A63A-B9F221BC492B}"/>
              </a:ext>
            </a:extLst>
          </p:cNvPr>
          <p:cNvSpPr txBox="1">
            <a:spLocks/>
          </p:cNvSpPr>
          <p:nvPr/>
        </p:nvSpPr>
        <p:spPr bwMode="auto">
          <a:xfrm>
            <a:off x="191346" y="118562"/>
            <a:ext cx="9313961" cy="730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kumimoji="1" sz="2835">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Verdana" panose="020B0604030504040204" pitchFamily="34" charset="0"/>
              </a:defRPr>
            </a:lvl1pPr>
            <a:lvl2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2pPr>
            <a:lvl3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3pPr>
            <a:lvl4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4pPr>
            <a:lvl5pPr algn="l" rtl="0" eaLnBrk="0" fontAlgn="base" hangingPunct="0">
              <a:spcBef>
                <a:spcPct val="0"/>
              </a:spcBef>
              <a:spcAft>
                <a:spcPct val="0"/>
              </a:spcAft>
              <a:defRPr kumimoji="1" sz="3600">
                <a:solidFill>
                  <a:schemeClr val="tx1"/>
                </a:solidFill>
                <a:effectLst>
                  <a:outerShdw blurRad="38100" dist="38100" dir="2700000" algn="tl">
                    <a:srgbClr val="C0C0C0"/>
                  </a:outerShdw>
                </a:effectLst>
                <a:latin typeface="Comic Sans MS" pitchFamily="66" charset="0"/>
                <a:ea typeface="方正姚体" pitchFamily="2" charset="-122"/>
                <a:cs typeface="方正姚体" charset="0"/>
              </a:defRPr>
            </a:lvl5pPr>
            <a:lvl6pPr marL="4572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6pPr>
            <a:lvl7pPr marL="9144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7pPr>
            <a:lvl8pPr marL="13716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8pPr>
            <a:lvl9pPr marL="1828800" algn="l" rtl="0" eaLnBrk="1" fontAlgn="base" hangingPunct="1">
              <a:spcBef>
                <a:spcPct val="0"/>
              </a:spcBef>
              <a:spcAft>
                <a:spcPct val="0"/>
              </a:spcAft>
              <a:defRPr sz="3600">
                <a:solidFill>
                  <a:schemeClr val="tx1"/>
                </a:solidFill>
                <a:effectLst>
                  <a:outerShdw blurRad="38100" dist="38100" dir="2700000" algn="tl">
                    <a:srgbClr val="C0C0C0"/>
                  </a:outerShdw>
                </a:effectLst>
                <a:latin typeface="Arial" charset="0"/>
                <a:ea typeface="方正姚体" pitchFamily="2" charset="-122"/>
              </a:defRPr>
            </a:lvl9pPr>
          </a:lstStyle>
          <a:p>
            <a:pPr algn="l"/>
            <a:r>
              <a:rPr lang="en-US" sz="3600" dirty="0"/>
              <a:t>Our Method</a:t>
            </a:r>
            <a:endParaRPr lang="en-CN" sz="3600" dirty="0"/>
          </a:p>
        </p:txBody>
      </p:sp>
      <p:sp>
        <p:nvSpPr>
          <p:cNvPr id="11" name="Content Placeholder 33">
            <a:extLst>
              <a:ext uri="{FF2B5EF4-FFF2-40B4-BE49-F238E27FC236}">
                <a16:creationId xmlns:a16="http://schemas.microsoft.com/office/drawing/2014/main" id="{CE7519DC-E259-6F1B-AD2E-8168C8065570}"/>
              </a:ext>
            </a:extLst>
          </p:cNvPr>
          <p:cNvSpPr txBox="1">
            <a:spLocks/>
          </p:cNvSpPr>
          <p:nvPr/>
        </p:nvSpPr>
        <p:spPr bwMode="auto">
          <a:xfrm>
            <a:off x="298450" y="836613"/>
            <a:ext cx="117022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0" indent="0" algn="ctr" rtl="0" eaLnBrk="0" fontAlgn="base" hangingPunct="0">
              <a:spcBef>
                <a:spcPct val="20000"/>
              </a:spcBef>
              <a:spcAft>
                <a:spcPct val="0"/>
              </a:spcAft>
              <a:buNone/>
              <a:defRPr kumimoji="1" sz="1134">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216027" indent="0" algn="ctr" rtl="0" eaLnBrk="0" fontAlgn="base" hangingPunct="0">
              <a:spcBef>
                <a:spcPct val="20000"/>
              </a:spcBef>
              <a:spcAft>
                <a:spcPct val="0"/>
              </a:spcAft>
              <a:buNone/>
              <a:defRPr kumimoji="1" sz="945">
                <a:solidFill>
                  <a:schemeClr val="tx1"/>
                </a:solidFill>
                <a:latin typeface="微软雅黑" panose="020B0503020204020204" pitchFamily="34" charset="-122"/>
                <a:ea typeface="微软雅黑" panose="020B0503020204020204" pitchFamily="34" charset="-122"/>
              </a:defRPr>
            </a:lvl2pPr>
            <a:lvl3pPr marL="432054" indent="0" algn="ctr" rtl="0" eaLnBrk="0" fontAlgn="base" hangingPunct="0">
              <a:spcBef>
                <a:spcPct val="20000"/>
              </a:spcBef>
              <a:spcAft>
                <a:spcPct val="0"/>
              </a:spcAft>
              <a:buNone/>
              <a:defRPr kumimoji="1" sz="851">
                <a:solidFill>
                  <a:schemeClr val="tx1"/>
                </a:solidFill>
                <a:latin typeface="微软雅黑" panose="020B0503020204020204" pitchFamily="34" charset="-122"/>
                <a:ea typeface="微软雅黑" panose="020B0503020204020204" pitchFamily="34" charset="-122"/>
              </a:defRPr>
            </a:lvl3pPr>
            <a:lvl4pPr marL="648081" indent="0" algn="ctr" rtl="0" eaLnBrk="0" fontAlgn="base" hangingPunct="0">
              <a:spcBef>
                <a:spcPct val="20000"/>
              </a:spcBef>
              <a:spcAft>
                <a:spcPct val="0"/>
              </a:spcAft>
              <a:buNone/>
              <a:defRPr kumimoji="1" sz="756">
                <a:solidFill>
                  <a:schemeClr val="tx1"/>
                </a:solidFill>
                <a:latin typeface="微软雅黑" panose="020B0503020204020204" pitchFamily="34" charset="-122"/>
                <a:ea typeface="微软雅黑" panose="020B0503020204020204" pitchFamily="34" charset="-122"/>
              </a:defRPr>
            </a:lvl4pPr>
            <a:lvl5pPr marL="864108" indent="0" algn="ctr" rtl="0" eaLnBrk="0" fontAlgn="base" hangingPunct="0">
              <a:spcBef>
                <a:spcPct val="20000"/>
              </a:spcBef>
              <a:spcAft>
                <a:spcPct val="0"/>
              </a:spcAft>
              <a:buNone/>
              <a:defRPr kumimoji="1" sz="756">
                <a:solidFill>
                  <a:schemeClr val="tx1"/>
                </a:solidFill>
                <a:latin typeface="微软雅黑" panose="020B0503020204020204" pitchFamily="34" charset="-122"/>
                <a:ea typeface="微软雅黑" panose="020B0503020204020204" pitchFamily="34" charset="-122"/>
              </a:defRPr>
            </a:lvl5pPr>
            <a:lvl6pPr marL="1080135" indent="0" algn="ctr" rtl="0" eaLnBrk="1" fontAlgn="base" hangingPunct="1">
              <a:spcBef>
                <a:spcPct val="20000"/>
              </a:spcBef>
              <a:spcAft>
                <a:spcPct val="0"/>
              </a:spcAft>
              <a:buNone/>
              <a:defRPr sz="756">
                <a:solidFill>
                  <a:schemeClr val="tx1"/>
                </a:solidFill>
                <a:latin typeface="+mn-lt"/>
                <a:ea typeface="+mn-ea"/>
              </a:defRPr>
            </a:lvl6pPr>
            <a:lvl7pPr marL="1296162" indent="0" algn="ctr" rtl="0" eaLnBrk="1" fontAlgn="base" hangingPunct="1">
              <a:spcBef>
                <a:spcPct val="20000"/>
              </a:spcBef>
              <a:spcAft>
                <a:spcPct val="0"/>
              </a:spcAft>
              <a:buNone/>
              <a:defRPr sz="756">
                <a:solidFill>
                  <a:schemeClr val="tx1"/>
                </a:solidFill>
                <a:latin typeface="+mn-lt"/>
                <a:ea typeface="+mn-ea"/>
              </a:defRPr>
            </a:lvl7pPr>
            <a:lvl8pPr marL="1512189" indent="0" algn="ctr" rtl="0" eaLnBrk="1" fontAlgn="base" hangingPunct="1">
              <a:spcBef>
                <a:spcPct val="20000"/>
              </a:spcBef>
              <a:spcAft>
                <a:spcPct val="0"/>
              </a:spcAft>
              <a:buNone/>
              <a:defRPr sz="756">
                <a:solidFill>
                  <a:schemeClr val="tx1"/>
                </a:solidFill>
                <a:latin typeface="+mn-lt"/>
                <a:ea typeface="+mn-ea"/>
              </a:defRPr>
            </a:lvl8pPr>
            <a:lvl9pPr marL="1728216" indent="0" algn="ctr" rtl="0" eaLnBrk="1" fontAlgn="base" hangingPunct="1">
              <a:spcBef>
                <a:spcPct val="20000"/>
              </a:spcBef>
              <a:spcAft>
                <a:spcPct val="0"/>
              </a:spcAft>
              <a:buNone/>
              <a:defRPr sz="756">
                <a:solidFill>
                  <a:schemeClr val="tx1"/>
                </a:solidFill>
                <a:latin typeface="+mn-lt"/>
                <a:ea typeface="+mn-ea"/>
              </a:defRPr>
            </a:lvl9pPr>
          </a:lstStyle>
          <a:p>
            <a:pPr algn="l"/>
            <a:r>
              <a:rPr lang="en-US" sz="2400" dirty="0" err="1">
                <a:solidFill>
                  <a:srgbClr val="FF9900"/>
                </a:solidFill>
                <a:cs typeface="Verdana" panose="020B0604030504040204" pitchFamily="34" charset="0"/>
              </a:rPr>
              <a:t>OneNIP</a:t>
            </a:r>
            <a:endParaRPr lang="en-US" sz="2400" dirty="0">
              <a:solidFill>
                <a:srgbClr val="FF9900"/>
              </a:solidFill>
              <a:cs typeface="Verdana" panose="020B0604030504040204" pitchFamily="34" charset="0"/>
            </a:endParaRPr>
          </a:p>
        </p:txBody>
      </p:sp>
      <p:sp>
        <p:nvSpPr>
          <p:cNvPr id="12" name="Content Placeholder 33">
            <a:extLst>
              <a:ext uri="{FF2B5EF4-FFF2-40B4-BE49-F238E27FC236}">
                <a16:creationId xmlns:a16="http://schemas.microsoft.com/office/drawing/2014/main" id="{70BDC23E-8132-FEC6-A044-F5A465814252}"/>
              </a:ext>
            </a:extLst>
          </p:cNvPr>
          <p:cNvSpPr txBox="1">
            <a:spLocks/>
          </p:cNvSpPr>
          <p:nvPr/>
        </p:nvSpPr>
        <p:spPr bwMode="auto">
          <a:xfrm>
            <a:off x="178189" y="5421414"/>
            <a:ext cx="118224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342900" indent="-342900" algn="l" rtl="0" eaLnBrk="0" fontAlgn="base" hangingPunct="0">
              <a:spcBef>
                <a:spcPct val="20000"/>
              </a:spcBef>
              <a:spcAft>
                <a:spcPct val="0"/>
              </a:spcAft>
              <a:buChar char="•"/>
              <a:defRPr kumimoji="1" sz="2400">
                <a:solidFill>
                  <a:srgbClr val="FF9900"/>
                </a:solidFill>
                <a:latin typeface="微软雅黑" panose="020B0503020204020204" pitchFamily="34" charset="-122"/>
                <a:ea typeface="微软雅黑" panose="020B0503020204020204" pitchFamily="34" charset="-122"/>
                <a:cs typeface="Verdana" panose="020B0604030504040204" pitchFamily="34" charset="0"/>
              </a:defRPr>
            </a:lvl1pPr>
            <a:lvl2pPr marL="742950" indent="-285750" algn="l" rtl="0" eaLnBrk="0" fontAlgn="base" hangingPunct="0">
              <a:spcBef>
                <a:spcPct val="20000"/>
              </a:spcBef>
              <a:spcAft>
                <a:spcPct val="0"/>
              </a:spcAft>
              <a:buChar char="–"/>
              <a:defRPr kumimoji="1" sz="20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2pPr>
            <a:lvl3pPr marL="1143000" indent="-228600" algn="l" rtl="0" eaLnBrk="0" fontAlgn="base" hangingPunct="0">
              <a:spcBef>
                <a:spcPct val="20000"/>
              </a:spcBef>
              <a:spcAft>
                <a:spcPct val="0"/>
              </a:spcAft>
              <a:buChar char="•"/>
              <a:defRPr kumimoji="1" sz="18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3pPr>
            <a:lvl4pPr marL="1600200" indent="-228600" algn="l" rtl="0" eaLnBrk="0" fontAlgn="base" hangingPunct="0">
              <a:spcBef>
                <a:spcPct val="20000"/>
              </a:spcBef>
              <a:spcAft>
                <a:spcPct val="0"/>
              </a:spcAft>
              <a:buChar char="–"/>
              <a:defRPr kumimoji="1" sz="16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4pPr>
            <a:lvl5pPr marL="2057400" indent="-228600" algn="l" rtl="0" eaLnBrk="0" fontAlgn="base" hangingPunct="0">
              <a:spcBef>
                <a:spcPct val="20000"/>
              </a:spcBef>
              <a:spcAft>
                <a:spcPct val="0"/>
              </a:spcAft>
              <a:buChar char="»"/>
              <a:defRPr kumimoji="1" sz="12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just">
              <a:buNone/>
            </a:pPr>
            <a:r>
              <a:rPr lang="en-US" sz="2000" dirty="0" err="1">
                <a:solidFill>
                  <a:srgbClr val="344854"/>
                </a:solidFill>
              </a:rPr>
              <a:t>OneNIP</a:t>
            </a:r>
            <a:r>
              <a:rPr lang="en-US" sz="2000" dirty="0">
                <a:solidFill>
                  <a:srgbClr val="344854"/>
                </a:solidFill>
              </a:rPr>
              <a:t> is built on the state-of-the-art </a:t>
            </a:r>
            <a:r>
              <a:rPr lang="en-US" sz="2000" dirty="0" err="1">
                <a:solidFill>
                  <a:srgbClr val="344854"/>
                </a:solidFill>
              </a:rPr>
              <a:t>UniAD</a:t>
            </a:r>
            <a:r>
              <a:rPr lang="en-US" sz="2000" dirty="0">
                <a:solidFill>
                  <a:srgbClr val="344854"/>
                </a:solidFill>
              </a:rPr>
              <a:t>, which mainly consists of </a:t>
            </a:r>
            <a:r>
              <a:rPr lang="en-US" sz="2000" dirty="0">
                <a:solidFill>
                  <a:srgbClr val="FF0000"/>
                </a:solidFill>
              </a:rPr>
              <a:t>unsupervised reconstruction</a:t>
            </a:r>
            <a:r>
              <a:rPr lang="en-US" sz="2000" dirty="0">
                <a:solidFill>
                  <a:srgbClr val="344854"/>
                </a:solidFill>
              </a:rPr>
              <a:t>, </a:t>
            </a:r>
            <a:r>
              <a:rPr lang="en-US" sz="2000" dirty="0">
                <a:solidFill>
                  <a:srgbClr val="FF0000"/>
                </a:solidFill>
              </a:rPr>
              <a:t>unsupervised restoration</a:t>
            </a:r>
            <a:r>
              <a:rPr lang="en-US" sz="2000" dirty="0">
                <a:solidFill>
                  <a:srgbClr val="344854"/>
                </a:solidFill>
              </a:rPr>
              <a:t>, and</a:t>
            </a:r>
            <a:r>
              <a:rPr lang="zh-CN" altLang="en-US" sz="2000" dirty="0">
                <a:solidFill>
                  <a:srgbClr val="344854"/>
                </a:solidFill>
              </a:rPr>
              <a:t> </a:t>
            </a:r>
            <a:r>
              <a:rPr lang="en-US" sz="2000" dirty="0">
                <a:solidFill>
                  <a:srgbClr val="FF0000"/>
                </a:solidFill>
              </a:rPr>
              <a:t>supervised refiner.</a:t>
            </a:r>
          </a:p>
        </p:txBody>
      </p:sp>
    </p:spTree>
    <p:extLst>
      <p:ext uri="{BB962C8B-B14F-4D97-AF65-F5344CB8AC3E}">
        <p14:creationId xmlns:p14="http://schemas.microsoft.com/office/powerpoint/2010/main" val="203519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911A6D-43D8-090E-DA56-2F7EDDCCF1EB}"/>
              </a:ext>
            </a:extLst>
          </p:cNvPr>
          <p:cNvSpPr>
            <a:spLocks noGrp="1"/>
          </p:cNvSpPr>
          <p:nvPr>
            <p:ph type="sldNum" sz="quarter" idx="11"/>
          </p:nvPr>
        </p:nvSpPr>
        <p:spPr/>
        <p:txBody>
          <a:bodyPr/>
          <a:lstStyle/>
          <a:p>
            <a:fld id="{71296DC4-A542-4FA6-93A4-D8837072381A}" type="slidenum">
              <a:rPr lang="zh-CN" altLang="en-US" smtClean="0"/>
              <a:pPr/>
              <a:t>5</a:t>
            </a:fld>
            <a:endParaRPr lang="zh-CN" altLang="en-US" dirty="0"/>
          </a:p>
        </p:txBody>
      </p:sp>
      <p:sp>
        <p:nvSpPr>
          <p:cNvPr id="3" name="Title 2">
            <a:extLst>
              <a:ext uri="{FF2B5EF4-FFF2-40B4-BE49-F238E27FC236}">
                <a16:creationId xmlns:a16="http://schemas.microsoft.com/office/drawing/2014/main" id="{5EC23F9E-7C1D-6428-52D8-BF84633FA1FD}"/>
              </a:ext>
            </a:extLst>
          </p:cNvPr>
          <p:cNvSpPr>
            <a:spLocks noGrp="1"/>
          </p:cNvSpPr>
          <p:nvPr>
            <p:ph type="title"/>
          </p:nvPr>
        </p:nvSpPr>
        <p:spPr/>
        <p:txBody>
          <a:bodyPr/>
          <a:lstStyle/>
          <a:p>
            <a:r>
              <a:rPr lang="en-US" dirty="0"/>
              <a:t>Our Method</a:t>
            </a:r>
            <a:endParaRPr lang="en-CN" dirty="0"/>
          </a:p>
        </p:txBody>
      </p:sp>
      <p:sp>
        <p:nvSpPr>
          <p:cNvPr id="34" name="Content Placeholder 33">
            <a:extLst>
              <a:ext uri="{FF2B5EF4-FFF2-40B4-BE49-F238E27FC236}">
                <a16:creationId xmlns:a16="http://schemas.microsoft.com/office/drawing/2014/main" id="{72E3F55D-9A39-1939-74C8-7CB6A2C566F0}"/>
              </a:ext>
            </a:extLst>
          </p:cNvPr>
          <p:cNvSpPr txBox="1">
            <a:spLocks noGrp="1"/>
          </p:cNvSpPr>
          <p:nvPr>
            <p:ph idx="1"/>
          </p:nvPr>
        </p:nvSpPr>
        <p:spPr>
          <a:xfrm>
            <a:off x="298450" y="836613"/>
            <a:ext cx="11702204" cy="461665"/>
          </a:xfrm>
          <a:prstGeom prst="rect">
            <a:avLst/>
          </a:prstGeom>
          <a:noFill/>
        </p:spPr>
        <p:txBody>
          <a:bodyPr wrap="square" rtlCol="0">
            <a:spAutoFit/>
          </a:bodyPr>
          <a:lstStyle/>
          <a:p>
            <a:pPr marL="0" indent="0" algn="just">
              <a:buNone/>
            </a:pPr>
            <a:r>
              <a:rPr lang="en-US" dirty="0"/>
              <a:t>Revisiting </a:t>
            </a:r>
            <a:r>
              <a:rPr lang="en-US" dirty="0" err="1"/>
              <a:t>UniAD</a:t>
            </a:r>
            <a:r>
              <a:rPr lang="en-US" sz="1800" dirty="0">
                <a:effectLst/>
                <a:latin typeface="SFBX1000"/>
              </a:rPr>
              <a:t>. </a:t>
            </a:r>
            <a:endParaRPr lang="en-US" sz="1600" dirty="0"/>
          </a:p>
        </p:txBody>
      </p:sp>
      <p:sp>
        <p:nvSpPr>
          <p:cNvPr id="38" name="Content Placeholder 33">
            <a:extLst>
              <a:ext uri="{FF2B5EF4-FFF2-40B4-BE49-F238E27FC236}">
                <a16:creationId xmlns:a16="http://schemas.microsoft.com/office/drawing/2014/main" id="{3953B209-E8C8-8D2D-4780-3B00F397D05F}"/>
              </a:ext>
            </a:extLst>
          </p:cNvPr>
          <p:cNvSpPr txBox="1">
            <a:spLocks/>
          </p:cNvSpPr>
          <p:nvPr/>
        </p:nvSpPr>
        <p:spPr bwMode="auto">
          <a:xfrm>
            <a:off x="178189" y="5520134"/>
            <a:ext cx="118224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342900" indent="-342900" algn="l" rtl="0" eaLnBrk="0" fontAlgn="base" hangingPunct="0">
              <a:spcBef>
                <a:spcPct val="20000"/>
              </a:spcBef>
              <a:spcAft>
                <a:spcPct val="0"/>
              </a:spcAft>
              <a:buChar char="•"/>
              <a:defRPr kumimoji="1" sz="2400">
                <a:solidFill>
                  <a:srgbClr val="FF9900"/>
                </a:solidFill>
                <a:latin typeface="微软雅黑" panose="020B0503020204020204" pitchFamily="34" charset="-122"/>
                <a:ea typeface="微软雅黑" panose="020B0503020204020204" pitchFamily="34" charset="-122"/>
                <a:cs typeface="Verdana" panose="020B0604030504040204" pitchFamily="34" charset="0"/>
              </a:defRPr>
            </a:lvl1pPr>
            <a:lvl2pPr marL="742950" indent="-285750" algn="l" rtl="0" eaLnBrk="0" fontAlgn="base" hangingPunct="0">
              <a:spcBef>
                <a:spcPct val="20000"/>
              </a:spcBef>
              <a:spcAft>
                <a:spcPct val="0"/>
              </a:spcAft>
              <a:buChar char="–"/>
              <a:defRPr kumimoji="1" sz="20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2pPr>
            <a:lvl3pPr marL="1143000" indent="-228600" algn="l" rtl="0" eaLnBrk="0" fontAlgn="base" hangingPunct="0">
              <a:spcBef>
                <a:spcPct val="20000"/>
              </a:spcBef>
              <a:spcAft>
                <a:spcPct val="0"/>
              </a:spcAft>
              <a:buChar char="•"/>
              <a:defRPr kumimoji="1" sz="18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3pPr>
            <a:lvl4pPr marL="1600200" indent="-228600" algn="l" rtl="0" eaLnBrk="0" fontAlgn="base" hangingPunct="0">
              <a:spcBef>
                <a:spcPct val="20000"/>
              </a:spcBef>
              <a:spcAft>
                <a:spcPct val="0"/>
              </a:spcAft>
              <a:buChar char="–"/>
              <a:defRPr kumimoji="1" sz="16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4pPr>
            <a:lvl5pPr marL="2057400" indent="-228600" algn="l" rtl="0" eaLnBrk="0" fontAlgn="base" hangingPunct="0">
              <a:spcBef>
                <a:spcPct val="20000"/>
              </a:spcBef>
              <a:spcAft>
                <a:spcPct val="0"/>
              </a:spcAft>
              <a:buChar char="»"/>
              <a:defRPr kumimoji="1" sz="1200">
                <a:solidFill>
                  <a:schemeClr val="tx1"/>
                </a:solidFill>
                <a:latin typeface="微软雅黑" panose="020B0503020204020204" pitchFamily="34" charset="-122"/>
                <a:ea typeface="微软雅黑" panose="020B0503020204020204" pitchFamily="34" charset="-122"/>
                <a:cs typeface="Verdana" panose="020B0604030504040204" pitchFamily="34"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just">
              <a:buNone/>
            </a:pPr>
            <a:r>
              <a:rPr lang="en-US" sz="2000" dirty="0" err="1">
                <a:solidFill>
                  <a:schemeClr val="tx1"/>
                </a:solidFill>
              </a:rPr>
              <a:t>UniAD</a:t>
            </a:r>
            <a:r>
              <a:rPr lang="en-US" sz="2000" dirty="0">
                <a:solidFill>
                  <a:schemeClr val="tx1"/>
                </a:solidFill>
              </a:rPr>
              <a:t> is the first work to study the unified anomaly detection using a transformer reconstruction network. The </a:t>
            </a:r>
            <a:r>
              <a:rPr lang="en-US" sz="2000" dirty="0">
                <a:solidFill>
                  <a:srgbClr val="FF0000"/>
                </a:solidFill>
              </a:rPr>
              <a:t>layer-wised query decoder</a:t>
            </a:r>
            <a:r>
              <a:rPr lang="en-US" sz="2000" dirty="0">
                <a:solidFill>
                  <a:schemeClr val="tx1"/>
                </a:solidFill>
              </a:rPr>
              <a:t> is one of core components.</a:t>
            </a:r>
          </a:p>
        </p:txBody>
      </p:sp>
      <p:pic>
        <p:nvPicPr>
          <p:cNvPr id="233" name="图片 624">
            <a:extLst>
              <a:ext uri="{FF2B5EF4-FFF2-40B4-BE49-F238E27FC236}">
                <a16:creationId xmlns:a16="http://schemas.microsoft.com/office/drawing/2014/main" id="{D8DE37DD-2793-4050-B909-6914A5376303}"/>
              </a:ext>
            </a:extLst>
          </p:cNvPr>
          <p:cNvPicPr>
            <a:picLocks/>
          </p:cNvPicPr>
          <p:nvPr/>
        </p:nvPicPr>
        <p:blipFill rotWithShape="1">
          <a:blip r:embed="rId35"/>
          <a:srcRect l="184"/>
          <a:stretch/>
        </p:blipFill>
        <p:spPr>
          <a:xfrm>
            <a:off x="10120562" y="2840841"/>
            <a:ext cx="763970" cy="798946"/>
          </a:xfrm>
          <a:prstGeom prst="rect">
            <a:avLst/>
          </a:prstGeom>
        </p:spPr>
      </p:pic>
      <p:grpSp>
        <p:nvGrpSpPr>
          <p:cNvPr id="8" name="组合 507">
            <a:extLst>
              <a:ext uri="{FF2B5EF4-FFF2-40B4-BE49-F238E27FC236}">
                <a16:creationId xmlns:a16="http://schemas.microsoft.com/office/drawing/2014/main" id="{5261AA3F-291E-9B69-9C16-D421D7FB8D81}"/>
              </a:ext>
            </a:extLst>
          </p:cNvPr>
          <p:cNvGrpSpPr/>
          <p:nvPr/>
        </p:nvGrpSpPr>
        <p:grpSpPr>
          <a:xfrm>
            <a:off x="2899199" y="2888940"/>
            <a:ext cx="591652" cy="609791"/>
            <a:chOff x="7680987" y="1708401"/>
            <a:chExt cx="617800" cy="609985"/>
          </a:xfrm>
          <a:solidFill>
            <a:schemeClr val="accent1">
              <a:lumMod val="40000"/>
              <a:lumOff val="60000"/>
            </a:schemeClr>
          </a:solidFill>
        </p:grpSpPr>
        <p:grpSp>
          <p:nvGrpSpPr>
            <p:cNvPr id="564" name="组合 965">
              <a:extLst>
                <a:ext uri="{FF2B5EF4-FFF2-40B4-BE49-F238E27FC236}">
                  <a16:creationId xmlns:a16="http://schemas.microsoft.com/office/drawing/2014/main" id="{26E3C99C-8694-AFF3-B5C9-4DFEC4C1397D}"/>
                </a:ext>
              </a:extLst>
            </p:cNvPr>
            <p:cNvGrpSpPr/>
            <p:nvPr/>
          </p:nvGrpSpPr>
          <p:grpSpPr>
            <a:xfrm>
              <a:off x="7680987" y="2138386"/>
              <a:ext cx="617800" cy="180000"/>
              <a:chOff x="4652464" y="3475696"/>
              <a:chExt cx="617800" cy="180000"/>
            </a:xfrm>
            <a:grpFill/>
          </p:grpSpPr>
          <p:sp>
            <p:nvSpPr>
              <p:cNvPr id="600" name="立方体 1001">
                <a:extLst>
                  <a:ext uri="{FF2B5EF4-FFF2-40B4-BE49-F238E27FC236}">
                    <a16:creationId xmlns:a16="http://schemas.microsoft.com/office/drawing/2014/main" id="{422F21A2-EBB9-E428-6F00-5EFE3139A61B}"/>
                  </a:ext>
                </a:extLst>
              </p:cNvPr>
              <p:cNvSpPr/>
              <p:nvPr/>
            </p:nvSpPr>
            <p:spPr>
              <a:xfrm>
                <a:off x="465246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01" name="立方体 1002">
                <a:extLst>
                  <a:ext uri="{FF2B5EF4-FFF2-40B4-BE49-F238E27FC236}">
                    <a16:creationId xmlns:a16="http://schemas.microsoft.com/office/drawing/2014/main" id="{E667BA71-912B-F680-9CAA-3CF24FEFA55B}"/>
                  </a:ext>
                </a:extLst>
              </p:cNvPr>
              <p:cNvSpPr/>
              <p:nvPr/>
            </p:nvSpPr>
            <p:spPr>
              <a:xfrm>
                <a:off x="474002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02" name="立方体 1003">
                <a:extLst>
                  <a:ext uri="{FF2B5EF4-FFF2-40B4-BE49-F238E27FC236}">
                    <a16:creationId xmlns:a16="http://schemas.microsoft.com/office/drawing/2014/main" id="{259366C6-FD3A-3A94-7EA3-02EF74C87B31}"/>
                  </a:ext>
                </a:extLst>
              </p:cNvPr>
              <p:cNvSpPr/>
              <p:nvPr/>
            </p:nvSpPr>
            <p:spPr>
              <a:xfrm>
                <a:off x="482758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03" name="立方体 1004">
                <a:extLst>
                  <a:ext uri="{FF2B5EF4-FFF2-40B4-BE49-F238E27FC236}">
                    <a16:creationId xmlns:a16="http://schemas.microsoft.com/office/drawing/2014/main" id="{D7AC1C36-219F-A6FB-773F-AEF833D511D9}"/>
                  </a:ext>
                </a:extLst>
              </p:cNvPr>
              <p:cNvSpPr/>
              <p:nvPr/>
            </p:nvSpPr>
            <p:spPr>
              <a:xfrm>
                <a:off x="491514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04" name="立方体 1005">
                <a:extLst>
                  <a:ext uri="{FF2B5EF4-FFF2-40B4-BE49-F238E27FC236}">
                    <a16:creationId xmlns:a16="http://schemas.microsoft.com/office/drawing/2014/main" id="{95B6307D-0BA9-ED70-C421-E008F14AE173}"/>
                  </a:ext>
                </a:extLst>
              </p:cNvPr>
              <p:cNvSpPr/>
              <p:nvPr/>
            </p:nvSpPr>
            <p:spPr>
              <a:xfrm>
                <a:off x="500270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605" name="立方体 1006">
                <a:extLst>
                  <a:ext uri="{FF2B5EF4-FFF2-40B4-BE49-F238E27FC236}">
                    <a16:creationId xmlns:a16="http://schemas.microsoft.com/office/drawing/2014/main" id="{A064C931-550B-FF3F-285D-54C31768F322}"/>
                  </a:ext>
                </a:extLst>
              </p:cNvPr>
              <p:cNvSpPr/>
              <p:nvPr/>
            </p:nvSpPr>
            <p:spPr>
              <a:xfrm>
                <a:off x="509026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65" name="组合 966">
              <a:extLst>
                <a:ext uri="{FF2B5EF4-FFF2-40B4-BE49-F238E27FC236}">
                  <a16:creationId xmlns:a16="http://schemas.microsoft.com/office/drawing/2014/main" id="{CA32683F-9879-54FB-DC02-A28FAFD43145}"/>
                </a:ext>
              </a:extLst>
            </p:cNvPr>
            <p:cNvGrpSpPr/>
            <p:nvPr/>
          </p:nvGrpSpPr>
          <p:grpSpPr>
            <a:xfrm>
              <a:off x="7680987" y="2052389"/>
              <a:ext cx="617800" cy="180000"/>
              <a:chOff x="4652464" y="3389699"/>
              <a:chExt cx="617800" cy="180000"/>
            </a:xfrm>
            <a:grpFill/>
          </p:grpSpPr>
          <p:sp>
            <p:nvSpPr>
              <p:cNvPr id="594" name="立方体 995">
                <a:extLst>
                  <a:ext uri="{FF2B5EF4-FFF2-40B4-BE49-F238E27FC236}">
                    <a16:creationId xmlns:a16="http://schemas.microsoft.com/office/drawing/2014/main" id="{7FE9E9D8-0AB2-A5A6-7580-4000D4524ECD}"/>
                  </a:ext>
                </a:extLst>
              </p:cNvPr>
              <p:cNvSpPr/>
              <p:nvPr/>
            </p:nvSpPr>
            <p:spPr>
              <a:xfrm>
                <a:off x="465246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5" name="立方体 996">
                <a:extLst>
                  <a:ext uri="{FF2B5EF4-FFF2-40B4-BE49-F238E27FC236}">
                    <a16:creationId xmlns:a16="http://schemas.microsoft.com/office/drawing/2014/main" id="{EB813542-0996-4F4B-079E-F0884509D2A0}"/>
                  </a:ext>
                </a:extLst>
              </p:cNvPr>
              <p:cNvSpPr/>
              <p:nvPr/>
            </p:nvSpPr>
            <p:spPr>
              <a:xfrm>
                <a:off x="474002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6" name="立方体 997">
                <a:extLst>
                  <a:ext uri="{FF2B5EF4-FFF2-40B4-BE49-F238E27FC236}">
                    <a16:creationId xmlns:a16="http://schemas.microsoft.com/office/drawing/2014/main" id="{F4BC48F7-560A-7A26-52CE-C73F0BEE2542}"/>
                  </a:ext>
                </a:extLst>
              </p:cNvPr>
              <p:cNvSpPr/>
              <p:nvPr/>
            </p:nvSpPr>
            <p:spPr>
              <a:xfrm>
                <a:off x="482758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7" name="立方体 998">
                <a:extLst>
                  <a:ext uri="{FF2B5EF4-FFF2-40B4-BE49-F238E27FC236}">
                    <a16:creationId xmlns:a16="http://schemas.microsoft.com/office/drawing/2014/main" id="{B93932FA-2FF4-D41E-16DE-152DE014D00F}"/>
                  </a:ext>
                </a:extLst>
              </p:cNvPr>
              <p:cNvSpPr/>
              <p:nvPr/>
            </p:nvSpPr>
            <p:spPr>
              <a:xfrm>
                <a:off x="491514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8" name="立方体 999">
                <a:extLst>
                  <a:ext uri="{FF2B5EF4-FFF2-40B4-BE49-F238E27FC236}">
                    <a16:creationId xmlns:a16="http://schemas.microsoft.com/office/drawing/2014/main" id="{8B717E8E-FA6C-5D66-0E1F-F43945A8F426}"/>
                  </a:ext>
                </a:extLst>
              </p:cNvPr>
              <p:cNvSpPr/>
              <p:nvPr/>
            </p:nvSpPr>
            <p:spPr>
              <a:xfrm>
                <a:off x="5002704" y="3389699"/>
                <a:ext cx="180000" cy="180000"/>
              </a:xfrm>
              <a:prstGeom prst="cube">
                <a:avLst>
                  <a:gd name="adj" fmla="val 51094"/>
                </a:avLst>
              </a:prstGeom>
              <a:solidFill>
                <a:schemeClr val="accent5">
                  <a:lumMod val="40000"/>
                  <a:lumOff val="60000"/>
                </a:schemeClr>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9" name="立方体 1000">
                <a:extLst>
                  <a:ext uri="{FF2B5EF4-FFF2-40B4-BE49-F238E27FC236}">
                    <a16:creationId xmlns:a16="http://schemas.microsoft.com/office/drawing/2014/main" id="{D5086CAF-9D3C-C7CD-4473-76F8684D0FE8}"/>
                  </a:ext>
                </a:extLst>
              </p:cNvPr>
              <p:cNvSpPr/>
              <p:nvPr/>
            </p:nvSpPr>
            <p:spPr>
              <a:xfrm>
                <a:off x="509026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66" name="组合 967">
              <a:extLst>
                <a:ext uri="{FF2B5EF4-FFF2-40B4-BE49-F238E27FC236}">
                  <a16:creationId xmlns:a16="http://schemas.microsoft.com/office/drawing/2014/main" id="{72249F86-A0A1-99EF-18B4-58258BC237CC}"/>
                </a:ext>
              </a:extLst>
            </p:cNvPr>
            <p:cNvGrpSpPr/>
            <p:nvPr/>
          </p:nvGrpSpPr>
          <p:grpSpPr>
            <a:xfrm>
              <a:off x="7680987" y="1966392"/>
              <a:ext cx="617800" cy="180000"/>
              <a:chOff x="4652464" y="3303702"/>
              <a:chExt cx="617800" cy="180000"/>
            </a:xfrm>
            <a:grpFill/>
          </p:grpSpPr>
          <p:sp>
            <p:nvSpPr>
              <p:cNvPr id="588" name="立方体 989">
                <a:extLst>
                  <a:ext uri="{FF2B5EF4-FFF2-40B4-BE49-F238E27FC236}">
                    <a16:creationId xmlns:a16="http://schemas.microsoft.com/office/drawing/2014/main" id="{63E191C2-3CBD-9D7B-4AFE-4293AE85B38C}"/>
                  </a:ext>
                </a:extLst>
              </p:cNvPr>
              <p:cNvSpPr/>
              <p:nvPr/>
            </p:nvSpPr>
            <p:spPr>
              <a:xfrm>
                <a:off x="465246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9" name="立方体 990">
                <a:extLst>
                  <a:ext uri="{FF2B5EF4-FFF2-40B4-BE49-F238E27FC236}">
                    <a16:creationId xmlns:a16="http://schemas.microsoft.com/office/drawing/2014/main" id="{5C7E8764-9696-BC2F-7F55-6F275E08500D}"/>
                  </a:ext>
                </a:extLst>
              </p:cNvPr>
              <p:cNvSpPr/>
              <p:nvPr/>
            </p:nvSpPr>
            <p:spPr>
              <a:xfrm>
                <a:off x="4740024" y="3303702"/>
                <a:ext cx="180000" cy="180000"/>
              </a:xfrm>
              <a:prstGeom prst="cube">
                <a:avLst>
                  <a:gd name="adj" fmla="val 51094"/>
                </a:avLst>
              </a:prstGeom>
              <a:solidFill>
                <a:srgbClr val="BFCFFF"/>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0" name="立方体 991">
                <a:extLst>
                  <a:ext uri="{FF2B5EF4-FFF2-40B4-BE49-F238E27FC236}">
                    <a16:creationId xmlns:a16="http://schemas.microsoft.com/office/drawing/2014/main" id="{CB1C2504-2482-E6D0-030D-B1566455A0CE}"/>
                  </a:ext>
                </a:extLst>
              </p:cNvPr>
              <p:cNvSpPr/>
              <p:nvPr/>
            </p:nvSpPr>
            <p:spPr>
              <a:xfrm>
                <a:off x="482758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1" name="立方体 992">
                <a:extLst>
                  <a:ext uri="{FF2B5EF4-FFF2-40B4-BE49-F238E27FC236}">
                    <a16:creationId xmlns:a16="http://schemas.microsoft.com/office/drawing/2014/main" id="{83CE581B-F412-63DA-9ECA-EF637D818050}"/>
                  </a:ext>
                </a:extLst>
              </p:cNvPr>
              <p:cNvSpPr/>
              <p:nvPr/>
            </p:nvSpPr>
            <p:spPr>
              <a:xfrm>
                <a:off x="491514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2" name="立方体 993">
                <a:extLst>
                  <a:ext uri="{FF2B5EF4-FFF2-40B4-BE49-F238E27FC236}">
                    <a16:creationId xmlns:a16="http://schemas.microsoft.com/office/drawing/2014/main" id="{EC6C2D91-CACC-7A2B-2590-00D16ABA5360}"/>
                  </a:ext>
                </a:extLst>
              </p:cNvPr>
              <p:cNvSpPr/>
              <p:nvPr/>
            </p:nvSpPr>
            <p:spPr>
              <a:xfrm>
                <a:off x="500270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93" name="立方体 994">
                <a:extLst>
                  <a:ext uri="{FF2B5EF4-FFF2-40B4-BE49-F238E27FC236}">
                    <a16:creationId xmlns:a16="http://schemas.microsoft.com/office/drawing/2014/main" id="{622EB52E-FB6E-2F4F-D548-2A61A0119274}"/>
                  </a:ext>
                </a:extLst>
              </p:cNvPr>
              <p:cNvSpPr/>
              <p:nvPr/>
            </p:nvSpPr>
            <p:spPr>
              <a:xfrm>
                <a:off x="509026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67" name="组合 968">
              <a:extLst>
                <a:ext uri="{FF2B5EF4-FFF2-40B4-BE49-F238E27FC236}">
                  <a16:creationId xmlns:a16="http://schemas.microsoft.com/office/drawing/2014/main" id="{3BA837A3-2F38-DEE0-E69C-7C4D02284144}"/>
                </a:ext>
              </a:extLst>
            </p:cNvPr>
            <p:cNvGrpSpPr/>
            <p:nvPr/>
          </p:nvGrpSpPr>
          <p:grpSpPr>
            <a:xfrm>
              <a:off x="7680987" y="1880395"/>
              <a:ext cx="617800" cy="180000"/>
              <a:chOff x="4652464" y="3217705"/>
              <a:chExt cx="617800" cy="180000"/>
            </a:xfrm>
            <a:grpFill/>
          </p:grpSpPr>
          <p:sp>
            <p:nvSpPr>
              <p:cNvPr id="582" name="立方体 983">
                <a:extLst>
                  <a:ext uri="{FF2B5EF4-FFF2-40B4-BE49-F238E27FC236}">
                    <a16:creationId xmlns:a16="http://schemas.microsoft.com/office/drawing/2014/main" id="{9A235B8A-0648-DE02-73E2-0573CA4B68F5}"/>
                  </a:ext>
                </a:extLst>
              </p:cNvPr>
              <p:cNvSpPr/>
              <p:nvPr/>
            </p:nvSpPr>
            <p:spPr>
              <a:xfrm>
                <a:off x="465246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3" name="立方体 984">
                <a:extLst>
                  <a:ext uri="{FF2B5EF4-FFF2-40B4-BE49-F238E27FC236}">
                    <a16:creationId xmlns:a16="http://schemas.microsoft.com/office/drawing/2014/main" id="{D2B34E2A-275E-0C5E-B41A-7ACE4A6D6498}"/>
                  </a:ext>
                </a:extLst>
              </p:cNvPr>
              <p:cNvSpPr/>
              <p:nvPr/>
            </p:nvSpPr>
            <p:spPr>
              <a:xfrm>
                <a:off x="474002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4" name="立方体 985">
                <a:extLst>
                  <a:ext uri="{FF2B5EF4-FFF2-40B4-BE49-F238E27FC236}">
                    <a16:creationId xmlns:a16="http://schemas.microsoft.com/office/drawing/2014/main" id="{1A0D4EC9-68AB-5C99-CFE7-CA7ECF2031AD}"/>
                  </a:ext>
                </a:extLst>
              </p:cNvPr>
              <p:cNvSpPr/>
              <p:nvPr/>
            </p:nvSpPr>
            <p:spPr>
              <a:xfrm>
                <a:off x="482758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5" name="立方体 986">
                <a:extLst>
                  <a:ext uri="{FF2B5EF4-FFF2-40B4-BE49-F238E27FC236}">
                    <a16:creationId xmlns:a16="http://schemas.microsoft.com/office/drawing/2014/main" id="{440AAE41-C0F9-6F9D-7C90-C98DDA268E4C}"/>
                  </a:ext>
                </a:extLst>
              </p:cNvPr>
              <p:cNvSpPr/>
              <p:nvPr/>
            </p:nvSpPr>
            <p:spPr>
              <a:xfrm>
                <a:off x="4915144" y="3217705"/>
                <a:ext cx="180000" cy="180000"/>
              </a:xfrm>
              <a:prstGeom prst="cube">
                <a:avLst>
                  <a:gd name="adj" fmla="val 51094"/>
                </a:avLst>
              </a:prstGeom>
              <a:solidFill>
                <a:schemeClr val="accent5">
                  <a:lumMod val="40000"/>
                  <a:lumOff val="60000"/>
                </a:schemeClr>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6" name="立方体 987">
                <a:extLst>
                  <a:ext uri="{FF2B5EF4-FFF2-40B4-BE49-F238E27FC236}">
                    <a16:creationId xmlns:a16="http://schemas.microsoft.com/office/drawing/2014/main" id="{028649A4-C4B2-7789-615E-F5DEA0C20655}"/>
                  </a:ext>
                </a:extLst>
              </p:cNvPr>
              <p:cNvSpPr/>
              <p:nvPr/>
            </p:nvSpPr>
            <p:spPr>
              <a:xfrm>
                <a:off x="500270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7" name="立方体 988">
                <a:extLst>
                  <a:ext uri="{FF2B5EF4-FFF2-40B4-BE49-F238E27FC236}">
                    <a16:creationId xmlns:a16="http://schemas.microsoft.com/office/drawing/2014/main" id="{2B4A6971-1FA8-BE17-A350-84C729F3DB55}"/>
                  </a:ext>
                </a:extLst>
              </p:cNvPr>
              <p:cNvSpPr/>
              <p:nvPr/>
            </p:nvSpPr>
            <p:spPr>
              <a:xfrm>
                <a:off x="509026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68" name="组合 969">
              <a:extLst>
                <a:ext uri="{FF2B5EF4-FFF2-40B4-BE49-F238E27FC236}">
                  <a16:creationId xmlns:a16="http://schemas.microsoft.com/office/drawing/2014/main" id="{244850B4-E2A3-E1DC-7CA7-1C8E45CE60C2}"/>
                </a:ext>
              </a:extLst>
            </p:cNvPr>
            <p:cNvGrpSpPr/>
            <p:nvPr/>
          </p:nvGrpSpPr>
          <p:grpSpPr>
            <a:xfrm>
              <a:off x="7680987" y="1794398"/>
              <a:ext cx="617800" cy="180000"/>
              <a:chOff x="5022064" y="2364329"/>
              <a:chExt cx="617800" cy="180000"/>
            </a:xfrm>
            <a:grpFill/>
          </p:grpSpPr>
          <p:sp>
            <p:nvSpPr>
              <p:cNvPr id="576" name="立方体 977">
                <a:extLst>
                  <a:ext uri="{FF2B5EF4-FFF2-40B4-BE49-F238E27FC236}">
                    <a16:creationId xmlns:a16="http://schemas.microsoft.com/office/drawing/2014/main" id="{3E23B5BE-44F3-32DF-9C56-7289FC1FAB48}"/>
                  </a:ext>
                </a:extLst>
              </p:cNvPr>
              <p:cNvSpPr/>
              <p:nvPr/>
            </p:nvSpPr>
            <p:spPr>
              <a:xfrm>
                <a:off x="502206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7" name="立方体 978">
                <a:extLst>
                  <a:ext uri="{FF2B5EF4-FFF2-40B4-BE49-F238E27FC236}">
                    <a16:creationId xmlns:a16="http://schemas.microsoft.com/office/drawing/2014/main" id="{4FBEDA93-B08B-43D7-723C-70B1AD03602B}"/>
                  </a:ext>
                </a:extLst>
              </p:cNvPr>
              <p:cNvSpPr/>
              <p:nvPr/>
            </p:nvSpPr>
            <p:spPr>
              <a:xfrm>
                <a:off x="510962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8" name="立方体 979">
                <a:extLst>
                  <a:ext uri="{FF2B5EF4-FFF2-40B4-BE49-F238E27FC236}">
                    <a16:creationId xmlns:a16="http://schemas.microsoft.com/office/drawing/2014/main" id="{8F400795-D8C5-1614-C98D-15F7656DB397}"/>
                  </a:ext>
                </a:extLst>
              </p:cNvPr>
              <p:cNvSpPr/>
              <p:nvPr/>
            </p:nvSpPr>
            <p:spPr>
              <a:xfrm>
                <a:off x="519718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9" name="立方体 980">
                <a:extLst>
                  <a:ext uri="{FF2B5EF4-FFF2-40B4-BE49-F238E27FC236}">
                    <a16:creationId xmlns:a16="http://schemas.microsoft.com/office/drawing/2014/main" id="{0F6951C0-6459-E9B2-FDEC-261BB7B1C845}"/>
                  </a:ext>
                </a:extLst>
              </p:cNvPr>
              <p:cNvSpPr/>
              <p:nvPr/>
            </p:nvSpPr>
            <p:spPr>
              <a:xfrm>
                <a:off x="528474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0" name="立方体 981">
                <a:extLst>
                  <a:ext uri="{FF2B5EF4-FFF2-40B4-BE49-F238E27FC236}">
                    <a16:creationId xmlns:a16="http://schemas.microsoft.com/office/drawing/2014/main" id="{7C9BA864-E9EA-76C2-B482-54DBEDDBE7D2}"/>
                  </a:ext>
                </a:extLst>
              </p:cNvPr>
              <p:cNvSpPr/>
              <p:nvPr/>
            </p:nvSpPr>
            <p:spPr>
              <a:xfrm>
                <a:off x="5372304" y="2364329"/>
                <a:ext cx="180000" cy="180000"/>
              </a:xfrm>
              <a:prstGeom prst="cube">
                <a:avLst>
                  <a:gd name="adj" fmla="val 51094"/>
                </a:avLst>
              </a:prstGeom>
              <a:solidFill>
                <a:srgbClr val="BFCFFF"/>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81" name="立方体 982">
                <a:extLst>
                  <a:ext uri="{FF2B5EF4-FFF2-40B4-BE49-F238E27FC236}">
                    <a16:creationId xmlns:a16="http://schemas.microsoft.com/office/drawing/2014/main" id="{30A00C9E-FC14-065E-DC5C-E4DCE9B7FBAB}"/>
                  </a:ext>
                </a:extLst>
              </p:cNvPr>
              <p:cNvSpPr/>
              <p:nvPr/>
            </p:nvSpPr>
            <p:spPr>
              <a:xfrm>
                <a:off x="545986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569" name="组合 970">
              <a:extLst>
                <a:ext uri="{FF2B5EF4-FFF2-40B4-BE49-F238E27FC236}">
                  <a16:creationId xmlns:a16="http://schemas.microsoft.com/office/drawing/2014/main" id="{2AEB128F-8A4D-8156-9AFB-BFDDEE7144D5}"/>
                </a:ext>
              </a:extLst>
            </p:cNvPr>
            <p:cNvGrpSpPr/>
            <p:nvPr/>
          </p:nvGrpSpPr>
          <p:grpSpPr>
            <a:xfrm>
              <a:off x="7680987" y="1708401"/>
              <a:ext cx="617800" cy="180000"/>
              <a:chOff x="5022064" y="2278332"/>
              <a:chExt cx="617800" cy="180000"/>
            </a:xfrm>
            <a:grpFill/>
          </p:grpSpPr>
          <p:sp>
            <p:nvSpPr>
              <p:cNvPr id="570" name="立方体 971">
                <a:extLst>
                  <a:ext uri="{FF2B5EF4-FFF2-40B4-BE49-F238E27FC236}">
                    <a16:creationId xmlns:a16="http://schemas.microsoft.com/office/drawing/2014/main" id="{2A59CE76-647C-50C6-E8F9-02661DCC880D}"/>
                  </a:ext>
                </a:extLst>
              </p:cNvPr>
              <p:cNvSpPr/>
              <p:nvPr/>
            </p:nvSpPr>
            <p:spPr>
              <a:xfrm>
                <a:off x="502206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1" name="立方体 972">
                <a:extLst>
                  <a:ext uri="{FF2B5EF4-FFF2-40B4-BE49-F238E27FC236}">
                    <a16:creationId xmlns:a16="http://schemas.microsoft.com/office/drawing/2014/main" id="{1DCAE01E-0B98-AD19-7D1F-D3F209D79012}"/>
                  </a:ext>
                </a:extLst>
              </p:cNvPr>
              <p:cNvSpPr/>
              <p:nvPr/>
            </p:nvSpPr>
            <p:spPr>
              <a:xfrm>
                <a:off x="510962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2" name="立方体 973">
                <a:extLst>
                  <a:ext uri="{FF2B5EF4-FFF2-40B4-BE49-F238E27FC236}">
                    <a16:creationId xmlns:a16="http://schemas.microsoft.com/office/drawing/2014/main" id="{0225811B-FB11-296D-47B8-0913B34CD779}"/>
                  </a:ext>
                </a:extLst>
              </p:cNvPr>
              <p:cNvSpPr/>
              <p:nvPr/>
            </p:nvSpPr>
            <p:spPr>
              <a:xfrm>
                <a:off x="519718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3" name="立方体 974">
                <a:extLst>
                  <a:ext uri="{FF2B5EF4-FFF2-40B4-BE49-F238E27FC236}">
                    <a16:creationId xmlns:a16="http://schemas.microsoft.com/office/drawing/2014/main" id="{03B47B54-A623-A01D-2FDE-B9A99E999068}"/>
                  </a:ext>
                </a:extLst>
              </p:cNvPr>
              <p:cNvSpPr/>
              <p:nvPr/>
            </p:nvSpPr>
            <p:spPr>
              <a:xfrm>
                <a:off x="528474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4" name="立方体 975">
                <a:extLst>
                  <a:ext uri="{FF2B5EF4-FFF2-40B4-BE49-F238E27FC236}">
                    <a16:creationId xmlns:a16="http://schemas.microsoft.com/office/drawing/2014/main" id="{3D3328A5-38A5-0928-9FB8-384556CE2D77}"/>
                  </a:ext>
                </a:extLst>
              </p:cNvPr>
              <p:cNvSpPr/>
              <p:nvPr/>
            </p:nvSpPr>
            <p:spPr>
              <a:xfrm>
                <a:off x="537230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75" name="立方体 976">
                <a:extLst>
                  <a:ext uri="{FF2B5EF4-FFF2-40B4-BE49-F238E27FC236}">
                    <a16:creationId xmlns:a16="http://schemas.microsoft.com/office/drawing/2014/main" id="{C8C44EC1-8476-5B9E-CC60-128CC19C4BDD}"/>
                  </a:ext>
                </a:extLst>
              </p:cNvPr>
              <p:cNvSpPr/>
              <p:nvPr/>
            </p:nvSpPr>
            <p:spPr>
              <a:xfrm>
                <a:off x="545986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sp>
        <p:nvSpPr>
          <p:cNvPr id="10" name="梯形 509">
            <a:extLst>
              <a:ext uri="{FF2B5EF4-FFF2-40B4-BE49-F238E27FC236}">
                <a16:creationId xmlns:a16="http://schemas.microsoft.com/office/drawing/2014/main" id="{96F419BD-01A5-E5D7-44E5-C5B62AD3C1A6}"/>
              </a:ext>
            </a:extLst>
          </p:cNvPr>
          <p:cNvSpPr/>
          <p:nvPr/>
        </p:nvSpPr>
        <p:spPr>
          <a:xfrm rot="5400000">
            <a:off x="1721184" y="2957732"/>
            <a:ext cx="1218662" cy="507348"/>
          </a:xfrm>
          <a:prstGeom prst="trapezoi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16" name="矩形 917">
            <a:extLst>
              <a:ext uri="{FF2B5EF4-FFF2-40B4-BE49-F238E27FC236}">
                <a16:creationId xmlns:a16="http://schemas.microsoft.com/office/drawing/2014/main" id="{0D8DB099-E593-A4EC-A79E-39D02A87013F}"/>
              </a:ext>
            </a:extLst>
          </p:cNvPr>
          <p:cNvSpPr/>
          <p:nvPr/>
        </p:nvSpPr>
        <p:spPr>
          <a:xfrm>
            <a:off x="5808007" y="2992607"/>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7" name="矩形 918">
            <a:extLst>
              <a:ext uri="{FF2B5EF4-FFF2-40B4-BE49-F238E27FC236}">
                <a16:creationId xmlns:a16="http://schemas.microsoft.com/office/drawing/2014/main" id="{B4F3EAF5-CB22-616B-76D3-F2A25EA9EB40}"/>
              </a:ext>
            </a:extLst>
          </p:cNvPr>
          <p:cNvSpPr/>
          <p:nvPr/>
        </p:nvSpPr>
        <p:spPr>
          <a:xfrm>
            <a:off x="5921601" y="2992607"/>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8" name="矩形 919">
            <a:extLst>
              <a:ext uri="{FF2B5EF4-FFF2-40B4-BE49-F238E27FC236}">
                <a16:creationId xmlns:a16="http://schemas.microsoft.com/office/drawing/2014/main" id="{53E7CEF4-F84A-1EFD-0B0E-47141C7822AE}"/>
              </a:ext>
            </a:extLst>
          </p:cNvPr>
          <p:cNvSpPr/>
          <p:nvPr/>
        </p:nvSpPr>
        <p:spPr>
          <a:xfrm>
            <a:off x="6035600" y="2992607"/>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9" name="矩形 920">
            <a:extLst>
              <a:ext uri="{FF2B5EF4-FFF2-40B4-BE49-F238E27FC236}">
                <a16:creationId xmlns:a16="http://schemas.microsoft.com/office/drawing/2014/main" id="{E713AA80-F556-FB1A-29C1-DEF0F97E0C6C}"/>
              </a:ext>
            </a:extLst>
          </p:cNvPr>
          <p:cNvSpPr/>
          <p:nvPr/>
        </p:nvSpPr>
        <p:spPr>
          <a:xfrm>
            <a:off x="6152425" y="2995472"/>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0" name="矩形 921">
            <a:extLst>
              <a:ext uri="{FF2B5EF4-FFF2-40B4-BE49-F238E27FC236}">
                <a16:creationId xmlns:a16="http://schemas.microsoft.com/office/drawing/2014/main" id="{C0A1ACB9-A199-9A39-D0C6-383EF658569A}"/>
              </a:ext>
            </a:extLst>
          </p:cNvPr>
          <p:cNvSpPr/>
          <p:nvPr/>
        </p:nvSpPr>
        <p:spPr>
          <a:xfrm>
            <a:off x="6268682" y="2995472"/>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1" name="矩形 922">
            <a:extLst>
              <a:ext uri="{FF2B5EF4-FFF2-40B4-BE49-F238E27FC236}">
                <a16:creationId xmlns:a16="http://schemas.microsoft.com/office/drawing/2014/main" id="{96B53222-C7B0-5AD2-481A-93944E97DFFC}"/>
              </a:ext>
            </a:extLst>
          </p:cNvPr>
          <p:cNvSpPr/>
          <p:nvPr/>
        </p:nvSpPr>
        <p:spPr>
          <a:xfrm>
            <a:off x="6383249" y="2995472"/>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4" name="组合 513">
            <a:extLst>
              <a:ext uri="{FF2B5EF4-FFF2-40B4-BE49-F238E27FC236}">
                <a16:creationId xmlns:a16="http://schemas.microsoft.com/office/drawing/2014/main" id="{76865641-EFDE-744E-2268-7D61CE3ABAE0}"/>
              </a:ext>
            </a:extLst>
          </p:cNvPr>
          <p:cNvGrpSpPr/>
          <p:nvPr/>
        </p:nvGrpSpPr>
        <p:grpSpPr>
          <a:xfrm>
            <a:off x="9160060" y="2922876"/>
            <a:ext cx="591652" cy="609791"/>
            <a:chOff x="7680987" y="1708401"/>
            <a:chExt cx="617800" cy="609985"/>
          </a:xfrm>
          <a:solidFill>
            <a:srgbClr val="BECFFF"/>
          </a:solidFill>
        </p:grpSpPr>
        <p:grpSp>
          <p:nvGrpSpPr>
            <p:cNvPr id="462" name="组合 863">
              <a:extLst>
                <a:ext uri="{FF2B5EF4-FFF2-40B4-BE49-F238E27FC236}">
                  <a16:creationId xmlns:a16="http://schemas.microsoft.com/office/drawing/2014/main" id="{8928D147-5F68-BE7E-2CB0-42363D009CFF}"/>
                </a:ext>
              </a:extLst>
            </p:cNvPr>
            <p:cNvGrpSpPr/>
            <p:nvPr/>
          </p:nvGrpSpPr>
          <p:grpSpPr>
            <a:xfrm>
              <a:off x="7680987" y="2138386"/>
              <a:ext cx="617800" cy="180000"/>
              <a:chOff x="4652464" y="3475696"/>
              <a:chExt cx="617800" cy="180000"/>
            </a:xfrm>
            <a:grpFill/>
          </p:grpSpPr>
          <p:sp>
            <p:nvSpPr>
              <p:cNvPr id="498" name="立方体 899">
                <a:extLst>
                  <a:ext uri="{FF2B5EF4-FFF2-40B4-BE49-F238E27FC236}">
                    <a16:creationId xmlns:a16="http://schemas.microsoft.com/office/drawing/2014/main" id="{3476FB6B-71D2-0FDA-317B-C9B0A7FA6F63}"/>
                  </a:ext>
                </a:extLst>
              </p:cNvPr>
              <p:cNvSpPr/>
              <p:nvPr/>
            </p:nvSpPr>
            <p:spPr>
              <a:xfrm>
                <a:off x="465246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99" name="立方体 900">
                <a:extLst>
                  <a:ext uri="{FF2B5EF4-FFF2-40B4-BE49-F238E27FC236}">
                    <a16:creationId xmlns:a16="http://schemas.microsoft.com/office/drawing/2014/main" id="{BA4D7319-0993-3D1A-51A6-7C91891DC320}"/>
                  </a:ext>
                </a:extLst>
              </p:cNvPr>
              <p:cNvSpPr/>
              <p:nvPr/>
            </p:nvSpPr>
            <p:spPr>
              <a:xfrm>
                <a:off x="4740024" y="3475696"/>
                <a:ext cx="180000" cy="180000"/>
              </a:xfrm>
              <a:prstGeom prst="cube">
                <a:avLst>
                  <a:gd name="adj" fmla="val 51094"/>
                </a:avLst>
              </a:prstGeom>
              <a:solidFill>
                <a:srgbClr val="CEBBDC"/>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00" name="立方体 901">
                <a:extLst>
                  <a:ext uri="{FF2B5EF4-FFF2-40B4-BE49-F238E27FC236}">
                    <a16:creationId xmlns:a16="http://schemas.microsoft.com/office/drawing/2014/main" id="{BB8C0A40-22D2-A63B-7E79-4AD2D7C1388B}"/>
                  </a:ext>
                </a:extLst>
              </p:cNvPr>
              <p:cNvSpPr/>
              <p:nvPr/>
            </p:nvSpPr>
            <p:spPr>
              <a:xfrm>
                <a:off x="482758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01" name="立方体 902">
                <a:extLst>
                  <a:ext uri="{FF2B5EF4-FFF2-40B4-BE49-F238E27FC236}">
                    <a16:creationId xmlns:a16="http://schemas.microsoft.com/office/drawing/2014/main" id="{F8248C8E-C2A6-D9FD-961C-D42647642773}"/>
                  </a:ext>
                </a:extLst>
              </p:cNvPr>
              <p:cNvSpPr/>
              <p:nvPr/>
            </p:nvSpPr>
            <p:spPr>
              <a:xfrm>
                <a:off x="491514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02" name="立方体 903">
                <a:extLst>
                  <a:ext uri="{FF2B5EF4-FFF2-40B4-BE49-F238E27FC236}">
                    <a16:creationId xmlns:a16="http://schemas.microsoft.com/office/drawing/2014/main" id="{83A9FF1B-B796-3A16-68D7-0A96B1B94CDC}"/>
                  </a:ext>
                </a:extLst>
              </p:cNvPr>
              <p:cNvSpPr/>
              <p:nvPr/>
            </p:nvSpPr>
            <p:spPr>
              <a:xfrm>
                <a:off x="500270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03" name="立方体 904">
                <a:extLst>
                  <a:ext uri="{FF2B5EF4-FFF2-40B4-BE49-F238E27FC236}">
                    <a16:creationId xmlns:a16="http://schemas.microsoft.com/office/drawing/2014/main" id="{7F46333E-04E9-D7CF-226E-286F73A21CBB}"/>
                  </a:ext>
                </a:extLst>
              </p:cNvPr>
              <p:cNvSpPr/>
              <p:nvPr/>
            </p:nvSpPr>
            <p:spPr>
              <a:xfrm>
                <a:off x="5090264" y="3475696"/>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463" name="组合 864">
              <a:extLst>
                <a:ext uri="{FF2B5EF4-FFF2-40B4-BE49-F238E27FC236}">
                  <a16:creationId xmlns:a16="http://schemas.microsoft.com/office/drawing/2014/main" id="{EE50643A-341F-A12C-06FB-8858C38E479F}"/>
                </a:ext>
              </a:extLst>
            </p:cNvPr>
            <p:cNvGrpSpPr/>
            <p:nvPr/>
          </p:nvGrpSpPr>
          <p:grpSpPr>
            <a:xfrm>
              <a:off x="7680987" y="2052389"/>
              <a:ext cx="617800" cy="180000"/>
              <a:chOff x="4652464" y="3389699"/>
              <a:chExt cx="617800" cy="180000"/>
            </a:xfrm>
            <a:grpFill/>
          </p:grpSpPr>
          <p:sp>
            <p:nvSpPr>
              <p:cNvPr id="492" name="立方体 893">
                <a:extLst>
                  <a:ext uri="{FF2B5EF4-FFF2-40B4-BE49-F238E27FC236}">
                    <a16:creationId xmlns:a16="http://schemas.microsoft.com/office/drawing/2014/main" id="{D77AAA65-28C0-CE7B-5D86-56C4265BCA4D}"/>
                  </a:ext>
                </a:extLst>
              </p:cNvPr>
              <p:cNvSpPr/>
              <p:nvPr/>
            </p:nvSpPr>
            <p:spPr>
              <a:xfrm>
                <a:off x="465246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93" name="立方体 894">
                <a:extLst>
                  <a:ext uri="{FF2B5EF4-FFF2-40B4-BE49-F238E27FC236}">
                    <a16:creationId xmlns:a16="http://schemas.microsoft.com/office/drawing/2014/main" id="{ACA1F443-AC0C-E453-7467-DB8ED0550245}"/>
                  </a:ext>
                </a:extLst>
              </p:cNvPr>
              <p:cNvSpPr/>
              <p:nvPr/>
            </p:nvSpPr>
            <p:spPr>
              <a:xfrm>
                <a:off x="474002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94" name="立方体 895">
                <a:extLst>
                  <a:ext uri="{FF2B5EF4-FFF2-40B4-BE49-F238E27FC236}">
                    <a16:creationId xmlns:a16="http://schemas.microsoft.com/office/drawing/2014/main" id="{8340457F-5474-51F6-2B97-2C5BB91C5476}"/>
                  </a:ext>
                </a:extLst>
              </p:cNvPr>
              <p:cNvSpPr/>
              <p:nvPr/>
            </p:nvSpPr>
            <p:spPr>
              <a:xfrm>
                <a:off x="482758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95" name="立方体 896">
                <a:extLst>
                  <a:ext uri="{FF2B5EF4-FFF2-40B4-BE49-F238E27FC236}">
                    <a16:creationId xmlns:a16="http://schemas.microsoft.com/office/drawing/2014/main" id="{8E0435D9-BBEB-8793-DE0B-F70BB6CAD946}"/>
                  </a:ext>
                </a:extLst>
              </p:cNvPr>
              <p:cNvSpPr/>
              <p:nvPr/>
            </p:nvSpPr>
            <p:spPr>
              <a:xfrm>
                <a:off x="4915144" y="3389699"/>
                <a:ext cx="180000" cy="180000"/>
              </a:xfrm>
              <a:prstGeom prst="cube">
                <a:avLst>
                  <a:gd name="adj" fmla="val 51094"/>
                </a:avLst>
              </a:prstGeom>
              <a:solidFill>
                <a:srgbClr val="DEFFC1"/>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96" name="立方体 897">
                <a:extLst>
                  <a:ext uri="{FF2B5EF4-FFF2-40B4-BE49-F238E27FC236}">
                    <a16:creationId xmlns:a16="http://schemas.microsoft.com/office/drawing/2014/main" id="{1D5E8C3B-5F9D-AAA8-F551-0128DF3308F6}"/>
                  </a:ext>
                </a:extLst>
              </p:cNvPr>
              <p:cNvSpPr/>
              <p:nvPr/>
            </p:nvSpPr>
            <p:spPr>
              <a:xfrm>
                <a:off x="5002704" y="3389699"/>
                <a:ext cx="180000" cy="180000"/>
              </a:xfrm>
              <a:prstGeom prst="cube">
                <a:avLst>
                  <a:gd name="adj" fmla="val 51094"/>
                </a:avLst>
              </a:prstGeom>
              <a:solidFill>
                <a:srgbClr val="EBC6A9"/>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97" name="立方体 898">
                <a:extLst>
                  <a:ext uri="{FF2B5EF4-FFF2-40B4-BE49-F238E27FC236}">
                    <a16:creationId xmlns:a16="http://schemas.microsoft.com/office/drawing/2014/main" id="{52F1E615-4676-304E-E9F3-B4CB2943846E}"/>
                  </a:ext>
                </a:extLst>
              </p:cNvPr>
              <p:cNvSpPr/>
              <p:nvPr/>
            </p:nvSpPr>
            <p:spPr>
              <a:xfrm>
                <a:off x="5090264" y="338969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464" name="组合 865">
              <a:extLst>
                <a:ext uri="{FF2B5EF4-FFF2-40B4-BE49-F238E27FC236}">
                  <a16:creationId xmlns:a16="http://schemas.microsoft.com/office/drawing/2014/main" id="{4FC6E5C9-84C1-B575-8724-B5FBE2BAADF4}"/>
                </a:ext>
              </a:extLst>
            </p:cNvPr>
            <p:cNvGrpSpPr/>
            <p:nvPr/>
          </p:nvGrpSpPr>
          <p:grpSpPr>
            <a:xfrm>
              <a:off x="7680987" y="1966392"/>
              <a:ext cx="617800" cy="180000"/>
              <a:chOff x="4652464" y="3303702"/>
              <a:chExt cx="617800" cy="180000"/>
            </a:xfrm>
            <a:grpFill/>
          </p:grpSpPr>
          <p:sp>
            <p:nvSpPr>
              <p:cNvPr id="486" name="立方体 887">
                <a:extLst>
                  <a:ext uri="{FF2B5EF4-FFF2-40B4-BE49-F238E27FC236}">
                    <a16:creationId xmlns:a16="http://schemas.microsoft.com/office/drawing/2014/main" id="{846F7860-FB04-CF79-9D26-1F282C3DF7D9}"/>
                  </a:ext>
                </a:extLst>
              </p:cNvPr>
              <p:cNvSpPr/>
              <p:nvPr/>
            </p:nvSpPr>
            <p:spPr>
              <a:xfrm>
                <a:off x="465246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87" name="立方体 888">
                <a:extLst>
                  <a:ext uri="{FF2B5EF4-FFF2-40B4-BE49-F238E27FC236}">
                    <a16:creationId xmlns:a16="http://schemas.microsoft.com/office/drawing/2014/main" id="{3C94C54C-1A27-28CC-D783-7E8D8C00A027}"/>
                  </a:ext>
                </a:extLst>
              </p:cNvPr>
              <p:cNvSpPr/>
              <p:nvPr/>
            </p:nvSpPr>
            <p:spPr>
              <a:xfrm>
                <a:off x="4740024" y="3303702"/>
                <a:ext cx="180000" cy="180000"/>
              </a:xfrm>
              <a:prstGeom prst="cube">
                <a:avLst>
                  <a:gd name="adj" fmla="val 51094"/>
                </a:avLst>
              </a:prstGeom>
              <a:solidFill>
                <a:srgbClr val="DEFFC1"/>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88" name="立方体 889">
                <a:extLst>
                  <a:ext uri="{FF2B5EF4-FFF2-40B4-BE49-F238E27FC236}">
                    <a16:creationId xmlns:a16="http://schemas.microsoft.com/office/drawing/2014/main" id="{62D850CE-6FE1-A4A7-6EF9-7AA427AA78A8}"/>
                  </a:ext>
                </a:extLst>
              </p:cNvPr>
              <p:cNvSpPr/>
              <p:nvPr/>
            </p:nvSpPr>
            <p:spPr>
              <a:xfrm>
                <a:off x="482758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89" name="立方体 890">
                <a:extLst>
                  <a:ext uri="{FF2B5EF4-FFF2-40B4-BE49-F238E27FC236}">
                    <a16:creationId xmlns:a16="http://schemas.microsoft.com/office/drawing/2014/main" id="{95EB3436-37D5-0A29-3327-8440F244E482}"/>
                  </a:ext>
                </a:extLst>
              </p:cNvPr>
              <p:cNvSpPr/>
              <p:nvPr/>
            </p:nvSpPr>
            <p:spPr>
              <a:xfrm>
                <a:off x="491514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90" name="立方体 891">
                <a:extLst>
                  <a:ext uri="{FF2B5EF4-FFF2-40B4-BE49-F238E27FC236}">
                    <a16:creationId xmlns:a16="http://schemas.microsoft.com/office/drawing/2014/main" id="{1F054CD3-0CE3-EF2F-2F04-4A6CE5A1C272}"/>
                  </a:ext>
                </a:extLst>
              </p:cNvPr>
              <p:cNvSpPr/>
              <p:nvPr/>
            </p:nvSpPr>
            <p:spPr>
              <a:xfrm>
                <a:off x="500270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91" name="立方体 892">
                <a:extLst>
                  <a:ext uri="{FF2B5EF4-FFF2-40B4-BE49-F238E27FC236}">
                    <a16:creationId xmlns:a16="http://schemas.microsoft.com/office/drawing/2014/main" id="{37B4A24A-FA1E-D84A-35FB-7C33E2736587}"/>
                  </a:ext>
                </a:extLst>
              </p:cNvPr>
              <p:cNvSpPr/>
              <p:nvPr/>
            </p:nvSpPr>
            <p:spPr>
              <a:xfrm>
                <a:off x="5090264" y="330370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465" name="组合 866">
              <a:extLst>
                <a:ext uri="{FF2B5EF4-FFF2-40B4-BE49-F238E27FC236}">
                  <a16:creationId xmlns:a16="http://schemas.microsoft.com/office/drawing/2014/main" id="{0017C2A0-C150-B4E3-17EA-C7E09C0F50C1}"/>
                </a:ext>
              </a:extLst>
            </p:cNvPr>
            <p:cNvGrpSpPr/>
            <p:nvPr/>
          </p:nvGrpSpPr>
          <p:grpSpPr>
            <a:xfrm>
              <a:off x="7680987" y="1880395"/>
              <a:ext cx="617800" cy="180000"/>
              <a:chOff x="4652464" y="3217705"/>
              <a:chExt cx="617800" cy="180000"/>
            </a:xfrm>
            <a:grpFill/>
          </p:grpSpPr>
          <p:sp>
            <p:nvSpPr>
              <p:cNvPr id="480" name="立方体 881">
                <a:extLst>
                  <a:ext uri="{FF2B5EF4-FFF2-40B4-BE49-F238E27FC236}">
                    <a16:creationId xmlns:a16="http://schemas.microsoft.com/office/drawing/2014/main" id="{59121A05-DE61-5DA2-FFF3-8228C01246C4}"/>
                  </a:ext>
                </a:extLst>
              </p:cNvPr>
              <p:cNvSpPr/>
              <p:nvPr/>
            </p:nvSpPr>
            <p:spPr>
              <a:xfrm>
                <a:off x="465246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81" name="立方体 882">
                <a:extLst>
                  <a:ext uri="{FF2B5EF4-FFF2-40B4-BE49-F238E27FC236}">
                    <a16:creationId xmlns:a16="http://schemas.microsoft.com/office/drawing/2014/main" id="{9225428B-A484-9FB0-86F1-3DA63B2C1C3E}"/>
                  </a:ext>
                </a:extLst>
              </p:cNvPr>
              <p:cNvSpPr/>
              <p:nvPr/>
            </p:nvSpPr>
            <p:spPr>
              <a:xfrm>
                <a:off x="474002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82" name="立方体 883">
                <a:extLst>
                  <a:ext uri="{FF2B5EF4-FFF2-40B4-BE49-F238E27FC236}">
                    <a16:creationId xmlns:a16="http://schemas.microsoft.com/office/drawing/2014/main" id="{85D1820D-52DC-0380-89E7-A7CA6480C248}"/>
                  </a:ext>
                </a:extLst>
              </p:cNvPr>
              <p:cNvSpPr/>
              <p:nvPr/>
            </p:nvSpPr>
            <p:spPr>
              <a:xfrm>
                <a:off x="482758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83" name="立方体 884">
                <a:extLst>
                  <a:ext uri="{FF2B5EF4-FFF2-40B4-BE49-F238E27FC236}">
                    <a16:creationId xmlns:a16="http://schemas.microsoft.com/office/drawing/2014/main" id="{A9A3DC5F-FFC1-1283-0D2D-B5E7659101D8}"/>
                  </a:ext>
                </a:extLst>
              </p:cNvPr>
              <p:cNvSpPr/>
              <p:nvPr/>
            </p:nvSpPr>
            <p:spPr>
              <a:xfrm>
                <a:off x="491514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84" name="立方体 885">
                <a:extLst>
                  <a:ext uri="{FF2B5EF4-FFF2-40B4-BE49-F238E27FC236}">
                    <a16:creationId xmlns:a16="http://schemas.microsoft.com/office/drawing/2014/main" id="{13417007-F744-F8B9-8CDE-1BFD604EBD25}"/>
                  </a:ext>
                </a:extLst>
              </p:cNvPr>
              <p:cNvSpPr/>
              <p:nvPr/>
            </p:nvSpPr>
            <p:spPr>
              <a:xfrm>
                <a:off x="5002704" y="3217705"/>
                <a:ext cx="180000" cy="180000"/>
              </a:xfrm>
              <a:prstGeom prst="cube">
                <a:avLst>
                  <a:gd name="adj" fmla="val 51094"/>
                </a:avLst>
              </a:prstGeom>
              <a:solidFill>
                <a:srgbClr val="CEBBDC"/>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85" name="立方体 886">
                <a:extLst>
                  <a:ext uri="{FF2B5EF4-FFF2-40B4-BE49-F238E27FC236}">
                    <a16:creationId xmlns:a16="http://schemas.microsoft.com/office/drawing/2014/main" id="{221F6637-52BD-AC35-D49E-B9B46B9ACF10}"/>
                  </a:ext>
                </a:extLst>
              </p:cNvPr>
              <p:cNvSpPr/>
              <p:nvPr/>
            </p:nvSpPr>
            <p:spPr>
              <a:xfrm>
                <a:off x="5090264" y="3217705"/>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466" name="组合 867">
              <a:extLst>
                <a:ext uri="{FF2B5EF4-FFF2-40B4-BE49-F238E27FC236}">
                  <a16:creationId xmlns:a16="http://schemas.microsoft.com/office/drawing/2014/main" id="{95925E73-6B8D-8C05-16BD-A6D1A85BEBD3}"/>
                </a:ext>
              </a:extLst>
            </p:cNvPr>
            <p:cNvGrpSpPr/>
            <p:nvPr/>
          </p:nvGrpSpPr>
          <p:grpSpPr>
            <a:xfrm>
              <a:off x="7680987" y="1794398"/>
              <a:ext cx="617800" cy="180000"/>
              <a:chOff x="5022064" y="2364329"/>
              <a:chExt cx="617800" cy="180000"/>
            </a:xfrm>
            <a:grpFill/>
          </p:grpSpPr>
          <p:sp>
            <p:nvSpPr>
              <p:cNvPr id="474" name="立方体 875">
                <a:extLst>
                  <a:ext uri="{FF2B5EF4-FFF2-40B4-BE49-F238E27FC236}">
                    <a16:creationId xmlns:a16="http://schemas.microsoft.com/office/drawing/2014/main" id="{24F90A65-1E1F-322D-D590-7BBFC7FD04C7}"/>
                  </a:ext>
                </a:extLst>
              </p:cNvPr>
              <p:cNvSpPr/>
              <p:nvPr/>
            </p:nvSpPr>
            <p:spPr>
              <a:xfrm>
                <a:off x="502206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75" name="立方体 876">
                <a:extLst>
                  <a:ext uri="{FF2B5EF4-FFF2-40B4-BE49-F238E27FC236}">
                    <a16:creationId xmlns:a16="http://schemas.microsoft.com/office/drawing/2014/main" id="{F72B98B0-0CD3-2DE8-29F8-FA81F3A78BE8}"/>
                  </a:ext>
                </a:extLst>
              </p:cNvPr>
              <p:cNvSpPr/>
              <p:nvPr/>
            </p:nvSpPr>
            <p:spPr>
              <a:xfrm>
                <a:off x="510962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76" name="立方体 877">
                <a:extLst>
                  <a:ext uri="{FF2B5EF4-FFF2-40B4-BE49-F238E27FC236}">
                    <a16:creationId xmlns:a16="http://schemas.microsoft.com/office/drawing/2014/main" id="{A379E1CD-83E8-E0EA-2BAD-165BC9BF399A}"/>
                  </a:ext>
                </a:extLst>
              </p:cNvPr>
              <p:cNvSpPr/>
              <p:nvPr/>
            </p:nvSpPr>
            <p:spPr>
              <a:xfrm>
                <a:off x="5197184" y="2364329"/>
                <a:ext cx="180000" cy="180000"/>
              </a:xfrm>
              <a:prstGeom prst="cube">
                <a:avLst>
                  <a:gd name="adj" fmla="val 51094"/>
                </a:avLst>
              </a:prstGeom>
              <a:solidFill>
                <a:srgbClr val="DEFFC1"/>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77" name="立方体 878">
                <a:extLst>
                  <a:ext uri="{FF2B5EF4-FFF2-40B4-BE49-F238E27FC236}">
                    <a16:creationId xmlns:a16="http://schemas.microsoft.com/office/drawing/2014/main" id="{65E2E401-739D-84F5-F355-8120CFCBB269}"/>
                  </a:ext>
                </a:extLst>
              </p:cNvPr>
              <p:cNvSpPr/>
              <p:nvPr/>
            </p:nvSpPr>
            <p:spPr>
              <a:xfrm>
                <a:off x="528474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78" name="立方体 879">
                <a:extLst>
                  <a:ext uri="{FF2B5EF4-FFF2-40B4-BE49-F238E27FC236}">
                    <a16:creationId xmlns:a16="http://schemas.microsoft.com/office/drawing/2014/main" id="{5207ACAD-39D7-7B53-260E-6CFA6ABA2CBC}"/>
                  </a:ext>
                </a:extLst>
              </p:cNvPr>
              <p:cNvSpPr/>
              <p:nvPr/>
            </p:nvSpPr>
            <p:spPr>
              <a:xfrm>
                <a:off x="537230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79" name="立方体 880">
                <a:extLst>
                  <a:ext uri="{FF2B5EF4-FFF2-40B4-BE49-F238E27FC236}">
                    <a16:creationId xmlns:a16="http://schemas.microsoft.com/office/drawing/2014/main" id="{3040970A-7048-2755-6207-764635C5A0CD}"/>
                  </a:ext>
                </a:extLst>
              </p:cNvPr>
              <p:cNvSpPr/>
              <p:nvPr/>
            </p:nvSpPr>
            <p:spPr>
              <a:xfrm>
                <a:off x="5459864" y="2364329"/>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nvGrpSpPr>
            <p:cNvPr id="467" name="组合 868">
              <a:extLst>
                <a:ext uri="{FF2B5EF4-FFF2-40B4-BE49-F238E27FC236}">
                  <a16:creationId xmlns:a16="http://schemas.microsoft.com/office/drawing/2014/main" id="{C04FF2B9-C58B-7767-174B-CB2A98C24320}"/>
                </a:ext>
              </a:extLst>
            </p:cNvPr>
            <p:cNvGrpSpPr/>
            <p:nvPr/>
          </p:nvGrpSpPr>
          <p:grpSpPr>
            <a:xfrm>
              <a:off x="7680987" y="1708401"/>
              <a:ext cx="617800" cy="180000"/>
              <a:chOff x="5022064" y="2278332"/>
              <a:chExt cx="617800" cy="180000"/>
            </a:xfrm>
            <a:grpFill/>
          </p:grpSpPr>
          <p:sp>
            <p:nvSpPr>
              <p:cNvPr id="468" name="立方体 869">
                <a:extLst>
                  <a:ext uri="{FF2B5EF4-FFF2-40B4-BE49-F238E27FC236}">
                    <a16:creationId xmlns:a16="http://schemas.microsoft.com/office/drawing/2014/main" id="{D3A13908-97B9-5EDC-0D2B-DF8641C747DD}"/>
                  </a:ext>
                </a:extLst>
              </p:cNvPr>
              <p:cNvSpPr/>
              <p:nvPr/>
            </p:nvSpPr>
            <p:spPr>
              <a:xfrm>
                <a:off x="5022064" y="2278332"/>
                <a:ext cx="180000" cy="180000"/>
              </a:xfrm>
              <a:prstGeom prst="cube">
                <a:avLst>
                  <a:gd name="adj" fmla="val 51094"/>
                </a:avLst>
              </a:prstGeom>
              <a:solidFill>
                <a:srgbClr val="EBC6A9"/>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69" name="立方体 870">
                <a:extLst>
                  <a:ext uri="{FF2B5EF4-FFF2-40B4-BE49-F238E27FC236}">
                    <a16:creationId xmlns:a16="http://schemas.microsoft.com/office/drawing/2014/main" id="{77776973-8C7D-9121-E709-DCA0E10BB45A}"/>
                  </a:ext>
                </a:extLst>
              </p:cNvPr>
              <p:cNvSpPr/>
              <p:nvPr/>
            </p:nvSpPr>
            <p:spPr>
              <a:xfrm>
                <a:off x="510962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70" name="立方体 871">
                <a:extLst>
                  <a:ext uri="{FF2B5EF4-FFF2-40B4-BE49-F238E27FC236}">
                    <a16:creationId xmlns:a16="http://schemas.microsoft.com/office/drawing/2014/main" id="{624CA679-CFC8-C836-9B5F-E6A3A2D74937}"/>
                  </a:ext>
                </a:extLst>
              </p:cNvPr>
              <p:cNvSpPr/>
              <p:nvPr/>
            </p:nvSpPr>
            <p:spPr>
              <a:xfrm>
                <a:off x="519718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71" name="立方体 872">
                <a:extLst>
                  <a:ext uri="{FF2B5EF4-FFF2-40B4-BE49-F238E27FC236}">
                    <a16:creationId xmlns:a16="http://schemas.microsoft.com/office/drawing/2014/main" id="{5F0A76D6-DD32-C27F-6818-F5B8EF4122F2}"/>
                  </a:ext>
                </a:extLst>
              </p:cNvPr>
              <p:cNvSpPr/>
              <p:nvPr/>
            </p:nvSpPr>
            <p:spPr>
              <a:xfrm>
                <a:off x="5284744" y="2278332"/>
                <a:ext cx="180000" cy="180000"/>
              </a:xfrm>
              <a:prstGeom prst="cube">
                <a:avLst>
                  <a:gd name="adj" fmla="val 51094"/>
                </a:avLst>
              </a:prstGeom>
              <a:solidFill>
                <a:srgbClr val="CEBBDC"/>
              </a:solid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72" name="立方体 873">
                <a:extLst>
                  <a:ext uri="{FF2B5EF4-FFF2-40B4-BE49-F238E27FC236}">
                    <a16:creationId xmlns:a16="http://schemas.microsoft.com/office/drawing/2014/main" id="{F74D9853-B442-46E7-6E10-D8232EBE7E9D}"/>
                  </a:ext>
                </a:extLst>
              </p:cNvPr>
              <p:cNvSpPr/>
              <p:nvPr/>
            </p:nvSpPr>
            <p:spPr>
              <a:xfrm>
                <a:off x="537230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473" name="立方体 874">
                <a:extLst>
                  <a:ext uri="{FF2B5EF4-FFF2-40B4-BE49-F238E27FC236}">
                    <a16:creationId xmlns:a16="http://schemas.microsoft.com/office/drawing/2014/main" id="{2CB8DBBA-633F-B89D-56E4-4958300DF55D}"/>
                  </a:ext>
                </a:extLst>
              </p:cNvPr>
              <p:cNvSpPr/>
              <p:nvPr/>
            </p:nvSpPr>
            <p:spPr>
              <a:xfrm>
                <a:off x="5459864" y="2278332"/>
                <a:ext cx="180000" cy="180000"/>
              </a:xfrm>
              <a:prstGeom prst="cube">
                <a:avLst>
                  <a:gd name="adj" fmla="val 51094"/>
                </a:avLst>
              </a:prstGeom>
              <a:grpFill/>
              <a:ln>
                <a:solidFill>
                  <a:srgbClr val="234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grpSp>
      <p:sp>
        <p:nvSpPr>
          <p:cNvPr id="16" name="文本框 515">
            <a:extLst>
              <a:ext uri="{FF2B5EF4-FFF2-40B4-BE49-F238E27FC236}">
                <a16:creationId xmlns:a16="http://schemas.microsoft.com/office/drawing/2014/main" id="{B2156C5A-4347-DAF7-6C8C-0C39791E3728}"/>
              </a:ext>
            </a:extLst>
          </p:cNvPr>
          <p:cNvSpPr txBox="1"/>
          <p:nvPr/>
        </p:nvSpPr>
        <p:spPr>
          <a:xfrm>
            <a:off x="8327288" y="4770937"/>
            <a:ext cx="176912" cy="461665"/>
          </a:xfrm>
          <a:prstGeom prst="rect">
            <a:avLst/>
          </a:prstGeom>
          <a:noFill/>
        </p:spPr>
        <p:txBody>
          <a:bodyPr wrap="none" rtlCol="0">
            <a:spAutoFit/>
          </a:bodyPr>
          <a:lstStyle/>
          <a:p>
            <a:endParaRPr kumimoji="1" lang="zh-CN" altLang="en-US" dirty="0"/>
          </a:p>
        </p:txBody>
      </p:sp>
      <p:pic>
        <p:nvPicPr>
          <p:cNvPr id="18" name="图片 517" descr="图片包含 游戏机&#10;&#10;描述已自动生成">
            <a:extLst>
              <a:ext uri="{FF2B5EF4-FFF2-40B4-BE49-F238E27FC236}">
                <a16:creationId xmlns:a16="http://schemas.microsoft.com/office/drawing/2014/main" id="{C799CAAD-0799-E309-4332-0839E8A476FC}"/>
              </a:ext>
            </a:extLst>
          </p:cNvPr>
          <p:cNvPicPr>
            <a:picLocks noChangeAspect="1"/>
          </p:cNvPicPr>
          <p:nvPr/>
        </p:nvPicPr>
        <p:blipFill>
          <a:blip r:embed="rId36"/>
          <a:stretch>
            <a:fillRect/>
          </a:stretch>
        </p:blipFill>
        <p:spPr>
          <a:xfrm>
            <a:off x="1089352" y="2854141"/>
            <a:ext cx="786310" cy="820799"/>
          </a:xfrm>
          <a:prstGeom prst="rect">
            <a:avLst/>
          </a:prstGeom>
          <a:ln>
            <a:solidFill>
              <a:schemeClr val="tx1"/>
            </a:solidFill>
          </a:ln>
        </p:spPr>
      </p:pic>
      <p:sp>
        <p:nvSpPr>
          <p:cNvPr id="25" name="文本框 524">
            <a:extLst>
              <a:ext uri="{FF2B5EF4-FFF2-40B4-BE49-F238E27FC236}">
                <a16:creationId xmlns:a16="http://schemas.microsoft.com/office/drawing/2014/main" id="{F9692B6C-1A0D-E70C-86E9-EFE92832CD6D}"/>
              </a:ext>
            </a:extLst>
          </p:cNvPr>
          <p:cNvSpPr txBox="1"/>
          <p:nvPr/>
        </p:nvSpPr>
        <p:spPr>
          <a:xfrm rot="5400000">
            <a:off x="1706102" y="3055612"/>
            <a:ext cx="1210588" cy="353700"/>
          </a:xfrm>
          <a:prstGeom prst="rect">
            <a:avLst/>
          </a:prstGeom>
          <a:noFill/>
        </p:spPr>
        <p:txBody>
          <a:bodyPr wrap="none" rtlCol="0">
            <a:spAutoFit/>
          </a:bodyPr>
          <a:lstStyle/>
          <a:p>
            <a:r>
              <a:rPr kumimoji="1" lang="en-US" altLang="zh-CN" sz="1800" dirty="0">
                <a:latin typeface="Arial" panose="020B0604020202020204" pitchFamily="34" charset="0"/>
                <a:cs typeface="Arial" panose="020B0604020202020204" pitchFamily="34" charset="0"/>
              </a:rPr>
              <a:t>Backbone</a:t>
            </a:r>
            <a:endParaRPr kumimoji="1" lang="zh-CN" altLang="en-US" sz="1800" dirty="0">
              <a:latin typeface="Arial" panose="020B0604020202020204" pitchFamily="34" charset="0"/>
              <a:cs typeface="Arial" panose="020B0604020202020204" pitchFamily="34" charset="0"/>
            </a:endParaRPr>
          </a:p>
        </p:txBody>
      </p:sp>
      <p:cxnSp>
        <p:nvCxnSpPr>
          <p:cNvPr id="28" name="肘形连接符 527">
            <a:extLst>
              <a:ext uri="{FF2B5EF4-FFF2-40B4-BE49-F238E27FC236}">
                <a16:creationId xmlns:a16="http://schemas.microsoft.com/office/drawing/2014/main" id="{07162E52-18D2-9106-7A4E-6F2418D38A52}"/>
              </a:ext>
            </a:extLst>
          </p:cNvPr>
          <p:cNvCxnSpPr>
            <a:cxnSpLocks/>
            <a:endCxn id="470" idx="0"/>
          </p:cNvCxnSpPr>
          <p:nvPr/>
        </p:nvCxnSpPr>
        <p:spPr>
          <a:xfrm>
            <a:off x="3221803" y="1822227"/>
            <a:ext cx="6236194" cy="110064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529">
            <a:extLst>
              <a:ext uri="{FF2B5EF4-FFF2-40B4-BE49-F238E27FC236}">
                <a16:creationId xmlns:a16="http://schemas.microsoft.com/office/drawing/2014/main" id="{A4E36BD6-2842-233C-F8FB-E4B314B016AB}"/>
              </a:ext>
            </a:extLst>
          </p:cNvPr>
          <p:cNvSpPr/>
          <p:nvPr/>
        </p:nvSpPr>
        <p:spPr>
          <a:xfrm>
            <a:off x="4033613" y="2267968"/>
            <a:ext cx="1414285" cy="2002373"/>
          </a:xfrm>
          <a:prstGeom prst="rect">
            <a:avLst/>
          </a:prstGeom>
          <a:solidFill>
            <a:srgbClr val="FBE6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矩形 530">
            <a:extLst>
              <a:ext uri="{FF2B5EF4-FFF2-40B4-BE49-F238E27FC236}">
                <a16:creationId xmlns:a16="http://schemas.microsoft.com/office/drawing/2014/main" id="{4DC6E0C8-F2EC-52EE-C555-6FB4C6C56F54}"/>
              </a:ext>
            </a:extLst>
          </p:cNvPr>
          <p:cNvSpPr/>
          <p:nvPr/>
        </p:nvSpPr>
        <p:spPr>
          <a:xfrm>
            <a:off x="4223392" y="3361075"/>
            <a:ext cx="1151456" cy="233926"/>
          </a:xfrm>
          <a:prstGeom prst="rect">
            <a:avLst/>
          </a:prstGeom>
          <a:solidFill>
            <a:srgbClr val="DEEC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latin typeface="Arial" panose="020B0604020202020204" pitchFamily="34" charset="0"/>
              <a:cs typeface="Arial" panose="020B0604020202020204" pitchFamily="34" charset="0"/>
            </a:endParaRPr>
          </a:p>
        </p:txBody>
      </p:sp>
      <p:cxnSp>
        <p:nvCxnSpPr>
          <p:cNvPr id="32" name="直线箭头连接符 531">
            <a:extLst>
              <a:ext uri="{FF2B5EF4-FFF2-40B4-BE49-F238E27FC236}">
                <a16:creationId xmlns:a16="http://schemas.microsoft.com/office/drawing/2014/main" id="{1F2ED601-14E8-3CBE-7D54-A27990E2375D}"/>
              </a:ext>
            </a:extLst>
          </p:cNvPr>
          <p:cNvCxnSpPr/>
          <p:nvPr/>
        </p:nvCxnSpPr>
        <p:spPr>
          <a:xfrm flipV="1">
            <a:off x="4772806" y="3597392"/>
            <a:ext cx="0" cy="197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直线箭头连接符 532">
            <a:extLst>
              <a:ext uri="{FF2B5EF4-FFF2-40B4-BE49-F238E27FC236}">
                <a16:creationId xmlns:a16="http://schemas.microsoft.com/office/drawing/2014/main" id="{50FBD976-4530-A918-71F0-3378AAB5E65E}"/>
              </a:ext>
            </a:extLst>
          </p:cNvPr>
          <p:cNvCxnSpPr/>
          <p:nvPr/>
        </p:nvCxnSpPr>
        <p:spPr>
          <a:xfrm flipV="1">
            <a:off x="5213748" y="3597392"/>
            <a:ext cx="0" cy="197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直线连接符 533">
            <a:extLst>
              <a:ext uri="{FF2B5EF4-FFF2-40B4-BE49-F238E27FC236}">
                <a16:creationId xmlns:a16="http://schemas.microsoft.com/office/drawing/2014/main" id="{907020B6-7ED0-DE16-61C6-946191BB7638}"/>
              </a:ext>
            </a:extLst>
          </p:cNvPr>
          <p:cNvCxnSpPr>
            <a:cxnSpLocks/>
          </p:cNvCxnSpPr>
          <p:nvPr/>
        </p:nvCxnSpPr>
        <p:spPr>
          <a:xfrm>
            <a:off x="4368362" y="3792809"/>
            <a:ext cx="8453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534">
            <a:extLst>
              <a:ext uri="{FF2B5EF4-FFF2-40B4-BE49-F238E27FC236}">
                <a16:creationId xmlns:a16="http://schemas.microsoft.com/office/drawing/2014/main" id="{4ADE9C25-EDAC-ACCE-F03D-DE5120E1EBA1}"/>
              </a:ext>
            </a:extLst>
          </p:cNvPr>
          <p:cNvSpPr txBox="1"/>
          <p:nvPr/>
        </p:nvSpPr>
        <p:spPr>
          <a:xfrm>
            <a:off x="4113917" y="4063222"/>
            <a:ext cx="1214614" cy="246143"/>
          </a:xfrm>
          <a:prstGeom prst="rect">
            <a:avLst/>
          </a:prstGeom>
          <a:noFill/>
        </p:spPr>
        <p:txBody>
          <a:bodyPr wrap="square">
            <a:spAutoFit/>
          </a:bodyPr>
          <a:lstStyle/>
          <a:p>
            <a:pPr algn="ctr"/>
            <a:r>
              <a:rPr kumimoji="1" lang="en-US" altLang="zh-CN" sz="1000" dirty="0">
                <a:latin typeface="Arial" panose="020B0604020202020204" pitchFamily="34" charset="0"/>
                <a:cs typeface="Arial" panose="020B0604020202020204" pitchFamily="34" charset="0"/>
              </a:rPr>
              <a:t>feature tokens</a:t>
            </a:r>
            <a:endParaRPr lang="zh-CN" altLang="en-US" sz="1000" dirty="0">
              <a:latin typeface="Arial" panose="020B0604020202020204" pitchFamily="34" charset="0"/>
              <a:cs typeface="Arial" panose="020B0604020202020204" pitchFamily="34" charset="0"/>
            </a:endParaRPr>
          </a:p>
        </p:txBody>
      </p:sp>
      <p:cxnSp>
        <p:nvCxnSpPr>
          <p:cNvPr id="37" name="直线连接符 535">
            <a:extLst>
              <a:ext uri="{FF2B5EF4-FFF2-40B4-BE49-F238E27FC236}">
                <a16:creationId xmlns:a16="http://schemas.microsoft.com/office/drawing/2014/main" id="{EAD3C0BC-2C1C-7283-EAE6-B4EDBFB8A6E3}"/>
              </a:ext>
            </a:extLst>
          </p:cNvPr>
          <p:cNvCxnSpPr>
            <a:cxnSpLocks/>
          </p:cNvCxnSpPr>
          <p:nvPr/>
        </p:nvCxnSpPr>
        <p:spPr>
          <a:xfrm flipV="1">
            <a:off x="4774990" y="3792810"/>
            <a:ext cx="0" cy="1195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矩形 536">
            <a:extLst>
              <a:ext uri="{FF2B5EF4-FFF2-40B4-BE49-F238E27FC236}">
                <a16:creationId xmlns:a16="http://schemas.microsoft.com/office/drawing/2014/main" id="{BBEC74E7-2DF9-9744-BF22-A4BF9803A20D}"/>
              </a:ext>
            </a:extLst>
          </p:cNvPr>
          <p:cNvSpPr/>
          <p:nvPr/>
        </p:nvSpPr>
        <p:spPr>
          <a:xfrm>
            <a:off x="4223392" y="2589197"/>
            <a:ext cx="1151456" cy="233926"/>
          </a:xfrm>
          <a:prstGeom prst="rect">
            <a:avLst/>
          </a:prstGeom>
          <a:solidFill>
            <a:srgbClr val="BFC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Arial" panose="020B0604020202020204" pitchFamily="34" charset="0"/>
                <a:cs typeface="Arial" panose="020B0604020202020204" pitchFamily="34" charset="0"/>
              </a:rPr>
              <a:t>MLP</a:t>
            </a:r>
            <a:endParaRPr kumimoji="1" lang="zh-CN" altLang="en-US" sz="1000" dirty="0">
              <a:solidFill>
                <a:schemeClr val="tx1"/>
              </a:solidFill>
              <a:latin typeface="Arial" panose="020B0604020202020204" pitchFamily="34" charset="0"/>
              <a:cs typeface="Arial" panose="020B0604020202020204" pitchFamily="34" charset="0"/>
            </a:endParaRPr>
          </a:p>
        </p:txBody>
      </p:sp>
      <p:cxnSp>
        <p:nvCxnSpPr>
          <p:cNvPr id="40" name="直线箭头连接符 537">
            <a:extLst>
              <a:ext uri="{FF2B5EF4-FFF2-40B4-BE49-F238E27FC236}">
                <a16:creationId xmlns:a16="http://schemas.microsoft.com/office/drawing/2014/main" id="{6B6F4D26-A55B-F229-1C3A-69E906737F18}"/>
              </a:ext>
            </a:extLst>
          </p:cNvPr>
          <p:cNvCxnSpPr>
            <a:cxnSpLocks/>
          </p:cNvCxnSpPr>
          <p:nvPr/>
        </p:nvCxnSpPr>
        <p:spPr>
          <a:xfrm flipV="1">
            <a:off x="4769495" y="2832345"/>
            <a:ext cx="0" cy="197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1" name="直线箭头连接符 538">
            <a:extLst>
              <a:ext uri="{FF2B5EF4-FFF2-40B4-BE49-F238E27FC236}">
                <a16:creationId xmlns:a16="http://schemas.microsoft.com/office/drawing/2014/main" id="{066F7448-FCBC-AC7B-D98A-76507DF5EF9B}"/>
              </a:ext>
            </a:extLst>
          </p:cNvPr>
          <p:cNvCxnSpPr/>
          <p:nvPr/>
        </p:nvCxnSpPr>
        <p:spPr>
          <a:xfrm flipV="1">
            <a:off x="4368362" y="3597392"/>
            <a:ext cx="0" cy="197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直线箭头连接符 539">
            <a:extLst>
              <a:ext uri="{FF2B5EF4-FFF2-40B4-BE49-F238E27FC236}">
                <a16:creationId xmlns:a16="http://schemas.microsoft.com/office/drawing/2014/main" id="{496C53CB-68C0-B846-4F9A-495CEBE222BE}"/>
              </a:ext>
            </a:extLst>
          </p:cNvPr>
          <p:cNvCxnSpPr>
            <a:cxnSpLocks/>
          </p:cNvCxnSpPr>
          <p:nvPr/>
        </p:nvCxnSpPr>
        <p:spPr>
          <a:xfrm flipV="1">
            <a:off x="4769495" y="3126581"/>
            <a:ext cx="0" cy="1973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43" name="图形 540" descr="徽章关注 轮廓">
            <a:extLst>
              <a:ext uri="{FF2B5EF4-FFF2-40B4-BE49-F238E27FC236}">
                <a16:creationId xmlns:a16="http://schemas.microsoft.com/office/drawing/2014/main" id="{FB2E8AB1-3548-8986-54E5-611372CEDA68}"/>
              </a:ext>
            </a:extLst>
          </p:cNvPr>
          <p:cNvPicPr preferRelativeResize="0">
            <a:picLocks/>
          </p:cNvPicPr>
          <p:nvPr/>
        </p:nvPicPr>
        <p:blipFill>
          <a:blip r:embed="rId37">
            <a:extLst>
              <a:ext uri="{96DAC541-7B7A-43D3-8B79-37D633B846F1}">
                <asvg:svgBlip xmlns:asvg="http://schemas.microsoft.com/office/drawing/2016/SVG/main" r:embed="rId38"/>
              </a:ext>
            </a:extLst>
          </a:blip>
          <a:stretch>
            <a:fillRect/>
          </a:stretch>
        </p:blipFill>
        <p:spPr>
          <a:xfrm>
            <a:off x="4721012" y="3028280"/>
            <a:ext cx="103429" cy="107966"/>
          </a:xfrm>
          <a:prstGeom prst="rect">
            <a:avLst/>
          </a:prstGeom>
        </p:spPr>
      </p:pic>
      <p:cxnSp>
        <p:nvCxnSpPr>
          <p:cNvPr id="44" name="直线连接符 541">
            <a:extLst>
              <a:ext uri="{FF2B5EF4-FFF2-40B4-BE49-F238E27FC236}">
                <a16:creationId xmlns:a16="http://schemas.microsoft.com/office/drawing/2014/main" id="{65F7A36B-58EB-0854-39D0-E37C1E6E2EC0}"/>
              </a:ext>
            </a:extLst>
          </p:cNvPr>
          <p:cNvCxnSpPr>
            <a:cxnSpLocks/>
          </p:cNvCxnSpPr>
          <p:nvPr/>
        </p:nvCxnSpPr>
        <p:spPr>
          <a:xfrm>
            <a:off x="4119140" y="3852589"/>
            <a:ext cx="6599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肘形连接符 542">
            <a:extLst>
              <a:ext uri="{FF2B5EF4-FFF2-40B4-BE49-F238E27FC236}">
                <a16:creationId xmlns:a16="http://schemas.microsoft.com/office/drawing/2014/main" id="{B795BA24-80AF-8856-3986-0176CCEDC231}"/>
              </a:ext>
            </a:extLst>
          </p:cNvPr>
          <p:cNvCxnSpPr>
            <a:cxnSpLocks/>
          </p:cNvCxnSpPr>
          <p:nvPr/>
        </p:nvCxnSpPr>
        <p:spPr>
          <a:xfrm flipV="1">
            <a:off x="4119140" y="3087163"/>
            <a:ext cx="609056" cy="765427"/>
          </a:xfrm>
          <a:prstGeom prst="bentConnector3">
            <a:avLst>
              <a:gd name="adj1" fmla="val -12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连接符 543">
            <a:extLst>
              <a:ext uri="{FF2B5EF4-FFF2-40B4-BE49-F238E27FC236}">
                <a16:creationId xmlns:a16="http://schemas.microsoft.com/office/drawing/2014/main" id="{866E6198-C243-1BCB-CFBA-45CDEE152E6E}"/>
              </a:ext>
            </a:extLst>
          </p:cNvPr>
          <p:cNvCxnSpPr>
            <a:cxnSpLocks/>
          </p:cNvCxnSpPr>
          <p:nvPr/>
        </p:nvCxnSpPr>
        <p:spPr>
          <a:xfrm>
            <a:off x="4119139" y="2966326"/>
            <a:ext cx="655851" cy="45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肘形连接符 544">
            <a:extLst>
              <a:ext uri="{FF2B5EF4-FFF2-40B4-BE49-F238E27FC236}">
                <a16:creationId xmlns:a16="http://schemas.microsoft.com/office/drawing/2014/main" id="{E6A899F2-61C2-B117-9412-B661F53CB1EE}"/>
              </a:ext>
            </a:extLst>
          </p:cNvPr>
          <p:cNvCxnSpPr>
            <a:cxnSpLocks/>
          </p:cNvCxnSpPr>
          <p:nvPr/>
        </p:nvCxnSpPr>
        <p:spPr>
          <a:xfrm flipV="1">
            <a:off x="4113917" y="2388501"/>
            <a:ext cx="614279" cy="577825"/>
          </a:xfrm>
          <a:prstGeom prst="bentConnector3">
            <a:avLst>
              <a:gd name="adj1" fmla="val 30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图形 215 1" descr="\documentclass{article}&#10;\usepackage{amsmath}&#10;\usepackage[bold]{hhtensor}&#10;\pagestyle{empty}&#10;\begin{document}&#10;&#10;$\vec q$&#10;&#10;&#10;\end{document}" title="IguanaTex Vector Display">
            <a:extLst>
              <a:ext uri="{FF2B5EF4-FFF2-40B4-BE49-F238E27FC236}">
                <a16:creationId xmlns:a16="http://schemas.microsoft.com/office/drawing/2014/main" id="{98C39A7B-2CAE-DD58-251B-076CDF414FA8}"/>
              </a:ext>
            </a:extLst>
          </p:cNvPr>
          <p:cNvSpPr>
            <a:spLocks noChangeAspect="1"/>
          </p:cNvSpPr>
          <p:nvPr>
            <p:custDataLst>
              <p:tags r:id="rId1"/>
            </p:custDataLst>
          </p:nvPr>
        </p:nvSpPr>
        <p:spPr>
          <a:xfrm>
            <a:off x="4267594" y="3646073"/>
            <a:ext cx="72387" cy="122564"/>
          </a:xfrm>
          <a:custGeom>
            <a:avLst/>
            <a:gdLst>
              <a:gd name="connsiteX0" fmla="*/ 94591 w 94514"/>
              <a:gd name="connsiteY0" fmla="*/ 3479 h 122603"/>
              <a:gd name="connsiteX1" fmla="*/ 91175 w 94514"/>
              <a:gd name="connsiteY1" fmla="*/ 63 h 122603"/>
              <a:gd name="connsiteX2" fmla="*/ 73904 w 94514"/>
              <a:gd name="connsiteY2" fmla="*/ 8224 h 122603"/>
              <a:gd name="connsiteX3" fmla="*/ 53597 w 94514"/>
              <a:gd name="connsiteY3" fmla="*/ 63 h 122603"/>
              <a:gd name="connsiteX4" fmla="*/ 77 w 94514"/>
              <a:gd name="connsiteY4" fmla="*/ 56050 h 122603"/>
              <a:gd name="connsiteX5" fmla="*/ 33290 w 94514"/>
              <a:gd name="connsiteY5" fmla="*/ 87365 h 122603"/>
              <a:gd name="connsiteX6" fmla="*/ 53977 w 94514"/>
              <a:gd name="connsiteY6" fmla="*/ 81292 h 122603"/>
              <a:gd name="connsiteX7" fmla="*/ 46765 w 94514"/>
              <a:gd name="connsiteY7" fmla="*/ 110140 h 122603"/>
              <a:gd name="connsiteX8" fmla="*/ 44487 w 94514"/>
              <a:gd name="connsiteY8" fmla="*/ 113366 h 122603"/>
              <a:gd name="connsiteX9" fmla="*/ 37275 w 94514"/>
              <a:gd name="connsiteY9" fmla="*/ 113746 h 122603"/>
              <a:gd name="connsiteX10" fmla="*/ 31961 w 94514"/>
              <a:gd name="connsiteY10" fmla="*/ 114885 h 122603"/>
              <a:gd name="connsiteX11" fmla="*/ 30443 w 94514"/>
              <a:gd name="connsiteY11" fmla="*/ 119250 h 122603"/>
              <a:gd name="connsiteX12" fmla="*/ 34239 w 94514"/>
              <a:gd name="connsiteY12" fmla="*/ 122666 h 122603"/>
              <a:gd name="connsiteX13" fmla="*/ 54356 w 94514"/>
              <a:gd name="connsiteY13" fmla="*/ 122097 h 122603"/>
              <a:gd name="connsiteX14" fmla="*/ 75423 w 94514"/>
              <a:gd name="connsiteY14" fmla="*/ 122666 h 122603"/>
              <a:gd name="connsiteX15" fmla="*/ 80357 w 94514"/>
              <a:gd name="connsiteY15" fmla="*/ 117162 h 122603"/>
              <a:gd name="connsiteX16" fmla="*/ 75423 w 94514"/>
              <a:gd name="connsiteY16" fmla="*/ 113746 h 122603"/>
              <a:gd name="connsiteX17" fmla="*/ 67262 w 94514"/>
              <a:gd name="connsiteY17" fmla="*/ 113556 h 122603"/>
              <a:gd name="connsiteX18" fmla="*/ 94591 w 94514"/>
              <a:gd name="connsiteY18" fmla="*/ 3479 h 122603"/>
              <a:gd name="connsiteX19" fmla="*/ 57962 w 94514"/>
              <a:gd name="connsiteY19" fmla="*/ 65540 h 122603"/>
              <a:gd name="connsiteX20" fmla="*/ 54926 w 94514"/>
              <a:gd name="connsiteY20" fmla="*/ 71044 h 122603"/>
              <a:gd name="connsiteX21" fmla="*/ 34239 w 94514"/>
              <a:gd name="connsiteY21" fmla="*/ 80533 h 122603"/>
              <a:gd name="connsiteX22" fmla="*/ 21523 w 94514"/>
              <a:gd name="connsiteY22" fmla="*/ 66109 h 122603"/>
              <a:gd name="connsiteX23" fmla="*/ 31012 w 94514"/>
              <a:gd name="connsiteY23" fmla="*/ 25494 h 122603"/>
              <a:gd name="connsiteX24" fmla="*/ 53977 w 94514"/>
              <a:gd name="connsiteY24" fmla="*/ 6895 h 122603"/>
              <a:gd name="connsiteX25" fmla="*/ 69729 w 94514"/>
              <a:gd name="connsiteY25" fmla="*/ 17903 h 122603"/>
              <a:gd name="connsiteX26" fmla="*/ 69349 w 94514"/>
              <a:gd name="connsiteY26" fmla="*/ 20560 h 122603"/>
              <a:gd name="connsiteX27" fmla="*/ 57962 w 94514"/>
              <a:gd name="connsiteY27" fmla="*/ 65540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22603">
                <a:moveTo>
                  <a:pt x="94591" y="3479"/>
                </a:moveTo>
                <a:cubicBezTo>
                  <a:pt x="94591" y="2530"/>
                  <a:pt x="93832" y="63"/>
                  <a:pt x="91175" y="63"/>
                </a:cubicBezTo>
                <a:cubicBezTo>
                  <a:pt x="90985" y="63"/>
                  <a:pt x="79788" y="2720"/>
                  <a:pt x="73904" y="8224"/>
                </a:cubicBezTo>
                <a:cubicBezTo>
                  <a:pt x="71247" y="5187"/>
                  <a:pt x="64795" y="63"/>
                  <a:pt x="53597" y="63"/>
                </a:cubicBezTo>
                <a:cubicBezTo>
                  <a:pt x="20574" y="63"/>
                  <a:pt x="77" y="30049"/>
                  <a:pt x="77" y="56050"/>
                </a:cubicBezTo>
                <a:cubicBezTo>
                  <a:pt x="77" y="79394"/>
                  <a:pt x="17537" y="87365"/>
                  <a:pt x="33290" y="87365"/>
                </a:cubicBezTo>
                <a:cubicBezTo>
                  <a:pt x="42400" y="87365"/>
                  <a:pt x="49991" y="83759"/>
                  <a:pt x="53977" y="81292"/>
                </a:cubicBezTo>
                <a:lnTo>
                  <a:pt x="46765" y="110140"/>
                </a:lnTo>
                <a:cubicBezTo>
                  <a:pt x="46005" y="112987"/>
                  <a:pt x="45816" y="113177"/>
                  <a:pt x="44487" y="113366"/>
                </a:cubicBezTo>
                <a:cubicBezTo>
                  <a:pt x="42400" y="113746"/>
                  <a:pt x="39363" y="113746"/>
                  <a:pt x="37275" y="113746"/>
                </a:cubicBezTo>
                <a:cubicBezTo>
                  <a:pt x="34049" y="113746"/>
                  <a:pt x="32910" y="113746"/>
                  <a:pt x="31961" y="114885"/>
                </a:cubicBezTo>
                <a:cubicBezTo>
                  <a:pt x="31012" y="116023"/>
                  <a:pt x="30443" y="119060"/>
                  <a:pt x="30443" y="119250"/>
                </a:cubicBezTo>
                <a:cubicBezTo>
                  <a:pt x="30443" y="120389"/>
                  <a:pt x="31202" y="122666"/>
                  <a:pt x="34239" y="122666"/>
                </a:cubicBezTo>
                <a:cubicBezTo>
                  <a:pt x="40691" y="122666"/>
                  <a:pt x="47714" y="122097"/>
                  <a:pt x="54356" y="122097"/>
                </a:cubicBezTo>
                <a:cubicBezTo>
                  <a:pt x="61378" y="122097"/>
                  <a:pt x="68590" y="122666"/>
                  <a:pt x="75423" y="122666"/>
                </a:cubicBezTo>
                <a:cubicBezTo>
                  <a:pt x="76751" y="122666"/>
                  <a:pt x="80357" y="122666"/>
                  <a:pt x="80357" y="117162"/>
                </a:cubicBezTo>
                <a:cubicBezTo>
                  <a:pt x="80357" y="113936"/>
                  <a:pt x="77131" y="113746"/>
                  <a:pt x="75423" y="113746"/>
                </a:cubicBezTo>
                <a:cubicBezTo>
                  <a:pt x="72766" y="113746"/>
                  <a:pt x="69729" y="113746"/>
                  <a:pt x="67262" y="113556"/>
                </a:cubicBezTo>
                <a:lnTo>
                  <a:pt x="94591" y="3479"/>
                </a:lnTo>
                <a:close/>
                <a:moveTo>
                  <a:pt x="57962" y="65540"/>
                </a:moveTo>
                <a:cubicBezTo>
                  <a:pt x="57013" y="68766"/>
                  <a:pt x="57013" y="69146"/>
                  <a:pt x="54926" y="71044"/>
                </a:cubicBezTo>
                <a:cubicBezTo>
                  <a:pt x="48852" y="77117"/>
                  <a:pt x="40881" y="80533"/>
                  <a:pt x="34239" y="80533"/>
                </a:cubicBezTo>
                <a:cubicBezTo>
                  <a:pt x="22472" y="80533"/>
                  <a:pt x="21523" y="70284"/>
                  <a:pt x="21523" y="66109"/>
                </a:cubicBezTo>
                <a:cubicBezTo>
                  <a:pt x="21523" y="56240"/>
                  <a:pt x="27976" y="32896"/>
                  <a:pt x="31012" y="25494"/>
                </a:cubicBezTo>
                <a:cubicBezTo>
                  <a:pt x="36896" y="11640"/>
                  <a:pt x="46195" y="6895"/>
                  <a:pt x="53977" y="6895"/>
                </a:cubicBezTo>
                <a:cubicBezTo>
                  <a:pt x="65174" y="6895"/>
                  <a:pt x="69729" y="15815"/>
                  <a:pt x="69729" y="17903"/>
                </a:cubicBezTo>
                <a:cubicBezTo>
                  <a:pt x="69729" y="18662"/>
                  <a:pt x="69539" y="19991"/>
                  <a:pt x="69349" y="20560"/>
                </a:cubicBezTo>
                <a:lnTo>
                  <a:pt x="57962" y="65540"/>
                </a:lnTo>
                <a:close/>
              </a:path>
            </a:pathLst>
          </a:custGeom>
          <a:solidFill>
            <a:srgbClr val="000000"/>
          </a:solidFill>
          <a:ln w="19050" cap="flat">
            <a:noFill/>
            <a:prstDash val="solid"/>
            <a:miter/>
          </a:ln>
        </p:spPr>
        <p:txBody>
          <a:bodyPr rtlCol="0" anchor="ctr"/>
          <a:lstStyle/>
          <a:p>
            <a:endParaRPr lang="zh-CN" altLang="en-US"/>
          </a:p>
        </p:txBody>
      </p:sp>
      <p:sp>
        <p:nvSpPr>
          <p:cNvPr id="49" name="图形 219 1 1" descr="\documentclass{article}&#10;\usepackage{amsmath}&#10;\usepackage[bold]{hhtensor}&#10;\pagestyle{empty}&#10;\begin{document}&#10;&#10;$\vec k$&#10;&#10;&#10;\end{document}" title="IguanaTex Vector Display">
            <a:extLst>
              <a:ext uri="{FF2B5EF4-FFF2-40B4-BE49-F238E27FC236}">
                <a16:creationId xmlns:a16="http://schemas.microsoft.com/office/drawing/2014/main" id="{E56F9BEC-BF58-9D56-066B-FD263AE45BAD}"/>
              </a:ext>
            </a:extLst>
          </p:cNvPr>
          <p:cNvSpPr>
            <a:spLocks noChangeAspect="1"/>
          </p:cNvSpPr>
          <p:nvPr>
            <p:custDataLst>
              <p:tags r:id="rId2"/>
            </p:custDataLst>
          </p:nvPr>
        </p:nvSpPr>
        <p:spPr>
          <a:xfrm>
            <a:off x="4665738" y="3645906"/>
            <a:ext cx="75585" cy="114162"/>
          </a:xfrm>
          <a:custGeom>
            <a:avLst/>
            <a:gdLst>
              <a:gd name="connsiteX0" fmla="*/ 50560 w 98689"/>
              <a:gd name="connsiteY0" fmla="*/ 5756 h 114198"/>
              <a:gd name="connsiteX1" fmla="*/ 51320 w 98689"/>
              <a:gd name="connsiteY1" fmla="*/ 2991 h 114198"/>
              <a:gd name="connsiteX2" fmla="*/ 47144 w 98689"/>
              <a:gd name="connsiteY2" fmla="*/ 63 h 114198"/>
              <a:gd name="connsiteX3" fmla="*/ 45816 w 98689"/>
              <a:gd name="connsiteY3" fmla="*/ 225 h 114198"/>
              <a:gd name="connsiteX4" fmla="*/ 21333 w 98689"/>
              <a:gd name="connsiteY4" fmla="*/ 1201 h 114198"/>
              <a:gd name="connsiteX5" fmla="*/ 15260 w 98689"/>
              <a:gd name="connsiteY5" fmla="*/ 6082 h 114198"/>
              <a:gd name="connsiteX6" fmla="*/ 20194 w 98689"/>
              <a:gd name="connsiteY6" fmla="*/ 9010 h 114198"/>
              <a:gd name="connsiteX7" fmla="*/ 28165 w 98689"/>
              <a:gd name="connsiteY7" fmla="*/ 9335 h 114198"/>
              <a:gd name="connsiteX8" fmla="*/ 836 w 98689"/>
              <a:gd name="connsiteY8" fmla="*/ 103199 h 114198"/>
              <a:gd name="connsiteX9" fmla="*/ 77 w 98689"/>
              <a:gd name="connsiteY9" fmla="*/ 106941 h 114198"/>
              <a:gd name="connsiteX10" fmla="*/ 9187 w 98689"/>
              <a:gd name="connsiteY10" fmla="*/ 114261 h 114198"/>
              <a:gd name="connsiteX11" fmla="*/ 20764 w 98689"/>
              <a:gd name="connsiteY11" fmla="*/ 107754 h 114198"/>
              <a:gd name="connsiteX12" fmla="*/ 29494 w 98689"/>
              <a:gd name="connsiteY12" fmla="*/ 77984 h 114198"/>
              <a:gd name="connsiteX13" fmla="*/ 49611 w 98689"/>
              <a:gd name="connsiteY13" fmla="*/ 90185 h 114198"/>
              <a:gd name="connsiteX14" fmla="*/ 49042 w 98689"/>
              <a:gd name="connsiteY14" fmla="*/ 93601 h 114198"/>
              <a:gd name="connsiteX15" fmla="*/ 48473 w 98689"/>
              <a:gd name="connsiteY15" fmla="*/ 97505 h 114198"/>
              <a:gd name="connsiteX16" fmla="*/ 72766 w 98689"/>
              <a:gd name="connsiteY16" fmla="*/ 114261 h 114198"/>
              <a:gd name="connsiteX17" fmla="*/ 98767 w 98689"/>
              <a:gd name="connsiteY17" fmla="*/ 88884 h 114198"/>
              <a:gd name="connsiteX18" fmla="*/ 94212 w 98689"/>
              <a:gd name="connsiteY18" fmla="*/ 86606 h 114198"/>
              <a:gd name="connsiteX19" fmla="*/ 89467 w 98689"/>
              <a:gd name="connsiteY19" fmla="*/ 89860 h 114198"/>
              <a:gd name="connsiteX20" fmla="*/ 73715 w 98689"/>
              <a:gd name="connsiteY20" fmla="*/ 108405 h 114198"/>
              <a:gd name="connsiteX21" fmla="*/ 68780 w 98689"/>
              <a:gd name="connsiteY21" fmla="*/ 102060 h 114198"/>
              <a:gd name="connsiteX22" fmla="*/ 70298 w 98689"/>
              <a:gd name="connsiteY22" fmla="*/ 93601 h 114198"/>
              <a:gd name="connsiteX23" fmla="*/ 70868 w 98689"/>
              <a:gd name="connsiteY23" fmla="*/ 89534 h 114198"/>
              <a:gd name="connsiteX24" fmla="*/ 38034 w 98689"/>
              <a:gd name="connsiteY24" fmla="*/ 71965 h 114198"/>
              <a:gd name="connsiteX25" fmla="*/ 54926 w 98689"/>
              <a:gd name="connsiteY25" fmla="*/ 59602 h 114198"/>
              <a:gd name="connsiteX26" fmla="*/ 83204 w 98689"/>
              <a:gd name="connsiteY26" fmla="*/ 45287 h 114198"/>
              <a:gd name="connsiteX27" fmla="*/ 88138 w 98689"/>
              <a:gd name="connsiteY27" fmla="*/ 47239 h 114198"/>
              <a:gd name="connsiteX28" fmla="*/ 75043 w 98689"/>
              <a:gd name="connsiteY28" fmla="*/ 58951 h 114198"/>
              <a:gd name="connsiteX29" fmla="*/ 84533 w 98689"/>
              <a:gd name="connsiteY29" fmla="*/ 66434 h 114198"/>
              <a:gd name="connsiteX30" fmla="*/ 98197 w 98689"/>
              <a:gd name="connsiteY30" fmla="*/ 52770 h 114198"/>
              <a:gd name="connsiteX31" fmla="*/ 83773 w 98689"/>
              <a:gd name="connsiteY31" fmla="*/ 39430 h 114198"/>
              <a:gd name="connsiteX32" fmla="*/ 50560 w 98689"/>
              <a:gd name="connsiteY32" fmla="*/ 55861 h 114198"/>
              <a:gd name="connsiteX33" fmla="*/ 32341 w 98689"/>
              <a:gd name="connsiteY33" fmla="*/ 68549 h 114198"/>
              <a:gd name="connsiteX34" fmla="*/ 50560 w 98689"/>
              <a:gd name="connsiteY34" fmla="*/ 5756 h 11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689" h="114198">
                <a:moveTo>
                  <a:pt x="50560" y="5756"/>
                </a:moveTo>
                <a:cubicBezTo>
                  <a:pt x="51320" y="3479"/>
                  <a:pt x="51320" y="3154"/>
                  <a:pt x="51320" y="2991"/>
                </a:cubicBezTo>
                <a:cubicBezTo>
                  <a:pt x="51320" y="876"/>
                  <a:pt x="49232" y="63"/>
                  <a:pt x="47144" y="63"/>
                </a:cubicBezTo>
                <a:cubicBezTo>
                  <a:pt x="46385" y="63"/>
                  <a:pt x="46195" y="63"/>
                  <a:pt x="45816" y="225"/>
                </a:cubicBezTo>
                <a:lnTo>
                  <a:pt x="21333" y="1201"/>
                </a:lnTo>
                <a:cubicBezTo>
                  <a:pt x="18676" y="1364"/>
                  <a:pt x="15260" y="1527"/>
                  <a:pt x="15260" y="6082"/>
                </a:cubicBezTo>
                <a:cubicBezTo>
                  <a:pt x="15260" y="9010"/>
                  <a:pt x="18866" y="9010"/>
                  <a:pt x="20194" y="9010"/>
                </a:cubicBezTo>
                <a:cubicBezTo>
                  <a:pt x="22282" y="9010"/>
                  <a:pt x="25698" y="9010"/>
                  <a:pt x="28165" y="9335"/>
                </a:cubicBezTo>
                <a:lnTo>
                  <a:pt x="836" y="103199"/>
                </a:lnTo>
                <a:cubicBezTo>
                  <a:pt x="646" y="103850"/>
                  <a:pt x="77" y="106290"/>
                  <a:pt x="77" y="106941"/>
                </a:cubicBezTo>
                <a:cubicBezTo>
                  <a:pt x="77" y="110845"/>
                  <a:pt x="3683" y="114261"/>
                  <a:pt x="9187" y="114261"/>
                </a:cubicBezTo>
                <a:cubicBezTo>
                  <a:pt x="12603" y="114261"/>
                  <a:pt x="18107" y="112797"/>
                  <a:pt x="20764" y="107754"/>
                </a:cubicBezTo>
                <a:cubicBezTo>
                  <a:pt x="21333" y="106290"/>
                  <a:pt x="23990" y="96855"/>
                  <a:pt x="29494" y="77984"/>
                </a:cubicBezTo>
                <a:cubicBezTo>
                  <a:pt x="33100" y="78310"/>
                  <a:pt x="49611" y="80262"/>
                  <a:pt x="49611" y="90185"/>
                </a:cubicBezTo>
                <a:cubicBezTo>
                  <a:pt x="49611" y="91324"/>
                  <a:pt x="49611" y="91812"/>
                  <a:pt x="49042" y="93601"/>
                </a:cubicBezTo>
                <a:cubicBezTo>
                  <a:pt x="48473" y="95716"/>
                  <a:pt x="48473" y="95879"/>
                  <a:pt x="48473" y="97505"/>
                </a:cubicBezTo>
                <a:cubicBezTo>
                  <a:pt x="48473" y="108079"/>
                  <a:pt x="60240" y="114261"/>
                  <a:pt x="72766" y="114261"/>
                </a:cubicBezTo>
                <a:cubicBezTo>
                  <a:pt x="91744" y="114261"/>
                  <a:pt x="98767" y="90185"/>
                  <a:pt x="98767" y="88884"/>
                </a:cubicBezTo>
                <a:cubicBezTo>
                  <a:pt x="98767" y="86606"/>
                  <a:pt x="95920" y="86606"/>
                  <a:pt x="94212" y="86606"/>
                </a:cubicBezTo>
                <a:cubicBezTo>
                  <a:pt x="90796" y="86606"/>
                  <a:pt x="90416" y="86932"/>
                  <a:pt x="89467" y="89860"/>
                </a:cubicBezTo>
                <a:cubicBezTo>
                  <a:pt x="87949" y="94577"/>
                  <a:pt x="83394" y="108405"/>
                  <a:pt x="73715" y="108405"/>
                </a:cubicBezTo>
                <a:cubicBezTo>
                  <a:pt x="70678" y="108405"/>
                  <a:pt x="68780" y="106941"/>
                  <a:pt x="68780" y="102060"/>
                </a:cubicBezTo>
                <a:cubicBezTo>
                  <a:pt x="68780" y="100434"/>
                  <a:pt x="69160" y="97343"/>
                  <a:pt x="70298" y="93601"/>
                </a:cubicBezTo>
                <a:cubicBezTo>
                  <a:pt x="70868" y="91812"/>
                  <a:pt x="70868" y="90673"/>
                  <a:pt x="70868" y="89534"/>
                </a:cubicBezTo>
                <a:cubicBezTo>
                  <a:pt x="70868" y="75707"/>
                  <a:pt x="51699" y="73104"/>
                  <a:pt x="38034" y="71965"/>
                </a:cubicBezTo>
                <a:cubicBezTo>
                  <a:pt x="39932" y="70827"/>
                  <a:pt x="44487" y="68224"/>
                  <a:pt x="54926" y="59602"/>
                </a:cubicBezTo>
                <a:cubicBezTo>
                  <a:pt x="69539" y="47239"/>
                  <a:pt x="77510" y="45287"/>
                  <a:pt x="83204" y="45287"/>
                </a:cubicBezTo>
                <a:cubicBezTo>
                  <a:pt x="86810" y="45287"/>
                  <a:pt x="88138" y="47076"/>
                  <a:pt x="88138" y="47239"/>
                </a:cubicBezTo>
                <a:cubicBezTo>
                  <a:pt x="78649" y="48377"/>
                  <a:pt x="75043" y="54884"/>
                  <a:pt x="75043" y="58951"/>
                </a:cubicBezTo>
                <a:cubicBezTo>
                  <a:pt x="75043" y="62530"/>
                  <a:pt x="78269" y="66434"/>
                  <a:pt x="84533" y="66434"/>
                </a:cubicBezTo>
                <a:cubicBezTo>
                  <a:pt x="88138" y="66434"/>
                  <a:pt x="98197" y="64320"/>
                  <a:pt x="98197" y="52770"/>
                </a:cubicBezTo>
                <a:cubicBezTo>
                  <a:pt x="98197" y="44311"/>
                  <a:pt x="91934" y="39430"/>
                  <a:pt x="83773" y="39430"/>
                </a:cubicBezTo>
                <a:cubicBezTo>
                  <a:pt x="72196" y="39430"/>
                  <a:pt x="61758" y="46588"/>
                  <a:pt x="50560" y="55861"/>
                </a:cubicBezTo>
                <a:cubicBezTo>
                  <a:pt x="48663" y="57650"/>
                  <a:pt x="39553" y="65133"/>
                  <a:pt x="32341" y="68549"/>
                </a:cubicBezTo>
                <a:lnTo>
                  <a:pt x="50560" y="5756"/>
                </a:lnTo>
                <a:close/>
              </a:path>
            </a:pathLst>
          </a:custGeom>
          <a:solidFill>
            <a:srgbClr val="000000"/>
          </a:solidFill>
          <a:ln w="19050" cap="flat">
            <a:noFill/>
            <a:prstDash val="solid"/>
            <a:miter/>
          </a:ln>
        </p:spPr>
        <p:txBody>
          <a:bodyPr rtlCol="0" anchor="ctr"/>
          <a:lstStyle/>
          <a:p>
            <a:endParaRPr lang="zh-CN" altLang="en-US"/>
          </a:p>
        </p:txBody>
      </p:sp>
      <p:sp>
        <p:nvSpPr>
          <p:cNvPr id="50" name="图形 223 1" descr="\documentclass{article}&#10;\usepackage{amsmath}&#10;\usepackage[bold]{hhtensor}&#10;\pagestyle{empty}&#10;\begin{document}&#10;&#10;$\vec v$&#10;&#10;&#10;\end{document}" title="IguanaTex Vector Display">
            <a:extLst>
              <a:ext uri="{FF2B5EF4-FFF2-40B4-BE49-F238E27FC236}">
                <a16:creationId xmlns:a16="http://schemas.microsoft.com/office/drawing/2014/main" id="{3EDE760D-2597-CC8A-9165-CA96C365AFE9}"/>
              </a:ext>
            </a:extLst>
          </p:cNvPr>
          <p:cNvSpPr>
            <a:spLocks noChangeAspect="1"/>
          </p:cNvSpPr>
          <p:nvPr>
            <p:custDataLst>
              <p:tags r:id="rId3"/>
            </p:custDataLst>
          </p:nvPr>
        </p:nvSpPr>
        <p:spPr>
          <a:xfrm>
            <a:off x="5098865" y="3669819"/>
            <a:ext cx="73986" cy="87464"/>
          </a:xfrm>
          <a:custGeom>
            <a:avLst/>
            <a:gdLst>
              <a:gd name="connsiteX0" fmla="*/ 96679 w 96602"/>
              <a:gd name="connsiteY0" fmla="*/ 17333 h 87492"/>
              <a:gd name="connsiteX1" fmla="*/ 83773 w 96602"/>
              <a:gd name="connsiteY1" fmla="*/ 63 h 87492"/>
              <a:gd name="connsiteX2" fmla="*/ 69349 w 96602"/>
              <a:gd name="connsiteY2" fmla="*/ 14487 h 87492"/>
              <a:gd name="connsiteX3" fmla="*/ 75043 w 96602"/>
              <a:gd name="connsiteY3" fmla="*/ 23027 h 87492"/>
              <a:gd name="connsiteX4" fmla="*/ 84533 w 96602"/>
              <a:gd name="connsiteY4" fmla="*/ 34984 h 87492"/>
              <a:gd name="connsiteX5" fmla="*/ 51320 w 96602"/>
              <a:gd name="connsiteY5" fmla="*/ 80723 h 87492"/>
              <a:gd name="connsiteX6" fmla="*/ 37655 w 96602"/>
              <a:gd name="connsiteY6" fmla="*/ 65919 h 87492"/>
              <a:gd name="connsiteX7" fmla="*/ 49042 w 96602"/>
              <a:gd name="connsiteY7" fmla="*/ 25874 h 87492"/>
              <a:gd name="connsiteX8" fmla="*/ 51130 w 96602"/>
              <a:gd name="connsiteY8" fmla="*/ 17333 h 87492"/>
              <a:gd name="connsiteX9" fmla="*/ 29684 w 96602"/>
              <a:gd name="connsiteY9" fmla="*/ 253 h 87492"/>
              <a:gd name="connsiteX10" fmla="*/ 77 w 96602"/>
              <a:gd name="connsiteY10" fmla="*/ 29860 h 87492"/>
              <a:gd name="connsiteX11" fmla="*/ 4632 w 96602"/>
              <a:gd name="connsiteY11" fmla="*/ 32517 h 87492"/>
              <a:gd name="connsiteX12" fmla="*/ 8997 w 96602"/>
              <a:gd name="connsiteY12" fmla="*/ 30049 h 87492"/>
              <a:gd name="connsiteX13" fmla="*/ 28545 w 96602"/>
              <a:gd name="connsiteY13" fmla="*/ 7085 h 87492"/>
              <a:gd name="connsiteX14" fmla="*/ 31771 w 96602"/>
              <a:gd name="connsiteY14" fmla="*/ 11070 h 87492"/>
              <a:gd name="connsiteX15" fmla="*/ 28925 w 96602"/>
              <a:gd name="connsiteY15" fmla="*/ 22458 h 87492"/>
              <a:gd name="connsiteX16" fmla="*/ 17347 w 96602"/>
              <a:gd name="connsiteY16" fmla="*/ 62124 h 87492"/>
              <a:gd name="connsiteX17" fmla="*/ 50181 w 96602"/>
              <a:gd name="connsiteY17" fmla="*/ 87555 h 87492"/>
              <a:gd name="connsiteX18" fmla="*/ 96679 w 96602"/>
              <a:gd name="connsiteY18" fmla="*/ 17333 h 8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602" h="87492">
                <a:moveTo>
                  <a:pt x="96679" y="17333"/>
                </a:moveTo>
                <a:cubicBezTo>
                  <a:pt x="96679" y="63"/>
                  <a:pt x="83963" y="63"/>
                  <a:pt x="83773" y="63"/>
                </a:cubicBezTo>
                <a:cubicBezTo>
                  <a:pt x="76182" y="63"/>
                  <a:pt x="69349" y="8034"/>
                  <a:pt x="69349" y="14487"/>
                </a:cubicBezTo>
                <a:cubicBezTo>
                  <a:pt x="69349" y="19801"/>
                  <a:pt x="73335" y="22078"/>
                  <a:pt x="75043" y="23027"/>
                </a:cubicBezTo>
                <a:cubicBezTo>
                  <a:pt x="83014" y="27772"/>
                  <a:pt x="84533" y="31188"/>
                  <a:pt x="84533" y="34984"/>
                </a:cubicBezTo>
                <a:cubicBezTo>
                  <a:pt x="84533" y="39159"/>
                  <a:pt x="73525" y="80723"/>
                  <a:pt x="51320" y="80723"/>
                </a:cubicBezTo>
                <a:cubicBezTo>
                  <a:pt x="37655" y="80723"/>
                  <a:pt x="37655" y="69335"/>
                  <a:pt x="37655" y="65919"/>
                </a:cubicBezTo>
                <a:cubicBezTo>
                  <a:pt x="37655" y="54912"/>
                  <a:pt x="42969" y="41057"/>
                  <a:pt x="49042" y="25874"/>
                </a:cubicBezTo>
                <a:cubicBezTo>
                  <a:pt x="50560" y="22078"/>
                  <a:pt x="51130" y="20370"/>
                  <a:pt x="51130" y="17333"/>
                </a:cubicBezTo>
                <a:cubicBezTo>
                  <a:pt x="51130" y="6326"/>
                  <a:pt x="40122" y="253"/>
                  <a:pt x="29684" y="253"/>
                </a:cubicBezTo>
                <a:cubicBezTo>
                  <a:pt x="9566" y="253"/>
                  <a:pt x="77" y="26064"/>
                  <a:pt x="77" y="29860"/>
                </a:cubicBezTo>
                <a:cubicBezTo>
                  <a:pt x="77" y="32517"/>
                  <a:pt x="2924" y="32517"/>
                  <a:pt x="4632" y="32517"/>
                </a:cubicBezTo>
                <a:cubicBezTo>
                  <a:pt x="6909" y="32517"/>
                  <a:pt x="8238" y="32517"/>
                  <a:pt x="8997" y="30049"/>
                </a:cubicBezTo>
                <a:cubicBezTo>
                  <a:pt x="15070" y="9552"/>
                  <a:pt x="25129" y="7085"/>
                  <a:pt x="28545" y="7085"/>
                </a:cubicBezTo>
                <a:cubicBezTo>
                  <a:pt x="29873" y="7085"/>
                  <a:pt x="31771" y="7085"/>
                  <a:pt x="31771" y="11070"/>
                </a:cubicBezTo>
                <a:cubicBezTo>
                  <a:pt x="31771" y="15436"/>
                  <a:pt x="29494" y="20939"/>
                  <a:pt x="28925" y="22458"/>
                </a:cubicBezTo>
                <a:cubicBezTo>
                  <a:pt x="20194" y="44473"/>
                  <a:pt x="17347" y="53014"/>
                  <a:pt x="17347" y="62124"/>
                </a:cubicBezTo>
                <a:cubicBezTo>
                  <a:pt x="17347" y="82241"/>
                  <a:pt x="33669" y="87555"/>
                  <a:pt x="50181" y="87555"/>
                </a:cubicBezTo>
                <a:cubicBezTo>
                  <a:pt x="82824" y="87555"/>
                  <a:pt x="96679" y="33655"/>
                  <a:pt x="96679" y="17333"/>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1" name="矩形 548">
            <a:extLst>
              <a:ext uri="{FF2B5EF4-FFF2-40B4-BE49-F238E27FC236}">
                <a16:creationId xmlns:a16="http://schemas.microsoft.com/office/drawing/2014/main" id="{BB4E35DF-3C0A-B54D-1176-777CC9E4A12C}"/>
              </a:ext>
            </a:extLst>
          </p:cNvPr>
          <p:cNvSpPr/>
          <p:nvPr/>
        </p:nvSpPr>
        <p:spPr>
          <a:xfrm>
            <a:off x="4503282" y="3915273"/>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49">
            <a:extLst>
              <a:ext uri="{FF2B5EF4-FFF2-40B4-BE49-F238E27FC236}">
                <a16:creationId xmlns:a16="http://schemas.microsoft.com/office/drawing/2014/main" id="{C5035ABB-8E01-D5E7-609A-300B38DB2A06}"/>
              </a:ext>
            </a:extLst>
          </p:cNvPr>
          <p:cNvSpPr/>
          <p:nvPr/>
        </p:nvSpPr>
        <p:spPr>
          <a:xfrm>
            <a:off x="4594127" y="3915273"/>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50">
            <a:extLst>
              <a:ext uri="{FF2B5EF4-FFF2-40B4-BE49-F238E27FC236}">
                <a16:creationId xmlns:a16="http://schemas.microsoft.com/office/drawing/2014/main" id="{8639B0ED-E799-BBD4-CC2A-8E863D199E58}"/>
              </a:ext>
            </a:extLst>
          </p:cNvPr>
          <p:cNvSpPr/>
          <p:nvPr/>
        </p:nvSpPr>
        <p:spPr>
          <a:xfrm>
            <a:off x="4690892" y="3915273"/>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51">
            <a:extLst>
              <a:ext uri="{FF2B5EF4-FFF2-40B4-BE49-F238E27FC236}">
                <a16:creationId xmlns:a16="http://schemas.microsoft.com/office/drawing/2014/main" id="{7187EE30-B457-D974-BA3D-77B517A7FDE4}"/>
              </a:ext>
            </a:extLst>
          </p:cNvPr>
          <p:cNvSpPr/>
          <p:nvPr/>
        </p:nvSpPr>
        <p:spPr>
          <a:xfrm>
            <a:off x="4785791" y="3915273"/>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52">
            <a:extLst>
              <a:ext uri="{FF2B5EF4-FFF2-40B4-BE49-F238E27FC236}">
                <a16:creationId xmlns:a16="http://schemas.microsoft.com/office/drawing/2014/main" id="{8CAB8137-4E69-85A5-25BC-C456000C74F4}"/>
              </a:ext>
            </a:extLst>
          </p:cNvPr>
          <p:cNvSpPr/>
          <p:nvPr/>
        </p:nvSpPr>
        <p:spPr>
          <a:xfrm>
            <a:off x="4876636" y="3915273"/>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3">
            <a:extLst>
              <a:ext uri="{FF2B5EF4-FFF2-40B4-BE49-F238E27FC236}">
                <a16:creationId xmlns:a16="http://schemas.microsoft.com/office/drawing/2014/main" id="{09CC9520-6753-ED0C-FCFF-68E406B2EC15}"/>
              </a:ext>
            </a:extLst>
          </p:cNvPr>
          <p:cNvSpPr/>
          <p:nvPr/>
        </p:nvSpPr>
        <p:spPr>
          <a:xfrm>
            <a:off x="4973401" y="3915273"/>
            <a:ext cx="68930" cy="89971"/>
          </a:xfrm>
          <a:prstGeom prst="rect">
            <a:avLst/>
          </a:prstGeom>
          <a:solidFill>
            <a:srgbClr val="AEBEEA"/>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9" name="图形 556" descr="徽章关注 轮廓">
            <a:extLst>
              <a:ext uri="{FF2B5EF4-FFF2-40B4-BE49-F238E27FC236}">
                <a16:creationId xmlns:a16="http://schemas.microsoft.com/office/drawing/2014/main" id="{40A0730A-4244-4D26-EA36-D67BC44B989F}"/>
              </a:ext>
            </a:extLst>
          </p:cNvPr>
          <p:cNvPicPr preferRelativeResize="0">
            <a:picLocks/>
          </p:cNvPicPr>
          <p:nvPr/>
        </p:nvPicPr>
        <p:blipFill>
          <a:blip r:embed="rId37">
            <a:extLst>
              <a:ext uri="{96DAC541-7B7A-43D3-8B79-37D633B846F1}">
                <asvg:svgBlip xmlns:asvg="http://schemas.microsoft.com/office/drawing/2016/SVG/main" r:embed="rId38"/>
              </a:ext>
            </a:extLst>
          </a:blip>
          <a:stretch>
            <a:fillRect/>
          </a:stretch>
        </p:blipFill>
        <p:spPr>
          <a:xfrm>
            <a:off x="4722812" y="2338329"/>
            <a:ext cx="103429" cy="107966"/>
          </a:xfrm>
          <a:prstGeom prst="rect">
            <a:avLst/>
          </a:prstGeom>
        </p:spPr>
      </p:pic>
      <p:cxnSp>
        <p:nvCxnSpPr>
          <p:cNvPr id="60" name="直线箭头连接符 557">
            <a:extLst>
              <a:ext uri="{FF2B5EF4-FFF2-40B4-BE49-F238E27FC236}">
                <a16:creationId xmlns:a16="http://schemas.microsoft.com/office/drawing/2014/main" id="{A0BFB4AF-AADF-2A3C-3CFB-5A8F8428FE7D}"/>
              </a:ext>
            </a:extLst>
          </p:cNvPr>
          <p:cNvCxnSpPr>
            <a:cxnSpLocks/>
          </p:cNvCxnSpPr>
          <p:nvPr/>
        </p:nvCxnSpPr>
        <p:spPr>
          <a:xfrm flipH="1" flipV="1">
            <a:off x="4770126" y="2440221"/>
            <a:ext cx="4005" cy="1422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1" name="文本框 558">
            <a:extLst>
              <a:ext uri="{FF2B5EF4-FFF2-40B4-BE49-F238E27FC236}">
                <a16:creationId xmlns:a16="http://schemas.microsoft.com/office/drawing/2014/main" id="{CB53087E-FB81-6F31-C09E-8EF91A14B08C}"/>
              </a:ext>
            </a:extLst>
          </p:cNvPr>
          <p:cNvSpPr txBox="1"/>
          <p:nvPr/>
        </p:nvSpPr>
        <p:spPr>
          <a:xfrm>
            <a:off x="4183232" y="3358523"/>
            <a:ext cx="1214617" cy="246143"/>
          </a:xfrm>
          <a:prstGeom prst="rect">
            <a:avLst/>
          </a:prstGeom>
          <a:noFill/>
        </p:spPr>
        <p:txBody>
          <a:bodyPr wrap="none" rtlCol="0">
            <a:spAutoFit/>
          </a:bodyPr>
          <a:lstStyle/>
          <a:p>
            <a:pPr algn="ctr"/>
            <a:r>
              <a:rPr kumimoji="1" lang="en-US" altLang="zh-CN" sz="1000" dirty="0">
                <a:latin typeface="Arial" panose="020B0604020202020204" pitchFamily="34" charset="0"/>
                <a:cs typeface="Arial" panose="020B0604020202020204" pitchFamily="34" charset="0"/>
              </a:rPr>
              <a:t>feats-feats self-attn</a:t>
            </a:r>
            <a:endParaRPr kumimoji="1" lang="zh-CN" altLang="en-US" sz="1000" dirty="0">
              <a:latin typeface="Arial" panose="020B0604020202020204" pitchFamily="34" charset="0"/>
              <a:cs typeface="Arial" panose="020B0604020202020204" pitchFamily="34" charset="0"/>
            </a:endParaRPr>
          </a:p>
        </p:txBody>
      </p:sp>
      <p:sp>
        <p:nvSpPr>
          <p:cNvPr id="62" name="矩形 559">
            <a:extLst>
              <a:ext uri="{FF2B5EF4-FFF2-40B4-BE49-F238E27FC236}">
                <a16:creationId xmlns:a16="http://schemas.microsoft.com/office/drawing/2014/main" id="{208E7E0D-E035-04E9-D3CF-0EF0DF765B9F}"/>
              </a:ext>
            </a:extLst>
          </p:cNvPr>
          <p:cNvSpPr/>
          <p:nvPr/>
        </p:nvSpPr>
        <p:spPr>
          <a:xfrm>
            <a:off x="6835643" y="2049498"/>
            <a:ext cx="1508415" cy="2303309"/>
          </a:xfrm>
          <a:prstGeom prst="rect">
            <a:avLst/>
          </a:prstGeom>
          <a:solidFill>
            <a:srgbClr val="DDE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3" name="直线箭头连接符 560">
            <a:extLst>
              <a:ext uri="{FF2B5EF4-FFF2-40B4-BE49-F238E27FC236}">
                <a16:creationId xmlns:a16="http://schemas.microsoft.com/office/drawing/2014/main" id="{04917156-879E-853E-AB36-821E17711171}"/>
              </a:ext>
            </a:extLst>
          </p:cNvPr>
          <p:cNvCxnSpPr>
            <a:cxnSpLocks/>
          </p:cNvCxnSpPr>
          <p:nvPr/>
        </p:nvCxnSpPr>
        <p:spPr>
          <a:xfrm flipV="1">
            <a:off x="7993987" y="3973488"/>
            <a:ext cx="0" cy="2492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4" name="矩形 561">
            <a:extLst>
              <a:ext uri="{FF2B5EF4-FFF2-40B4-BE49-F238E27FC236}">
                <a16:creationId xmlns:a16="http://schemas.microsoft.com/office/drawing/2014/main" id="{65E84BE0-CCB2-8811-C16B-86D0CBF589C0}"/>
              </a:ext>
            </a:extLst>
          </p:cNvPr>
          <p:cNvSpPr/>
          <p:nvPr/>
        </p:nvSpPr>
        <p:spPr>
          <a:xfrm>
            <a:off x="7074094" y="3730789"/>
            <a:ext cx="1151510" cy="233926"/>
          </a:xfrm>
          <a:prstGeom prst="rect">
            <a:avLst/>
          </a:prstGeom>
          <a:solidFill>
            <a:srgbClr val="CEBB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Arial" panose="020B0604020202020204" pitchFamily="34" charset="0"/>
                <a:cs typeface="Arial" panose="020B0604020202020204" pitchFamily="34" charset="0"/>
              </a:rPr>
              <a:t>NM </a:t>
            </a:r>
            <a:r>
              <a:rPr kumimoji="1" lang="en-US" altLang="zh-CN" sz="1000" dirty="0" err="1">
                <a:solidFill>
                  <a:schemeClr val="tx1"/>
                </a:solidFill>
                <a:latin typeface="Arial" panose="020B0604020202020204" pitchFamily="34" charset="0"/>
                <a:cs typeface="Arial" panose="020B0604020202020204" pitchFamily="34" charset="0"/>
              </a:rPr>
              <a:t>Att</a:t>
            </a:r>
            <a:endParaRPr kumimoji="1" lang="zh-CN" altLang="en-US" sz="1000" dirty="0">
              <a:solidFill>
                <a:schemeClr val="tx1"/>
              </a:solidFill>
              <a:latin typeface="Arial" panose="020B0604020202020204" pitchFamily="34" charset="0"/>
              <a:cs typeface="Arial" panose="020B0604020202020204" pitchFamily="34" charset="0"/>
            </a:endParaRPr>
          </a:p>
        </p:txBody>
      </p:sp>
      <p:cxnSp>
        <p:nvCxnSpPr>
          <p:cNvPr id="65" name="直线箭头连接符 562">
            <a:extLst>
              <a:ext uri="{FF2B5EF4-FFF2-40B4-BE49-F238E27FC236}">
                <a16:creationId xmlns:a16="http://schemas.microsoft.com/office/drawing/2014/main" id="{5622E50B-5A72-646B-BA72-C23F34C94284}"/>
              </a:ext>
            </a:extLst>
          </p:cNvPr>
          <p:cNvCxnSpPr/>
          <p:nvPr/>
        </p:nvCxnSpPr>
        <p:spPr>
          <a:xfrm flipV="1">
            <a:off x="7630531" y="3973488"/>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6" name="直线箭头连接符 563">
            <a:extLst>
              <a:ext uri="{FF2B5EF4-FFF2-40B4-BE49-F238E27FC236}">
                <a16:creationId xmlns:a16="http://schemas.microsoft.com/office/drawing/2014/main" id="{819E4D66-FA20-D84B-2EC4-87B43D8A6B6C}"/>
              </a:ext>
            </a:extLst>
          </p:cNvPr>
          <p:cNvCxnSpPr/>
          <p:nvPr/>
        </p:nvCxnSpPr>
        <p:spPr>
          <a:xfrm flipV="1">
            <a:off x="7261528" y="3977315"/>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7" name="直线连接符 564">
            <a:extLst>
              <a:ext uri="{FF2B5EF4-FFF2-40B4-BE49-F238E27FC236}">
                <a16:creationId xmlns:a16="http://schemas.microsoft.com/office/drawing/2014/main" id="{A882B2AE-3300-923E-3580-C8F6619DD5C2}"/>
              </a:ext>
            </a:extLst>
          </p:cNvPr>
          <p:cNvCxnSpPr>
            <a:cxnSpLocks/>
          </p:cNvCxnSpPr>
          <p:nvPr/>
        </p:nvCxnSpPr>
        <p:spPr>
          <a:xfrm flipV="1">
            <a:off x="7007116" y="4104627"/>
            <a:ext cx="635286" cy="39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矩形 566">
            <a:extLst>
              <a:ext uri="{FF2B5EF4-FFF2-40B4-BE49-F238E27FC236}">
                <a16:creationId xmlns:a16="http://schemas.microsoft.com/office/drawing/2014/main" id="{C21BCE71-1794-D233-CF41-0AC834DD0B07}"/>
              </a:ext>
            </a:extLst>
          </p:cNvPr>
          <p:cNvSpPr/>
          <p:nvPr/>
        </p:nvSpPr>
        <p:spPr>
          <a:xfrm>
            <a:off x="7069704" y="3064615"/>
            <a:ext cx="1151510" cy="233926"/>
          </a:xfrm>
          <a:prstGeom prst="rect">
            <a:avLst/>
          </a:prstGeom>
          <a:solidFill>
            <a:srgbClr val="CEBB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Arial" panose="020B0604020202020204" pitchFamily="34" charset="0"/>
                <a:cs typeface="Arial" panose="020B0604020202020204" pitchFamily="34" charset="0"/>
              </a:rPr>
              <a:t>NM </a:t>
            </a:r>
            <a:r>
              <a:rPr kumimoji="1" lang="en-US" altLang="zh-CN" sz="1000" dirty="0" err="1">
                <a:solidFill>
                  <a:schemeClr val="tx1"/>
                </a:solidFill>
                <a:latin typeface="Arial" panose="020B0604020202020204" pitchFamily="34" charset="0"/>
                <a:cs typeface="Arial" panose="020B0604020202020204" pitchFamily="34" charset="0"/>
              </a:rPr>
              <a:t>Att</a:t>
            </a:r>
            <a:endParaRPr kumimoji="1" lang="zh-CN" altLang="en-US" sz="1000" dirty="0">
              <a:solidFill>
                <a:schemeClr val="tx1"/>
              </a:solidFill>
              <a:latin typeface="Arial" panose="020B0604020202020204" pitchFamily="34" charset="0"/>
              <a:cs typeface="Arial" panose="020B0604020202020204" pitchFamily="34" charset="0"/>
            </a:endParaRPr>
          </a:p>
        </p:txBody>
      </p:sp>
      <p:cxnSp>
        <p:nvCxnSpPr>
          <p:cNvPr id="70" name="直线连接符 567">
            <a:extLst>
              <a:ext uri="{FF2B5EF4-FFF2-40B4-BE49-F238E27FC236}">
                <a16:creationId xmlns:a16="http://schemas.microsoft.com/office/drawing/2014/main" id="{241375F5-AE8F-2B1A-2DDE-8FC4EFFF87D0}"/>
              </a:ext>
            </a:extLst>
          </p:cNvPr>
          <p:cNvCxnSpPr>
            <a:cxnSpLocks/>
          </p:cNvCxnSpPr>
          <p:nvPr/>
        </p:nvCxnSpPr>
        <p:spPr>
          <a:xfrm>
            <a:off x="6766263" y="4104627"/>
            <a:ext cx="159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空心弧 568">
            <a:extLst>
              <a:ext uri="{FF2B5EF4-FFF2-40B4-BE49-F238E27FC236}">
                <a16:creationId xmlns:a16="http://schemas.microsoft.com/office/drawing/2014/main" id="{D86D5009-39C0-934B-3716-458D2648950C}"/>
              </a:ext>
            </a:extLst>
          </p:cNvPr>
          <p:cNvSpPr/>
          <p:nvPr/>
        </p:nvSpPr>
        <p:spPr>
          <a:xfrm>
            <a:off x="6911458" y="4072727"/>
            <a:ext cx="98042" cy="86578"/>
          </a:xfrm>
          <a:prstGeom prst="blockArc">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73" name="图形 570" descr="徽章关注 轮廓">
            <a:extLst>
              <a:ext uri="{FF2B5EF4-FFF2-40B4-BE49-F238E27FC236}">
                <a16:creationId xmlns:a16="http://schemas.microsoft.com/office/drawing/2014/main" id="{8DF609A2-6586-68C6-DE53-9CD0ACE6BA0D}"/>
              </a:ext>
            </a:extLst>
          </p:cNvPr>
          <p:cNvPicPr preferRelativeResize="0">
            <a:picLocks/>
          </p:cNvPicPr>
          <p:nvPr/>
        </p:nvPicPr>
        <p:blipFill>
          <a:blip r:embed="rId37">
            <a:extLst>
              <a:ext uri="{96DAC541-7B7A-43D3-8B79-37D633B846F1}">
                <asvg:svgBlip xmlns:asvg="http://schemas.microsoft.com/office/drawing/2016/SVG/main" r:embed="rId38"/>
              </a:ext>
            </a:extLst>
          </a:blip>
          <a:stretch>
            <a:fillRect/>
          </a:stretch>
        </p:blipFill>
        <p:spPr>
          <a:xfrm>
            <a:off x="7501150" y="3518712"/>
            <a:ext cx="103429" cy="107966"/>
          </a:xfrm>
          <a:prstGeom prst="rect">
            <a:avLst/>
          </a:prstGeom>
        </p:spPr>
      </p:pic>
      <p:cxnSp>
        <p:nvCxnSpPr>
          <p:cNvPr id="74" name="直线箭头连接符 571">
            <a:extLst>
              <a:ext uri="{FF2B5EF4-FFF2-40B4-BE49-F238E27FC236}">
                <a16:creationId xmlns:a16="http://schemas.microsoft.com/office/drawing/2014/main" id="{00255160-4F81-C267-97EA-532428676B30}"/>
              </a:ext>
            </a:extLst>
          </p:cNvPr>
          <p:cNvCxnSpPr>
            <a:cxnSpLocks/>
          </p:cNvCxnSpPr>
          <p:nvPr/>
        </p:nvCxnSpPr>
        <p:spPr>
          <a:xfrm flipH="1" flipV="1">
            <a:off x="7553973" y="3613992"/>
            <a:ext cx="3473"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6" name="矩形 573">
            <a:extLst>
              <a:ext uri="{FF2B5EF4-FFF2-40B4-BE49-F238E27FC236}">
                <a16:creationId xmlns:a16="http://schemas.microsoft.com/office/drawing/2014/main" id="{FB066784-065C-279D-2B5E-C8F93909FFD6}"/>
              </a:ext>
            </a:extLst>
          </p:cNvPr>
          <p:cNvSpPr/>
          <p:nvPr/>
        </p:nvSpPr>
        <p:spPr>
          <a:xfrm>
            <a:off x="7069704" y="2506653"/>
            <a:ext cx="1151510" cy="233926"/>
          </a:xfrm>
          <a:prstGeom prst="rect">
            <a:avLst/>
          </a:prstGeom>
          <a:solidFill>
            <a:srgbClr val="BFC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latin typeface="Arial" panose="020B0604020202020204" pitchFamily="34" charset="0"/>
                <a:cs typeface="Arial" panose="020B0604020202020204" pitchFamily="34" charset="0"/>
              </a:rPr>
              <a:t>MLP</a:t>
            </a:r>
            <a:endParaRPr kumimoji="1" lang="zh-CN" altLang="en-US" sz="900" dirty="0">
              <a:solidFill>
                <a:schemeClr val="tx1"/>
              </a:solidFill>
              <a:latin typeface="Arial" panose="020B0604020202020204" pitchFamily="34" charset="0"/>
              <a:cs typeface="Arial" panose="020B0604020202020204" pitchFamily="34" charset="0"/>
            </a:endParaRPr>
          </a:p>
        </p:txBody>
      </p:sp>
      <p:pic>
        <p:nvPicPr>
          <p:cNvPr id="77" name="图形 574" descr="徽章关注 轮廓">
            <a:extLst>
              <a:ext uri="{FF2B5EF4-FFF2-40B4-BE49-F238E27FC236}">
                <a16:creationId xmlns:a16="http://schemas.microsoft.com/office/drawing/2014/main" id="{ACF11329-8A11-AA92-7EB3-B1DD6FFE1FA5}"/>
              </a:ext>
            </a:extLst>
          </p:cNvPr>
          <p:cNvPicPr preferRelativeResize="0">
            <a:picLocks/>
          </p:cNvPicPr>
          <p:nvPr/>
        </p:nvPicPr>
        <p:blipFill>
          <a:blip r:embed="rId37">
            <a:extLst>
              <a:ext uri="{96DAC541-7B7A-43D3-8B79-37D633B846F1}">
                <asvg:svgBlip xmlns:asvg="http://schemas.microsoft.com/office/drawing/2016/SVG/main" r:embed="rId38"/>
              </a:ext>
            </a:extLst>
          </a:blip>
          <a:stretch>
            <a:fillRect/>
          </a:stretch>
        </p:blipFill>
        <p:spPr>
          <a:xfrm>
            <a:off x="7503449" y="2848591"/>
            <a:ext cx="103429" cy="107966"/>
          </a:xfrm>
          <a:prstGeom prst="rect">
            <a:avLst/>
          </a:prstGeom>
        </p:spPr>
      </p:pic>
      <p:cxnSp>
        <p:nvCxnSpPr>
          <p:cNvPr id="78" name="直线箭头连接符 575">
            <a:extLst>
              <a:ext uri="{FF2B5EF4-FFF2-40B4-BE49-F238E27FC236}">
                <a16:creationId xmlns:a16="http://schemas.microsoft.com/office/drawing/2014/main" id="{F09EDE6C-352C-BFC6-516D-DA561C64AAC0}"/>
              </a:ext>
            </a:extLst>
          </p:cNvPr>
          <p:cNvCxnSpPr>
            <a:cxnSpLocks/>
          </p:cNvCxnSpPr>
          <p:nvPr/>
        </p:nvCxnSpPr>
        <p:spPr>
          <a:xfrm flipH="1" flipV="1">
            <a:off x="7555358" y="2937544"/>
            <a:ext cx="3473"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9" name="肘形连接符 576">
            <a:extLst>
              <a:ext uri="{FF2B5EF4-FFF2-40B4-BE49-F238E27FC236}">
                <a16:creationId xmlns:a16="http://schemas.microsoft.com/office/drawing/2014/main" id="{D186F04C-9895-3338-C979-871DCB10EF6D}"/>
              </a:ext>
            </a:extLst>
          </p:cNvPr>
          <p:cNvCxnSpPr>
            <a:cxnSpLocks/>
            <a:endCxn id="73" idx="3"/>
          </p:cNvCxnSpPr>
          <p:nvPr/>
        </p:nvCxnSpPr>
        <p:spPr>
          <a:xfrm rot="10800000">
            <a:off x="7604579" y="3572695"/>
            <a:ext cx="696490" cy="534810"/>
          </a:xfrm>
          <a:prstGeom prst="bentConnector3">
            <a:avLst>
              <a:gd name="adj1" fmla="val -26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线连接符 579">
            <a:extLst>
              <a:ext uri="{FF2B5EF4-FFF2-40B4-BE49-F238E27FC236}">
                <a16:creationId xmlns:a16="http://schemas.microsoft.com/office/drawing/2014/main" id="{837F15FE-673F-9215-B440-57CE277FCE48}"/>
              </a:ext>
            </a:extLst>
          </p:cNvPr>
          <p:cNvCxnSpPr>
            <a:cxnSpLocks/>
          </p:cNvCxnSpPr>
          <p:nvPr/>
        </p:nvCxnSpPr>
        <p:spPr>
          <a:xfrm>
            <a:off x="7559196" y="2832159"/>
            <a:ext cx="6988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8" name="组合 585">
            <a:extLst>
              <a:ext uri="{FF2B5EF4-FFF2-40B4-BE49-F238E27FC236}">
                <a16:creationId xmlns:a16="http://schemas.microsoft.com/office/drawing/2014/main" id="{0D731CA4-0BF3-F1BB-2819-E2CA88592D1B}"/>
              </a:ext>
            </a:extLst>
          </p:cNvPr>
          <p:cNvGrpSpPr/>
          <p:nvPr/>
        </p:nvGrpSpPr>
        <p:grpSpPr>
          <a:xfrm>
            <a:off x="7668327" y="4232217"/>
            <a:ext cx="539049" cy="89971"/>
            <a:chOff x="3337800" y="2240388"/>
            <a:chExt cx="703821" cy="90000"/>
          </a:xfrm>
        </p:grpSpPr>
        <p:sp>
          <p:nvSpPr>
            <p:cNvPr id="363" name="矩形 764">
              <a:extLst>
                <a:ext uri="{FF2B5EF4-FFF2-40B4-BE49-F238E27FC236}">
                  <a16:creationId xmlns:a16="http://schemas.microsoft.com/office/drawing/2014/main" id="{BB01B8EA-E447-6875-127C-5D4477B5264F}"/>
                </a:ext>
              </a:extLst>
            </p:cNvPr>
            <p:cNvSpPr/>
            <p:nvPr/>
          </p:nvSpPr>
          <p:spPr>
            <a:xfrm>
              <a:off x="3337800"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4" name="矩形 765">
              <a:extLst>
                <a:ext uri="{FF2B5EF4-FFF2-40B4-BE49-F238E27FC236}">
                  <a16:creationId xmlns:a16="http://schemas.microsoft.com/office/drawing/2014/main" id="{09BD623F-0C50-F5CB-7240-87C72C7690AB}"/>
                </a:ext>
              </a:extLst>
            </p:cNvPr>
            <p:cNvSpPr/>
            <p:nvPr/>
          </p:nvSpPr>
          <p:spPr>
            <a:xfrm>
              <a:off x="3456414"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5" name="矩形 766">
              <a:extLst>
                <a:ext uri="{FF2B5EF4-FFF2-40B4-BE49-F238E27FC236}">
                  <a16:creationId xmlns:a16="http://schemas.microsoft.com/office/drawing/2014/main" id="{38C820BE-586E-9601-F334-62D85C0280FD}"/>
                </a:ext>
              </a:extLst>
            </p:cNvPr>
            <p:cNvSpPr/>
            <p:nvPr/>
          </p:nvSpPr>
          <p:spPr>
            <a:xfrm>
              <a:off x="3582757"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6" name="矩形 767">
              <a:extLst>
                <a:ext uri="{FF2B5EF4-FFF2-40B4-BE49-F238E27FC236}">
                  <a16:creationId xmlns:a16="http://schemas.microsoft.com/office/drawing/2014/main" id="{82FF7D8D-B203-FA76-A2B2-C8755085C4B2}"/>
                </a:ext>
              </a:extLst>
            </p:cNvPr>
            <p:cNvSpPr/>
            <p:nvPr/>
          </p:nvSpPr>
          <p:spPr>
            <a:xfrm>
              <a:off x="3706664"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7" name="矩形 768">
              <a:extLst>
                <a:ext uri="{FF2B5EF4-FFF2-40B4-BE49-F238E27FC236}">
                  <a16:creationId xmlns:a16="http://schemas.microsoft.com/office/drawing/2014/main" id="{7BD4023E-3BEF-927D-B81E-F0A22AD1705E}"/>
                </a:ext>
              </a:extLst>
            </p:cNvPr>
            <p:cNvSpPr/>
            <p:nvPr/>
          </p:nvSpPr>
          <p:spPr>
            <a:xfrm>
              <a:off x="3825278"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矩形 769">
              <a:extLst>
                <a:ext uri="{FF2B5EF4-FFF2-40B4-BE49-F238E27FC236}">
                  <a16:creationId xmlns:a16="http://schemas.microsoft.com/office/drawing/2014/main" id="{BB3D188B-B401-7400-3E96-08029340FFCA}"/>
                </a:ext>
              </a:extLst>
            </p:cNvPr>
            <p:cNvSpPr/>
            <p:nvPr/>
          </p:nvSpPr>
          <p:spPr>
            <a:xfrm>
              <a:off x="3951621"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586">
            <a:extLst>
              <a:ext uri="{FF2B5EF4-FFF2-40B4-BE49-F238E27FC236}">
                <a16:creationId xmlns:a16="http://schemas.microsoft.com/office/drawing/2014/main" id="{63D5BB10-CF66-1853-8B7D-632A9C95ABC2}"/>
              </a:ext>
            </a:extLst>
          </p:cNvPr>
          <p:cNvGrpSpPr/>
          <p:nvPr/>
        </p:nvGrpSpPr>
        <p:grpSpPr>
          <a:xfrm>
            <a:off x="6829480" y="4450808"/>
            <a:ext cx="539049" cy="89971"/>
            <a:chOff x="3337800" y="3237072"/>
            <a:chExt cx="703821" cy="90000"/>
          </a:xfrm>
          <a:solidFill>
            <a:schemeClr val="accent1">
              <a:lumMod val="40000"/>
              <a:lumOff val="60000"/>
            </a:schemeClr>
          </a:solidFill>
        </p:grpSpPr>
        <p:sp>
          <p:nvSpPr>
            <p:cNvPr id="357" name="矩形 758">
              <a:extLst>
                <a:ext uri="{FF2B5EF4-FFF2-40B4-BE49-F238E27FC236}">
                  <a16:creationId xmlns:a16="http://schemas.microsoft.com/office/drawing/2014/main" id="{2FB08B02-1EC1-65FF-0B7D-0BB773E22107}"/>
                </a:ext>
              </a:extLst>
            </p:cNvPr>
            <p:cNvSpPr/>
            <p:nvPr/>
          </p:nvSpPr>
          <p:spPr>
            <a:xfrm>
              <a:off x="3337800"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8" name="矩形 759">
              <a:extLst>
                <a:ext uri="{FF2B5EF4-FFF2-40B4-BE49-F238E27FC236}">
                  <a16:creationId xmlns:a16="http://schemas.microsoft.com/office/drawing/2014/main" id="{BECF2E4B-E507-6228-AA0C-4A94F9669FC7}"/>
                </a:ext>
              </a:extLst>
            </p:cNvPr>
            <p:cNvSpPr/>
            <p:nvPr/>
          </p:nvSpPr>
          <p:spPr>
            <a:xfrm>
              <a:off x="345641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9" name="矩形 760">
              <a:extLst>
                <a:ext uri="{FF2B5EF4-FFF2-40B4-BE49-F238E27FC236}">
                  <a16:creationId xmlns:a16="http://schemas.microsoft.com/office/drawing/2014/main" id="{76B49873-BC62-8B77-0881-E00801C06761}"/>
                </a:ext>
              </a:extLst>
            </p:cNvPr>
            <p:cNvSpPr/>
            <p:nvPr/>
          </p:nvSpPr>
          <p:spPr>
            <a:xfrm>
              <a:off x="3582757"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0" name="矩形 761">
              <a:extLst>
                <a:ext uri="{FF2B5EF4-FFF2-40B4-BE49-F238E27FC236}">
                  <a16:creationId xmlns:a16="http://schemas.microsoft.com/office/drawing/2014/main" id="{C3BCE100-E4F4-6541-CD92-74FC27D0D558}"/>
                </a:ext>
              </a:extLst>
            </p:cNvPr>
            <p:cNvSpPr/>
            <p:nvPr/>
          </p:nvSpPr>
          <p:spPr>
            <a:xfrm>
              <a:off x="370666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1" name="矩形 762">
              <a:extLst>
                <a:ext uri="{FF2B5EF4-FFF2-40B4-BE49-F238E27FC236}">
                  <a16:creationId xmlns:a16="http://schemas.microsoft.com/office/drawing/2014/main" id="{1A8FC1D7-2D59-311A-9424-D3DF18507105}"/>
                </a:ext>
              </a:extLst>
            </p:cNvPr>
            <p:cNvSpPr/>
            <p:nvPr/>
          </p:nvSpPr>
          <p:spPr>
            <a:xfrm>
              <a:off x="3825278"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矩形 763">
              <a:extLst>
                <a:ext uri="{FF2B5EF4-FFF2-40B4-BE49-F238E27FC236}">
                  <a16:creationId xmlns:a16="http://schemas.microsoft.com/office/drawing/2014/main" id="{F1A2E8AE-F8DB-DEBF-8074-4FE37F466852}"/>
                </a:ext>
              </a:extLst>
            </p:cNvPr>
            <p:cNvSpPr/>
            <p:nvPr/>
          </p:nvSpPr>
          <p:spPr>
            <a:xfrm>
              <a:off x="3951621"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90" name="直线箭头连接符 587">
            <a:extLst>
              <a:ext uri="{FF2B5EF4-FFF2-40B4-BE49-F238E27FC236}">
                <a16:creationId xmlns:a16="http://schemas.microsoft.com/office/drawing/2014/main" id="{03C02046-8114-2D9C-9DB8-2D7CF0CE1C7C}"/>
              </a:ext>
            </a:extLst>
          </p:cNvPr>
          <p:cNvCxnSpPr/>
          <p:nvPr/>
        </p:nvCxnSpPr>
        <p:spPr>
          <a:xfrm flipV="1">
            <a:off x="7557401" y="2743326"/>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92" name="组合 589">
            <a:extLst>
              <a:ext uri="{FF2B5EF4-FFF2-40B4-BE49-F238E27FC236}">
                <a16:creationId xmlns:a16="http://schemas.microsoft.com/office/drawing/2014/main" id="{3A5988B7-4540-49B2-78B2-61C90A0C0107}"/>
              </a:ext>
            </a:extLst>
          </p:cNvPr>
          <p:cNvGrpSpPr/>
          <p:nvPr/>
        </p:nvGrpSpPr>
        <p:grpSpPr>
          <a:xfrm>
            <a:off x="7298543" y="2110548"/>
            <a:ext cx="539049" cy="89971"/>
            <a:chOff x="3337800" y="2240388"/>
            <a:chExt cx="703821" cy="90000"/>
          </a:xfrm>
          <a:solidFill>
            <a:srgbClr val="EBC6A9"/>
          </a:solidFill>
        </p:grpSpPr>
        <p:sp>
          <p:nvSpPr>
            <p:cNvPr id="345" name="矩形 746">
              <a:extLst>
                <a:ext uri="{FF2B5EF4-FFF2-40B4-BE49-F238E27FC236}">
                  <a16:creationId xmlns:a16="http://schemas.microsoft.com/office/drawing/2014/main" id="{778A632B-907D-FC14-2526-1FA0D7721C8A}"/>
                </a:ext>
              </a:extLst>
            </p:cNvPr>
            <p:cNvSpPr/>
            <p:nvPr/>
          </p:nvSpPr>
          <p:spPr>
            <a:xfrm>
              <a:off x="3337800"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6" name="矩形 747">
              <a:extLst>
                <a:ext uri="{FF2B5EF4-FFF2-40B4-BE49-F238E27FC236}">
                  <a16:creationId xmlns:a16="http://schemas.microsoft.com/office/drawing/2014/main" id="{9A573B20-6543-004B-C2CE-26D4FD354179}"/>
                </a:ext>
              </a:extLst>
            </p:cNvPr>
            <p:cNvSpPr/>
            <p:nvPr/>
          </p:nvSpPr>
          <p:spPr>
            <a:xfrm>
              <a:off x="3456414"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7" name="矩形 748">
              <a:extLst>
                <a:ext uri="{FF2B5EF4-FFF2-40B4-BE49-F238E27FC236}">
                  <a16:creationId xmlns:a16="http://schemas.microsoft.com/office/drawing/2014/main" id="{38321891-E049-17BB-2463-2B1A605F7241}"/>
                </a:ext>
              </a:extLst>
            </p:cNvPr>
            <p:cNvSpPr/>
            <p:nvPr/>
          </p:nvSpPr>
          <p:spPr>
            <a:xfrm>
              <a:off x="3582757"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8" name="矩形 749">
              <a:extLst>
                <a:ext uri="{FF2B5EF4-FFF2-40B4-BE49-F238E27FC236}">
                  <a16:creationId xmlns:a16="http://schemas.microsoft.com/office/drawing/2014/main" id="{D781A966-CC80-9D34-E1D1-EC2B96F94F4C}"/>
                </a:ext>
              </a:extLst>
            </p:cNvPr>
            <p:cNvSpPr/>
            <p:nvPr/>
          </p:nvSpPr>
          <p:spPr>
            <a:xfrm>
              <a:off x="3706664"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矩形 750">
              <a:extLst>
                <a:ext uri="{FF2B5EF4-FFF2-40B4-BE49-F238E27FC236}">
                  <a16:creationId xmlns:a16="http://schemas.microsoft.com/office/drawing/2014/main" id="{1B00094E-BA90-6D49-485F-E6D83B232F95}"/>
                </a:ext>
              </a:extLst>
            </p:cNvPr>
            <p:cNvSpPr/>
            <p:nvPr/>
          </p:nvSpPr>
          <p:spPr>
            <a:xfrm>
              <a:off x="3825278"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0" name="矩形 751">
              <a:extLst>
                <a:ext uri="{FF2B5EF4-FFF2-40B4-BE49-F238E27FC236}">
                  <a16:creationId xmlns:a16="http://schemas.microsoft.com/office/drawing/2014/main" id="{09F058A3-7AF2-E7FA-3EDB-AB22F1E34EBF}"/>
                </a:ext>
              </a:extLst>
            </p:cNvPr>
            <p:cNvSpPr/>
            <p:nvPr/>
          </p:nvSpPr>
          <p:spPr>
            <a:xfrm>
              <a:off x="3951621"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93" name="肘形连接符 590">
            <a:extLst>
              <a:ext uri="{FF2B5EF4-FFF2-40B4-BE49-F238E27FC236}">
                <a16:creationId xmlns:a16="http://schemas.microsoft.com/office/drawing/2014/main" id="{A524508E-A8FD-826E-2143-24D2BDBAD98F}"/>
              </a:ext>
            </a:extLst>
          </p:cNvPr>
          <p:cNvCxnSpPr>
            <a:cxnSpLocks/>
            <a:endCxn id="343" idx="3"/>
          </p:cNvCxnSpPr>
          <p:nvPr/>
        </p:nvCxnSpPr>
        <p:spPr>
          <a:xfrm rot="10800000">
            <a:off x="7607896" y="2355170"/>
            <a:ext cx="650190" cy="476989"/>
          </a:xfrm>
          <a:prstGeom prst="bentConnector3">
            <a:avLst>
              <a:gd name="adj1" fmla="val -735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4" name="组合 591">
            <a:extLst>
              <a:ext uri="{FF2B5EF4-FFF2-40B4-BE49-F238E27FC236}">
                <a16:creationId xmlns:a16="http://schemas.microsoft.com/office/drawing/2014/main" id="{1893ADF0-2497-082B-23E3-B602F0FFBB63}"/>
              </a:ext>
            </a:extLst>
          </p:cNvPr>
          <p:cNvGrpSpPr/>
          <p:nvPr/>
        </p:nvGrpSpPr>
        <p:grpSpPr>
          <a:xfrm>
            <a:off x="7504467" y="2301186"/>
            <a:ext cx="103429" cy="223369"/>
            <a:chOff x="7266325" y="3487187"/>
            <a:chExt cx="108000" cy="223440"/>
          </a:xfrm>
        </p:grpSpPr>
        <p:pic>
          <p:nvPicPr>
            <p:cNvPr id="343" name="图形 744" descr="徽章关注 轮廓">
              <a:extLst>
                <a:ext uri="{FF2B5EF4-FFF2-40B4-BE49-F238E27FC236}">
                  <a16:creationId xmlns:a16="http://schemas.microsoft.com/office/drawing/2014/main" id="{E9CCCBC8-A034-E6F5-2604-E31C97EB1EBF}"/>
                </a:ext>
              </a:extLst>
            </p:cNvPr>
            <p:cNvPicPr preferRelativeResize="0">
              <a:picLocks/>
            </p:cNvPicPr>
            <p:nvPr/>
          </p:nvPicPr>
          <p:blipFill>
            <a:blip r:embed="rId37">
              <a:extLst>
                <a:ext uri="{96DAC541-7B7A-43D3-8B79-37D633B846F1}">
                  <asvg:svgBlip xmlns:asvg="http://schemas.microsoft.com/office/drawing/2016/SVG/main" r:embed="rId38"/>
                </a:ext>
              </a:extLst>
            </a:blip>
            <a:stretch>
              <a:fillRect/>
            </a:stretch>
          </p:blipFill>
          <p:spPr>
            <a:xfrm>
              <a:off x="7266325" y="3487187"/>
              <a:ext cx="108000" cy="108000"/>
            </a:xfrm>
            <a:prstGeom prst="rect">
              <a:avLst/>
            </a:prstGeom>
          </p:spPr>
        </p:pic>
        <p:cxnSp>
          <p:nvCxnSpPr>
            <p:cNvPr id="344" name="直线箭头连接符 745">
              <a:extLst>
                <a:ext uri="{FF2B5EF4-FFF2-40B4-BE49-F238E27FC236}">
                  <a16:creationId xmlns:a16="http://schemas.microsoft.com/office/drawing/2014/main" id="{3D2BFF11-DA65-604B-0BA1-F011591C8C8C}"/>
                </a:ext>
              </a:extLst>
            </p:cNvPr>
            <p:cNvCxnSpPr>
              <a:cxnSpLocks/>
            </p:cNvCxnSpPr>
            <p:nvPr/>
          </p:nvCxnSpPr>
          <p:spPr>
            <a:xfrm flipH="1" flipV="1">
              <a:off x="7321481" y="3584628"/>
              <a:ext cx="3627" cy="1259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340" name="图形 215 2" descr="\documentclass{article}&#10;\usepackage{amsmath}&#10;\usepackage[bold]{hhtensor}&#10;\pagestyle{empty}&#10;\begin{document}&#10;&#10;$\vec q$&#10;&#10;&#10;\end{document}" title="IguanaTex Vector Display">
            <a:extLst>
              <a:ext uri="{FF2B5EF4-FFF2-40B4-BE49-F238E27FC236}">
                <a16:creationId xmlns:a16="http://schemas.microsoft.com/office/drawing/2014/main" id="{EC0E702F-8933-DE0D-CF8C-774E622BC86D}"/>
              </a:ext>
            </a:extLst>
          </p:cNvPr>
          <p:cNvSpPr>
            <a:spLocks noChangeAspect="1"/>
          </p:cNvSpPr>
          <p:nvPr>
            <p:custDataLst>
              <p:tags r:id="rId4"/>
            </p:custDataLst>
          </p:nvPr>
        </p:nvSpPr>
        <p:spPr>
          <a:xfrm>
            <a:off x="8053616" y="3984979"/>
            <a:ext cx="60419" cy="102300"/>
          </a:xfrm>
          <a:custGeom>
            <a:avLst/>
            <a:gdLst>
              <a:gd name="connsiteX0" fmla="*/ 94591 w 94514"/>
              <a:gd name="connsiteY0" fmla="*/ 3479 h 122603"/>
              <a:gd name="connsiteX1" fmla="*/ 91175 w 94514"/>
              <a:gd name="connsiteY1" fmla="*/ 63 h 122603"/>
              <a:gd name="connsiteX2" fmla="*/ 73904 w 94514"/>
              <a:gd name="connsiteY2" fmla="*/ 8224 h 122603"/>
              <a:gd name="connsiteX3" fmla="*/ 53597 w 94514"/>
              <a:gd name="connsiteY3" fmla="*/ 63 h 122603"/>
              <a:gd name="connsiteX4" fmla="*/ 77 w 94514"/>
              <a:gd name="connsiteY4" fmla="*/ 56050 h 122603"/>
              <a:gd name="connsiteX5" fmla="*/ 33290 w 94514"/>
              <a:gd name="connsiteY5" fmla="*/ 87365 h 122603"/>
              <a:gd name="connsiteX6" fmla="*/ 53977 w 94514"/>
              <a:gd name="connsiteY6" fmla="*/ 81292 h 122603"/>
              <a:gd name="connsiteX7" fmla="*/ 46765 w 94514"/>
              <a:gd name="connsiteY7" fmla="*/ 110140 h 122603"/>
              <a:gd name="connsiteX8" fmla="*/ 44487 w 94514"/>
              <a:gd name="connsiteY8" fmla="*/ 113366 h 122603"/>
              <a:gd name="connsiteX9" fmla="*/ 37275 w 94514"/>
              <a:gd name="connsiteY9" fmla="*/ 113746 h 122603"/>
              <a:gd name="connsiteX10" fmla="*/ 31961 w 94514"/>
              <a:gd name="connsiteY10" fmla="*/ 114885 h 122603"/>
              <a:gd name="connsiteX11" fmla="*/ 30443 w 94514"/>
              <a:gd name="connsiteY11" fmla="*/ 119250 h 122603"/>
              <a:gd name="connsiteX12" fmla="*/ 34239 w 94514"/>
              <a:gd name="connsiteY12" fmla="*/ 122666 h 122603"/>
              <a:gd name="connsiteX13" fmla="*/ 54356 w 94514"/>
              <a:gd name="connsiteY13" fmla="*/ 122097 h 122603"/>
              <a:gd name="connsiteX14" fmla="*/ 75423 w 94514"/>
              <a:gd name="connsiteY14" fmla="*/ 122666 h 122603"/>
              <a:gd name="connsiteX15" fmla="*/ 80357 w 94514"/>
              <a:gd name="connsiteY15" fmla="*/ 117162 h 122603"/>
              <a:gd name="connsiteX16" fmla="*/ 75423 w 94514"/>
              <a:gd name="connsiteY16" fmla="*/ 113746 h 122603"/>
              <a:gd name="connsiteX17" fmla="*/ 67262 w 94514"/>
              <a:gd name="connsiteY17" fmla="*/ 113556 h 122603"/>
              <a:gd name="connsiteX18" fmla="*/ 94591 w 94514"/>
              <a:gd name="connsiteY18" fmla="*/ 3479 h 122603"/>
              <a:gd name="connsiteX19" fmla="*/ 57962 w 94514"/>
              <a:gd name="connsiteY19" fmla="*/ 65540 h 122603"/>
              <a:gd name="connsiteX20" fmla="*/ 54926 w 94514"/>
              <a:gd name="connsiteY20" fmla="*/ 71044 h 122603"/>
              <a:gd name="connsiteX21" fmla="*/ 34239 w 94514"/>
              <a:gd name="connsiteY21" fmla="*/ 80533 h 122603"/>
              <a:gd name="connsiteX22" fmla="*/ 21523 w 94514"/>
              <a:gd name="connsiteY22" fmla="*/ 66109 h 122603"/>
              <a:gd name="connsiteX23" fmla="*/ 31012 w 94514"/>
              <a:gd name="connsiteY23" fmla="*/ 25494 h 122603"/>
              <a:gd name="connsiteX24" fmla="*/ 53977 w 94514"/>
              <a:gd name="connsiteY24" fmla="*/ 6895 h 122603"/>
              <a:gd name="connsiteX25" fmla="*/ 69729 w 94514"/>
              <a:gd name="connsiteY25" fmla="*/ 17903 h 122603"/>
              <a:gd name="connsiteX26" fmla="*/ 69349 w 94514"/>
              <a:gd name="connsiteY26" fmla="*/ 20560 h 122603"/>
              <a:gd name="connsiteX27" fmla="*/ 57962 w 94514"/>
              <a:gd name="connsiteY27" fmla="*/ 65540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22603">
                <a:moveTo>
                  <a:pt x="94591" y="3479"/>
                </a:moveTo>
                <a:cubicBezTo>
                  <a:pt x="94591" y="2530"/>
                  <a:pt x="93832" y="63"/>
                  <a:pt x="91175" y="63"/>
                </a:cubicBezTo>
                <a:cubicBezTo>
                  <a:pt x="90985" y="63"/>
                  <a:pt x="79788" y="2720"/>
                  <a:pt x="73904" y="8224"/>
                </a:cubicBezTo>
                <a:cubicBezTo>
                  <a:pt x="71247" y="5187"/>
                  <a:pt x="64795" y="63"/>
                  <a:pt x="53597" y="63"/>
                </a:cubicBezTo>
                <a:cubicBezTo>
                  <a:pt x="20574" y="63"/>
                  <a:pt x="77" y="30049"/>
                  <a:pt x="77" y="56050"/>
                </a:cubicBezTo>
                <a:cubicBezTo>
                  <a:pt x="77" y="79394"/>
                  <a:pt x="17537" y="87365"/>
                  <a:pt x="33290" y="87365"/>
                </a:cubicBezTo>
                <a:cubicBezTo>
                  <a:pt x="42400" y="87365"/>
                  <a:pt x="49991" y="83759"/>
                  <a:pt x="53977" y="81292"/>
                </a:cubicBezTo>
                <a:lnTo>
                  <a:pt x="46765" y="110140"/>
                </a:lnTo>
                <a:cubicBezTo>
                  <a:pt x="46005" y="112987"/>
                  <a:pt x="45816" y="113177"/>
                  <a:pt x="44487" y="113366"/>
                </a:cubicBezTo>
                <a:cubicBezTo>
                  <a:pt x="42400" y="113746"/>
                  <a:pt x="39363" y="113746"/>
                  <a:pt x="37275" y="113746"/>
                </a:cubicBezTo>
                <a:cubicBezTo>
                  <a:pt x="34049" y="113746"/>
                  <a:pt x="32910" y="113746"/>
                  <a:pt x="31961" y="114885"/>
                </a:cubicBezTo>
                <a:cubicBezTo>
                  <a:pt x="31012" y="116023"/>
                  <a:pt x="30443" y="119060"/>
                  <a:pt x="30443" y="119250"/>
                </a:cubicBezTo>
                <a:cubicBezTo>
                  <a:pt x="30443" y="120389"/>
                  <a:pt x="31202" y="122666"/>
                  <a:pt x="34239" y="122666"/>
                </a:cubicBezTo>
                <a:cubicBezTo>
                  <a:pt x="40691" y="122666"/>
                  <a:pt x="47714" y="122097"/>
                  <a:pt x="54356" y="122097"/>
                </a:cubicBezTo>
                <a:cubicBezTo>
                  <a:pt x="61378" y="122097"/>
                  <a:pt x="68590" y="122666"/>
                  <a:pt x="75423" y="122666"/>
                </a:cubicBezTo>
                <a:cubicBezTo>
                  <a:pt x="76751" y="122666"/>
                  <a:pt x="80357" y="122666"/>
                  <a:pt x="80357" y="117162"/>
                </a:cubicBezTo>
                <a:cubicBezTo>
                  <a:pt x="80357" y="113936"/>
                  <a:pt x="77131" y="113746"/>
                  <a:pt x="75423" y="113746"/>
                </a:cubicBezTo>
                <a:cubicBezTo>
                  <a:pt x="72766" y="113746"/>
                  <a:pt x="69729" y="113746"/>
                  <a:pt x="67262" y="113556"/>
                </a:cubicBezTo>
                <a:lnTo>
                  <a:pt x="94591" y="3479"/>
                </a:lnTo>
                <a:close/>
                <a:moveTo>
                  <a:pt x="57962" y="65540"/>
                </a:moveTo>
                <a:cubicBezTo>
                  <a:pt x="57013" y="68766"/>
                  <a:pt x="57013" y="69146"/>
                  <a:pt x="54926" y="71044"/>
                </a:cubicBezTo>
                <a:cubicBezTo>
                  <a:pt x="48852" y="77117"/>
                  <a:pt x="40881" y="80533"/>
                  <a:pt x="34239" y="80533"/>
                </a:cubicBezTo>
                <a:cubicBezTo>
                  <a:pt x="22472" y="80533"/>
                  <a:pt x="21523" y="70284"/>
                  <a:pt x="21523" y="66109"/>
                </a:cubicBezTo>
                <a:cubicBezTo>
                  <a:pt x="21523" y="56240"/>
                  <a:pt x="27976" y="32896"/>
                  <a:pt x="31012" y="25494"/>
                </a:cubicBezTo>
                <a:cubicBezTo>
                  <a:pt x="36896" y="11640"/>
                  <a:pt x="46195" y="6895"/>
                  <a:pt x="53977" y="6895"/>
                </a:cubicBezTo>
                <a:cubicBezTo>
                  <a:pt x="65174" y="6895"/>
                  <a:pt x="69729" y="15815"/>
                  <a:pt x="69729" y="17903"/>
                </a:cubicBezTo>
                <a:cubicBezTo>
                  <a:pt x="69729" y="18662"/>
                  <a:pt x="69539" y="19991"/>
                  <a:pt x="69349" y="20560"/>
                </a:cubicBezTo>
                <a:lnTo>
                  <a:pt x="57962" y="65540"/>
                </a:lnTo>
                <a:close/>
              </a:path>
            </a:pathLst>
          </a:custGeom>
          <a:solidFill>
            <a:srgbClr val="000000"/>
          </a:solidFill>
          <a:ln w="19050" cap="flat">
            <a:noFill/>
            <a:prstDash val="solid"/>
            <a:miter/>
          </a:ln>
        </p:spPr>
        <p:txBody>
          <a:bodyPr rtlCol="0" anchor="ctr"/>
          <a:lstStyle/>
          <a:p>
            <a:endParaRPr lang="zh-CN" altLang="en-US"/>
          </a:p>
        </p:txBody>
      </p:sp>
      <p:sp>
        <p:nvSpPr>
          <p:cNvPr id="341" name="图形 219 1 2" descr="\documentclass{article}&#10;\usepackage{amsmath}&#10;\usepackage[bold]{hhtensor}&#10;\pagestyle{empty}&#10;\begin{document}&#10;&#10;$\vec k$&#10;&#10;&#10;\end{document}" title="IguanaTex Vector Display">
            <a:extLst>
              <a:ext uri="{FF2B5EF4-FFF2-40B4-BE49-F238E27FC236}">
                <a16:creationId xmlns:a16="http://schemas.microsoft.com/office/drawing/2014/main" id="{DE468A9D-94A2-1307-A50A-4CF48EAE35C9}"/>
              </a:ext>
            </a:extLst>
          </p:cNvPr>
          <p:cNvSpPr>
            <a:spLocks noChangeAspect="1"/>
          </p:cNvSpPr>
          <p:nvPr>
            <p:custDataLst>
              <p:tags r:id="rId5"/>
            </p:custDataLst>
          </p:nvPr>
        </p:nvSpPr>
        <p:spPr>
          <a:xfrm>
            <a:off x="7329959" y="3964715"/>
            <a:ext cx="75585" cy="114162"/>
          </a:xfrm>
          <a:custGeom>
            <a:avLst/>
            <a:gdLst>
              <a:gd name="connsiteX0" fmla="*/ 50560 w 98689"/>
              <a:gd name="connsiteY0" fmla="*/ 5756 h 114198"/>
              <a:gd name="connsiteX1" fmla="*/ 51320 w 98689"/>
              <a:gd name="connsiteY1" fmla="*/ 2991 h 114198"/>
              <a:gd name="connsiteX2" fmla="*/ 47144 w 98689"/>
              <a:gd name="connsiteY2" fmla="*/ 63 h 114198"/>
              <a:gd name="connsiteX3" fmla="*/ 45816 w 98689"/>
              <a:gd name="connsiteY3" fmla="*/ 225 h 114198"/>
              <a:gd name="connsiteX4" fmla="*/ 21333 w 98689"/>
              <a:gd name="connsiteY4" fmla="*/ 1201 h 114198"/>
              <a:gd name="connsiteX5" fmla="*/ 15260 w 98689"/>
              <a:gd name="connsiteY5" fmla="*/ 6082 h 114198"/>
              <a:gd name="connsiteX6" fmla="*/ 20194 w 98689"/>
              <a:gd name="connsiteY6" fmla="*/ 9010 h 114198"/>
              <a:gd name="connsiteX7" fmla="*/ 28165 w 98689"/>
              <a:gd name="connsiteY7" fmla="*/ 9335 h 114198"/>
              <a:gd name="connsiteX8" fmla="*/ 836 w 98689"/>
              <a:gd name="connsiteY8" fmla="*/ 103199 h 114198"/>
              <a:gd name="connsiteX9" fmla="*/ 77 w 98689"/>
              <a:gd name="connsiteY9" fmla="*/ 106941 h 114198"/>
              <a:gd name="connsiteX10" fmla="*/ 9187 w 98689"/>
              <a:gd name="connsiteY10" fmla="*/ 114261 h 114198"/>
              <a:gd name="connsiteX11" fmla="*/ 20764 w 98689"/>
              <a:gd name="connsiteY11" fmla="*/ 107754 h 114198"/>
              <a:gd name="connsiteX12" fmla="*/ 29494 w 98689"/>
              <a:gd name="connsiteY12" fmla="*/ 77984 h 114198"/>
              <a:gd name="connsiteX13" fmla="*/ 49611 w 98689"/>
              <a:gd name="connsiteY13" fmla="*/ 90185 h 114198"/>
              <a:gd name="connsiteX14" fmla="*/ 49042 w 98689"/>
              <a:gd name="connsiteY14" fmla="*/ 93601 h 114198"/>
              <a:gd name="connsiteX15" fmla="*/ 48473 w 98689"/>
              <a:gd name="connsiteY15" fmla="*/ 97505 h 114198"/>
              <a:gd name="connsiteX16" fmla="*/ 72766 w 98689"/>
              <a:gd name="connsiteY16" fmla="*/ 114261 h 114198"/>
              <a:gd name="connsiteX17" fmla="*/ 98767 w 98689"/>
              <a:gd name="connsiteY17" fmla="*/ 88884 h 114198"/>
              <a:gd name="connsiteX18" fmla="*/ 94212 w 98689"/>
              <a:gd name="connsiteY18" fmla="*/ 86606 h 114198"/>
              <a:gd name="connsiteX19" fmla="*/ 89467 w 98689"/>
              <a:gd name="connsiteY19" fmla="*/ 89860 h 114198"/>
              <a:gd name="connsiteX20" fmla="*/ 73715 w 98689"/>
              <a:gd name="connsiteY20" fmla="*/ 108405 h 114198"/>
              <a:gd name="connsiteX21" fmla="*/ 68780 w 98689"/>
              <a:gd name="connsiteY21" fmla="*/ 102060 h 114198"/>
              <a:gd name="connsiteX22" fmla="*/ 70298 w 98689"/>
              <a:gd name="connsiteY22" fmla="*/ 93601 h 114198"/>
              <a:gd name="connsiteX23" fmla="*/ 70868 w 98689"/>
              <a:gd name="connsiteY23" fmla="*/ 89534 h 114198"/>
              <a:gd name="connsiteX24" fmla="*/ 38034 w 98689"/>
              <a:gd name="connsiteY24" fmla="*/ 71965 h 114198"/>
              <a:gd name="connsiteX25" fmla="*/ 54926 w 98689"/>
              <a:gd name="connsiteY25" fmla="*/ 59602 h 114198"/>
              <a:gd name="connsiteX26" fmla="*/ 83204 w 98689"/>
              <a:gd name="connsiteY26" fmla="*/ 45287 h 114198"/>
              <a:gd name="connsiteX27" fmla="*/ 88138 w 98689"/>
              <a:gd name="connsiteY27" fmla="*/ 47239 h 114198"/>
              <a:gd name="connsiteX28" fmla="*/ 75043 w 98689"/>
              <a:gd name="connsiteY28" fmla="*/ 58951 h 114198"/>
              <a:gd name="connsiteX29" fmla="*/ 84533 w 98689"/>
              <a:gd name="connsiteY29" fmla="*/ 66434 h 114198"/>
              <a:gd name="connsiteX30" fmla="*/ 98197 w 98689"/>
              <a:gd name="connsiteY30" fmla="*/ 52770 h 114198"/>
              <a:gd name="connsiteX31" fmla="*/ 83773 w 98689"/>
              <a:gd name="connsiteY31" fmla="*/ 39430 h 114198"/>
              <a:gd name="connsiteX32" fmla="*/ 50560 w 98689"/>
              <a:gd name="connsiteY32" fmla="*/ 55861 h 114198"/>
              <a:gd name="connsiteX33" fmla="*/ 32341 w 98689"/>
              <a:gd name="connsiteY33" fmla="*/ 68549 h 114198"/>
              <a:gd name="connsiteX34" fmla="*/ 50560 w 98689"/>
              <a:gd name="connsiteY34" fmla="*/ 5756 h 11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689" h="114198">
                <a:moveTo>
                  <a:pt x="50560" y="5756"/>
                </a:moveTo>
                <a:cubicBezTo>
                  <a:pt x="51320" y="3479"/>
                  <a:pt x="51320" y="3154"/>
                  <a:pt x="51320" y="2991"/>
                </a:cubicBezTo>
                <a:cubicBezTo>
                  <a:pt x="51320" y="876"/>
                  <a:pt x="49232" y="63"/>
                  <a:pt x="47144" y="63"/>
                </a:cubicBezTo>
                <a:cubicBezTo>
                  <a:pt x="46385" y="63"/>
                  <a:pt x="46195" y="63"/>
                  <a:pt x="45816" y="225"/>
                </a:cubicBezTo>
                <a:lnTo>
                  <a:pt x="21333" y="1201"/>
                </a:lnTo>
                <a:cubicBezTo>
                  <a:pt x="18676" y="1364"/>
                  <a:pt x="15260" y="1527"/>
                  <a:pt x="15260" y="6082"/>
                </a:cubicBezTo>
                <a:cubicBezTo>
                  <a:pt x="15260" y="9010"/>
                  <a:pt x="18866" y="9010"/>
                  <a:pt x="20194" y="9010"/>
                </a:cubicBezTo>
                <a:cubicBezTo>
                  <a:pt x="22282" y="9010"/>
                  <a:pt x="25698" y="9010"/>
                  <a:pt x="28165" y="9335"/>
                </a:cubicBezTo>
                <a:lnTo>
                  <a:pt x="836" y="103199"/>
                </a:lnTo>
                <a:cubicBezTo>
                  <a:pt x="646" y="103850"/>
                  <a:pt x="77" y="106290"/>
                  <a:pt x="77" y="106941"/>
                </a:cubicBezTo>
                <a:cubicBezTo>
                  <a:pt x="77" y="110845"/>
                  <a:pt x="3683" y="114261"/>
                  <a:pt x="9187" y="114261"/>
                </a:cubicBezTo>
                <a:cubicBezTo>
                  <a:pt x="12603" y="114261"/>
                  <a:pt x="18107" y="112797"/>
                  <a:pt x="20764" y="107754"/>
                </a:cubicBezTo>
                <a:cubicBezTo>
                  <a:pt x="21333" y="106290"/>
                  <a:pt x="23990" y="96855"/>
                  <a:pt x="29494" y="77984"/>
                </a:cubicBezTo>
                <a:cubicBezTo>
                  <a:pt x="33100" y="78310"/>
                  <a:pt x="49611" y="80262"/>
                  <a:pt x="49611" y="90185"/>
                </a:cubicBezTo>
                <a:cubicBezTo>
                  <a:pt x="49611" y="91324"/>
                  <a:pt x="49611" y="91812"/>
                  <a:pt x="49042" y="93601"/>
                </a:cubicBezTo>
                <a:cubicBezTo>
                  <a:pt x="48473" y="95716"/>
                  <a:pt x="48473" y="95879"/>
                  <a:pt x="48473" y="97505"/>
                </a:cubicBezTo>
                <a:cubicBezTo>
                  <a:pt x="48473" y="108079"/>
                  <a:pt x="60240" y="114261"/>
                  <a:pt x="72766" y="114261"/>
                </a:cubicBezTo>
                <a:cubicBezTo>
                  <a:pt x="91744" y="114261"/>
                  <a:pt x="98767" y="90185"/>
                  <a:pt x="98767" y="88884"/>
                </a:cubicBezTo>
                <a:cubicBezTo>
                  <a:pt x="98767" y="86606"/>
                  <a:pt x="95920" y="86606"/>
                  <a:pt x="94212" y="86606"/>
                </a:cubicBezTo>
                <a:cubicBezTo>
                  <a:pt x="90796" y="86606"/>
                  <a:pt x="90416" y="86932"/>
                  <a:pt x="89467" y="89860"/>
                </a:cubicBezTo>
                <a:cubicBezTo>
                  <a:pt x="87949" y="94577"/>
                  <a:pt x="83394" y="108405"/>
                  <a:pt x="73715" y="108405"/>
                </a:cubicBezTo>
                <a:cubicBezTo>
                  <a:pt x="70678" y="108405"/>
                  <a:pt x="68780" y="106941"/>
                  <a:pt x="68780" y="102060"/>
                </a:cubicBezTo>
                <a:cubicBezTo>
                  <a:pt x="68780" y="100434"/>
                  <a:pt x="69160" y="97343"/>
                  <a:pt x="70298" y="93601"/>
                </a:cubicBezTo>
                <a:cubicBezTo>
                  <a:pt x="70868" y="91812"/>
                  <a:pt x="70868" y="90673"/>
                  <a:pt x="70868" y="89534"/>
                </a:cubicBezTo>
                <a:cubicBezTo>
                  <a:pt x="70868" y="75707"/>
                  <a:pt x="51699" y="73104"/>
                  <a:pt x="38034" y="71965"/>
                </a:cubicBezTo>
                <a:cubicBezTo>
                  <a:pt x="39932" y="70827"/>
                  <a:pt x="44487" y="68224"/>
                  <a:pt x="54926" y="59602"/>
                </a:cubicBezTo>
                <a:cubicBezTo>
                  <a:pt x="69539" y="47239"/>
                  <a:pt x="77510" y="45287"/>
                  <a:pt x="83204" y="45287"/>
                </a:cubicBezTo>
                <a:cubicBezTo>
                  <a:pt x="86810" y="45287"/>
                  <a:pt x="88138" y="47076"/>
                  <a:pt x="88138" y="47239"/>
                </a:cubicBezTo>
                <a:cubicBezTo>
                  <a:pt x="78649" y="48377"/>
                  <a:pt x="75043" y="54884"/>
                  <a:pt x="75043" y="58951"/>
                </a:cubicBezTo>
                <a:cubicBezTo>
                  <a:pt x="75043" y="62530"/>
                  <a:pt x="78269" y="66434"/>
                  <a:pt x="84533" y="66434"/>
                </a:cubicBezTo>
                <a:cubicBezTo>
                  <a:pt x="88138" y="66434"/>
                  <a:pt x="98197" y="64320"/>
                  <a:pt x="98197" y="52770"/>
                </a:cubicBezTo>
                <a:cubicBezTo>
                  <a:pt x="98197" y="44311"/>
                  <a:pt x="91934" y="39430"/>
                  <a:pt x="83773" y="39430"/>
                </a:cubicBezTo>
                <a:cubicBezTo>
                  <a:pt x="72196" y="39430"/>
                  <a:pt x="61758" y="46588"/>
                  <a:pt x="50560" y="55861"/>
                </a:cubicBezTo>
                <a:cubicBezTo>
                  <a:pt x="48663" y="57650"/>
                  <a:pt x="39553" y="65133"/>
                  <a:pt x="32341" y="68549"/>
                </a:cubicBezTo>
                <a:lnTo>
                  <a:pt x="50560" y="5756"/>
                </a:lnTo>
                <a:close/>
              </a:path>
            </a:pathLst>
          </a:custGeom>
          <a:solidFill>
            <a:srgbClr val="000000"/>
          </a:solidFill>
          <a:ln w="19050" cap="flat">
            <a:noFill/>
            <a:prstDash val="solid"/>
            <a:miter/>
          </a:ln>
        </p:spPr>
        <p:txBody>
          <a:bodyPr rtlCol="0" anchor="ctr"/>
          <a:lstStyle/>
          <a:p>
            <a:endParaRPr lang="zh-CN" altLang="en-US"/>
          </a:p>
        </p:txBody>
      </p:sp>
      <p:sp>
        <p:nvSpPr>
          <p:cNvPr id="342" name="图形 223 2" descr="\documentclass{article}&#10;\usepackage{amsmath}&#10;\usepackage[bold]{hhtensor}&#10;\pagestyle{empty}&#10;\begin{document}&#10;&#10;$\vec v$&#10;&#10;&#10;\end{document}" title="IguanaTex Vector Display">
            <a:extLst>
              <a:ext uri="{FF2B5EF4-FFF2-40B4-BE49-F238E27FC236}">
                <a16:creationId xmlns:a16="http://schemas.microsoft.com/office/drawing/2014/main" id="{D070838B-8B10-5758-3791-8E9F58C78001}"/>
              </a:ext>
            </a:extLst>
          </p:cNvPr>
          <p:cNvSpPr>
            <a:spLocks noChangeAspect="1"/>
          </p:cNvSpPr>
          <p:nvPr>
            <p:custDataLst>
              <p:tags r:id="rId6"/>
            </p:custDataLst>
          </p:nvPr>
        </p:nvSpPr>
        <p:spPr>
          <a:xfrm>
            <a:off x="7691598" y="3988627"/>
            <a:ext cx="73986" cy="87464"/>
          </a:xfrm>
          <a:custGeom>
            <a:avLst/>
            <a:gdLst>
              <a:gd name="connsiteX0" fmla="*/ 96679 w 96602"/>
              <a:gd name="connsiteY0" fmla="*/ 17333 h 87492"/>
              <a:gd name="connsiteX1" fmla="*/ 83773 w 96602"/>
              <a:gd name="connsiteY1" fmla="*/ 63 h 87492"/>
              <a:gd name="connsiteX2" fmla="*/ 69349 w 96602"/>
              <a:gd name="connsiteY2" fmla="*/ 14487 h 87492"/>
              <a:gd name="connsiteX3" fmla="*/ 75043 w 96602"/>
              <a:gd name="connsiteY3" fmla="*/ 23027 h 87492"/>
              <a:gd name="connsiteX4" fmla="*/ 84533 w 96602"/>
              <a:gd name="connsiteY4" fmla="*/ 34984 h 87492"/>
              <a:gd name="connsiteX5" fmla="*/ 51320 w 96602"/>
              <a:gd name="connsiteY5" fmla="*/ 80723 h 87492"/>
              <a:gd name="connsiteX6" fmla="*/ 37655 w 96602"/>
              <a:gd name="connsiteY6" fmla="*/ 65919 h 87492"/>
              <a:gd name="connsiteX7" fmla="*/ 49042 w 96602"/>
              <a:gd name="connsiteY7" fmla="*/ 25874 h 87492"/>
              <a:gd name="connsiteX8" fmla="*/ 51130 w 96602"/>
              <a:gd name="connsiteY8" fmla="*/ 17333 h 87492"/>
              <a:gd name="connsiteX9" fmla="*/ 29684 w 96602"/>
              <a:gd name="connsiteY9" fmla="*/ 253 h 87492"/>
              <a:gd name="connsiteX10" fmla="*/ 77 w 96602"/>
              <a:gd name="connsiteY10" fmla="*/ 29860 h 87492"/>
              <a:gd name="connsiteX11" fmla="*/ 4632 w 96602"/>
              <a:gd name="connsiteY11" fmla="*/ 32517 h 87492"/>
              <a:gd name="connsiteX12" fmla="*/ 8997 w 96602"/>
              <a:gd name="connsiteY12" fmla="*/ 30049 h 87492"/>
              <a:gd name="connsiteX13" fmla="*/ 28545 w 96602"/>
              <a:gd name="connsiteY13" fmla="*/ 7085 h 87492"/>
              <a:gd name="connsiteX14" fmla="*/ 31771 w 96602"/>
              <a:gd name="connsiteY14" fmla="*/ 11070 h 87492"/>
              <a:gd name="connsiteX15" fmla="*/ 28925 w 96602"/>
              <a:gd name="connsiteY15" fmla="*/ 22458 h 87492"/>
              <a:gd name="connsiteX16" fmla="*/ 17347 w 96602"/>
              <a:gd name="connsiteY16" fmla="*/ 62124 h 87492"/>
              <a:gd name="connsiteX17" fmla="*/ 50181 w 96602"/>
              <a:gd name="connsiteY17" fmla="*/ 87555 h 87492"/>
              <a:gd name="connsiteX18" fmla="*/ 96679 w 96602"/>
              <a:gd name="connsiteY18" fmla="*/ 17333 h 8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602" h="87492">
                <a:moveTo>
                  <a:pt x="96679" y="17333"/>
                </a:moveTo>
                <a:cubicBezTo>
                  <a:pt x="96679" y="63"/>
                  <a:pt x="83963" y="63"/>
                  <a:pt x="83773" y="63"/>
                </a:cubicBezTo>
                <a:cubicBezTo>
                  <a:pt x="76182" y="63"/>
                  <a:pt x="69349" y="8034"/>
                  <a:pt x="69349" y="14487"/>
                </a:cubicBezTo>
                <a:cubicBezTo>
                  <a:pt x="69349" y="19801"/>
                  <a:pt x="73335" y="22078"/>
                  <a:pt x="75043" y="23027"/>
                </a:cubicBezTo>
                <a:cubicBezTo>
                  <a:pt x="83014" y="27772"/>
                  <a:pt x="84533" y="31188"/>
                  <a:pt x="84533" y="34984"/>
                </a:cubicBezTo>
                <a:cubicBezTo>
                  <a:pt x="84533" y="39159"/>
                  <a:pt x="73525" y="80723"/>
                  <a:pt x="51320" y="80723"/>
                </a:cubicBezTo>
                <a:cubicBezTo>
                  <a:pt x="37655" y="80723"/>
                  <a:pt x="37655" y="69335"/>
                  <a:pt x="37655" y="65919"/>
                </a:cubicBezTo>
                <a:cubicBezTo>
                  <a:pt x="37655" y="54912"/>
                  <a:pt x="42969" y="41057"/>
                  <a:pt x="49042" y="25874"/>
                </a:cubicBezTo>
                <a:cubicBezTo>
                  <a:pt x="50560" y="22078"/>
                  <a:pt x="51130" y="20370"/>
                  <a:pt x="51130" y="17333"/>
                </a:cubicBezTo>
                <a:cubicBezTo>
                  <a:pt x="51130" y="6326"/>
                  <a:pt x="40122" y="253"/>
                  <a:pt x="29684" y="253"/>
                </a:cubicBezTo>
                <a:cubicBezTo>
                  <a:pt x="9566" y="253"/>
                  <a:pt x="77" y="26064"/>
                  <a:pt x="77" y="29860"/>
                </a:cubicBezTo>
                <a:cubicBezTo>
                  <a:pt x="77" y="32517"/>
                  <a:pt x="2924" y="32517"/>
                  <a:pt x="4632" y="32517"/>
                </a:cubicBezTo>
                <a:cubicBezTo>
                  <a:pt x="6909" y="32517"/>
                  <a:pt x="8238" y="32517"/>
                  <a:pt x="8997" y="30049"/>
                </a:cubicBezTo>
                <a:cubicBezTo>
                  <a:pt x="15070" y="9552"/>
                  <a:pt x="25129" y="7085"/>
                  <a:pt x="28545" y="7085"/>
                </a:cubicBezTo>
                <a:cubicBezTo>
                  <a:pt x="29873" y="7085"/>
                  <a:pt x="31771" y="7085"/>
                  <a:pt x="31771" y="11070"/>
                </a:cubicBezTo>
                <a:cubicBezTo>
                  <a:pt x="31771" y="15436"/>
                  <a:pt x="29494" y="20939"/>
                  <a:pt x="28925" y="22458"/>
                </a:cubicBezTo>
                <a:cubicBezTo>
                  <a:pt x="20194" y="44473"/>
                  <a:pt x="17347" y="53014"/>
                  <a:pt x="17347" y="62124"/>
                </a:cubicBezTo>
                <a:cubicBezTo>
                  <a:pt x="17347" y="82241"/>
                  <a:pt x="33669" y="87555"/>
                  <a:pt x="50181" y="87555"/>
                </a:cubicBezTo>
                <a:cubicBezTo>
                  <a:pt x="82824" y="87555"/>
                  <a:pt x="96679" y="33655"/>
                  <a:pt x="96679" y="17333"/>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8" name="图形 219 1 3" descr="\documentclass{article}&#10;\usepackage{amsmath}&#10;\usepackage[bold]{hhtensor}&#10;\pagestyle{empty}&#10;\begin{document}&#10;&#10;$\vec k$&#10;&#10;&#10;\end{document}" title="IguanaTex Vector Display">
            <a:extLst>
              <a:ext uri="{FF2B5EF4-FFF2-40B4-BE49-F238E27FC236}">
                <a16:creationId xmlns:a16="http://schemas.microsoft.com/office/drawing/2014/main" id="{EDD9FFCC-7C91-F9DF-D35C-016FFE284E82}"/>
              </a:ext>
            </a:extLst>
          </p:cNvPr>
          <p:cNvSpPr>
            <a:spLocks noChangeAspect="1"/>
          </p:cNvSpPr>
          <p:nvPr>
            <p:custDataLst>
              <p:tags r:id="rId7"/>
            </p:custDataLst>
          </p:nvPr>
        </p:nvSpPr>
        <p:spPr>
          <a:xfrm>
            <a:off x="7330477" y="3310493"/>
            <a:ext cx="75585" cy="114162"/>
          </a:xfrm>
          <a:custGeom>
            <a:avLst/>
            <a:gdLst>
              <a:gd name="connsiteX0" fmla="*/ 50560 w 98689"/>
              <a:gd name="connsiteY0" fmla="*/ 5756 h 114198"/>
              <a:gd name="connsiteX1" fmla="*/ 51320 w 98689"/>
              <a:gd name="connsiteY1" fmla="*/ 2991 h 114198"/>
              <a:gd name="connsiteX2" fmla="*/ 47144 w 98689"/>
              <a:gd name="connsiteY2" fmla="*/ 63 h 114198"/>
              <a:gd name="connsiteX3" fmla="*/ 45816 w 98689"/>
              <a:gd name="connsiteY3" fmla="*/ 225 h 114198"/>
              <a:gd name="connsiteX4" fmla="*/ 21333 w 98689"/>
              <a:gd name="connsiteY4" fmla="*/ 1201 h 114198"/>
              <a:gd name="connsiteX5" fmla="*/ 15260 w 98689"/>
              <a:gd name="connsiteY5" fmla="*/ 6082 h 114198"/>
              <a:gd name="connsiteX6" fmla="*/ 20194 w 98689"/>
              <a:gd name="connsiteY6" fmla="*/ 9010 h 114198"/>
              <a:gd name="connsiteX7" fmla="*/ 28165 w 98689"/>
              <a:gd name="connsiteY7" fmla="*/ 9335 h 114198"/>
              <a:gd name="connsiteX8" fmla="*/ 836 w 98689"/>
              <a:gd name="connsiteY8" fmla="*/ 103199 h 114198"/>
              <a:gd name="connsiteX9" fmla="*/ 77 w 98689"/>
              <a:gd name="connsiteY9" fmla="*/ 106941 h 114198"/>
              <a:gd name="connsiteX10" fmla="*/ 9187 w 98689"/>
              <a:gd name="connsiteY10" fmla="*/ 114261 h 114198"/>
              <a:gd name="connsiteX11" fmla="*/ 20764 w 98689"/>
              <a:gd name="connsiteY11" fmla="*/ 107754 h 114198"/>
              <a:gd name="connsiteX12" fmla="*/ 29494 w 98689"/>
              <a:gd name="connsiteY12" fmla="*/ 77984 h 114198"/>
              <a:gd name="connsiteX13" fmla="*/ 49611 w 98689"/>
              <a:gd name="connsiteY13" fmla="*/ 90185 h 114198"/>
              <a:gd name="connsiteX14" fmla="*/ 49042 w 98689"/>
              <a:gd name="connsiteY14" fmla="*/ 93601 h 114198"/>
              <a:gd name="connsiteX15" fmla="*/ 48473 w 98689"/>
              <a:gd name="connsiteY15" fmla="*/ 97505 h 114198"/>
              <a:gd name="connsiteX16" fmla="*/ 72766 w 98689"/>
              <a:gd name="connsiteY16" fmla="*/ 114261 h 114198"/>
              <a:gd name="connsiteX17" fmla="*/ 98767 w 98689"/>
              <a:gd name="connsiteY17" fmla="*/ 88884 h 114198"/>
              <a:gd name="connsiteX18" fmla="*/ 94212 w 98689"/>
              <a:gd name="connsiteY18" fmla="*/ 86606 h 114198"/>
              <a:gd name="connsiteX19" fmla="*/ 89467 w 98689"/>
              <a:gd name="connsiteY19" fmla="*/ 89860 h 114198"/>
              <a:gd name="connsiteX20" fmla="*/ 73715 w 98689"/>
              <a:gd name="connsiteY20" fmla="*/ 108405 h 114198"/>
              <a:gd name="connsiteX21" fmla="*/ 68780 w 98689"/>
              <a:gd name="connsiteY21" fmla="*/ 102060 h 114198"/>
              <a:gd name="connsiteX22" fmla="*/ 70298 w 98689"/>
              <a:gd name="connsiteY22" fmla="*/ 93601 h 114198"/>
              <a:gd name="connsiteX23" fmla="*/ 70868 w 98689"/>
              <a:gd name="connsiteY23" fmla="*/ 89534 h 114198"/>
              <a:gd name="connsiteX24" fmla="*/ 38034 w 98689"/>
              <a:gd name="connsiteY24" fmla="*/ 71965 h 114198"/>
              <a:gd name="connsiteX25" fmla="*/ 54926 w 98689"/>
              <a:gd name="connsiteY25" fmla="*/ 59602 h 114198"/>
              <a:gd name="connsiteX26" fmla="*/ 83204 w 98689"/>
              <a:gd name="connsiteY26" fmla="*/ 45287 h 114198"/>
              <a:gd name="connsiteX27" fmla="*/ 88138 w 98689"/>
              <a:gd name="connsiteY27" fmla="*/ 47239 h 114198"/>
              <a:gd name="connsiteX28" fmla="*/ 75043 w 98689"/>
              <a:gd name="connsiteY28" fmla="*/ 58951 h 114198"/>
              <a:gd name="connsiteX29" fmla="*/ 84533 w 98689"/>
              <a:gd name="connsiteY29" fmla="*/ 66434 h 114198"/>
              <a:gd name="connsiteX30" fmla="*/ 98197 w 98689"/>
              <a:gd name="connsiteY30" fmla="*/ 52770 h 114198"/>
              <a:gd name="connsiteX31" fmla="*/ 83773 w 98689"/>
              <a:gd name="connsiteY31" fmla="*/ 39430 h 114198"/>
              <a:gd name="connsiteX32" fmla="*/ 50560 w 98689"/>
              <a:gd name="connsiteY32" fmla="*/ 55861 h 114198"/>
              <a:gd name="connsiteX33" fmla="*/ 32341 w 98689"/>
              <a:gd name="connsiteY33" fmla="*/ 68549 h 114198"/>
              <a:gd name="connsiteX34" fmla="*/ 50560 w 98689"/>
              <a:gd name="connsiteY34" fmla="*/ 5756 h 11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689" h="114198">
                <a:moveTo>
                  <a:pt x="50560" y="5756"/>
                </a:moveTo>
                <a:cubicBezTo>
                  <a:pt x="51320" y="3479"/>
                  <a:pt x="51320" y="3154"/>
                  <a:pt x="51320" y="2991"/>
                </a:cubicBezTo>
                <a:cubicBezTo>
                  <a:pt x="51320" y="876"/>
                  <a:pt x="49232" y="63"/>
                  <a:pt x="47144" y="63"/>
                </a:cubicBezTo>
                <a:cubicBezTo>
                  <a:pt x="46385" y="63"/>
                  <a:pt x="46195" y="63"/>
                  <a:pt x="45816" y="225"/>
                </a:cubicBezTo>
                <a:lnTo>
                  <a:pt x="21333" y="1201"/>
                </a:lnTo>
                <a:cubicBezTo>
                  <a:pt x="18676" y="1364"/>
                  <a:pt x="15260" y="1527"/>
                  <a:pt x="15260" y="6082"/>
                </a:cubicBezTo>
                <a:cubicBezTo>
                  <a:pt x="15260" y="9010"/>
                  <a:pt x="18866" y="9010"/>
                  <a:pt x="20194" y="9010"/>
                </a:cubicBezTo>
                <a:cubicBezTo>
                  <a:pt x="22282" y="9010"/>
                  <a:pt x="25698" y="9010"/>
                  <a:pt x="28165" y="9335"/>
                </a:cubicBezTo>
                <a:lnTo>
                  <a:pt x="836" y="103199"/>
                </a:lnTo>
                <a:cubicBezTo>
                  <a:pt x="646" y="103850"/>
                  <a:pt x="77" y="106290"/>
                  <a:pt x="77" y="106941"/>
                </a:cubicBezTo>
                <a:cubicBezTo>
                  <a:pt x="77" y="110845"/>
                  <a:pt x="3683" y="114261"/>
                  <a:pt x="9187" y="114261"/>
                </a:cubicBezTo>
                <a:cubicBezTo>
                  <a:pt x="12603" y="114261"/>
                  <a:pt x="18107" y="112797"/>
                  <a:pt x="20764" y="107754"/>
                </a:cubicBezTo>
                <a:cubicBezTo>
                  <a:pt x="21333" y="106290"/>
                  <a:pt x="23990" y="96855"/>
                  <a:pt x="29494" y="77984"/>
                </a:cubicBezTo>
                <a:cubicBezTo>
                  <a:pt x="33100" y="78310"/>
                  <a:pt x="49611" y="80262"/>
                  <a:pt x="49611" y="90185"/>
                </a:cubicBezTo>
                <a:cubicBezTo>
                  <a:pt x="49611" y="91324"/>
                  <a:pt x="49611" y="91812"/>
                  <a:pt x="49042" y="93601"/>
                </a:cubicBezTo>
                <a:cubicBezTo>
                  <a:pt x="48473" y="95716"/>
                  <a:pt x="48473" y="95879"/>
                  <a:pt x="48473" y="97505"/>
                </a:cubicBezTo>
                <a:cubicBezTo>
                  <a:pt x="48473" y="108079"/>
                  <a:pt x="60240" y="114261"/>
                  <a:pt x="72766" y="114261"/>
                </a:cubicBezTo>
                <a:cubicBezTo>
                  <a:pt x="91744" y="114261"/>
                  <a:pt x="98767" y="90185"/>
                  <a:pt x="98767" y="88884"/>
                </a:cubicBezTo>
                <a:cubicBezTo>
                  <a:pt x="98767" y="86606"/>
                  <a:pt x="95920" y="86606"/>
                  <a:pt x="94212" y="86606"/>
                </a:cubicBezTo>
                <a:cubicBezTo>
                  <a:pt x="90796" y="86606"/>
                  <a:pt x="90416" y="86932"/>
                  <a:pt x="89467" y="89860"/>
                </a:cubicBezTo>
                <a:cubicBezTo>
                  <a:pt x="87949" y="94577"/>
                  <a:pt x="83394" y="108405"/>
                  <a:pt x="73715" y="108405"/>
                </a:cubicBezTo>
                <a:cubicBezTo>
                  <a:pt x="70678" y="108405"/>
                  <a:pt x="68780" y="106941"/>
                  <a:pt x="68780" y="102060"/>
                </a:cubicBezTo>
                <a:cubicBezTo>
                  <a:pt x="68780" y="100434"/>
                  <a:pt x="69160" y="97343"/>
                  <a:pt x="70298" y="93601"/>
                </a:cubicBezTo>
                <a:cubicBezTo>
                  <a:pt x="70868" y="91812"/>
                  <a:pt x="70868" y="90673"/>
                  <a:pt x="70868" y="89534"/>
                </a:cubicBezTo>
                <a:cubicBezTo>
                  <a:pt x="70868" y="75707"/>
                  <a:pt x="51699" y="73104"/>
                  <a:pt x="38034" y="71965"/>
                </a:cubicBezTo>
                <a:cubicBezTo>
                  <a:pt x="39932" y="70827"/>
                  <a:pt x="44487" y="68224"/>
                  <a:pt x="54926" y="59602"/>
                </a:cubicBezTo>
                <a:cubicBezTo>
                  <a:pt x="69539" y="47239"/>
                  <a:pt x="77510" y="45287"/>
                  <a:pt x="83204" y="45287"/>
                </a:cubicBezTo>
                <a:cubicBezTo>
                  <a:pt x="86810" y="45287"/>
                  <a:pt x="88138" y="47076"/>
                  <a:pt x="88138" y="47239"/>
                </a:cubicBezTo>
                <a:cubicBezTo>
                  <a:pt x="78649" y="48377"/>
                  <a:pt x="75043" y="54884"/>
                  <a:pt x="75043" y="58951"/>
                </a:cubicBezTo>
                <a:cubicBezTo>
                  <a:pt x="75043" y="62530"/>
                  <a:pt x="78269" y="66434"/>
                  <a:pt x="84533" y="66434"/>
                </a:cubicBezTo>
                <a:cubicBezTo>
                  <a:pt x="88138" y="66434"/>
                  <a:pt x="98197" y="64320"/>
                  <a:pt x="98197" y="52770"/>
                </a:cubicBezTo>
                <a:cubicBezTo>
                  <a:pt x="98197" y="44311"/>
                  <a:pt x="91934" y="39430"/>
                  <a:pt x="83773" y="39430"/>
                </a:cubicBezTo>
                <a:cubicBezTo>
                  <a:pt x="72196" y="39430"/>
                  <a:pt x="61758" y="46588"/>
                  <a:pt x="50560" y="55861"/>
                </a:cubicBezTo>
                <a:cubicBezTo>
                  <a:pt x="48663" y="57650"/>
                  <a:pt x="39553" y="65133"/>
                  <a:pt x="32341" y="68549"/>
                </a:cubicBezTo>
                <a:lnTo>
                  <a:pt x="50560" y="5756"/>
                </a:lnTo>
                <a:close/>
              </a:path>
            </a:pathLst>
          </a:custGeom>
          <a:solidFill>
            <a:srgbClr val="000000"/>
          </a:solidFill>
          <a:ln w="19050" cap="flat">
            <a:noFill/>
            <a:prstDash val="solid"/>
            <a:miter/>
          </a:ln>
        </p:spPr>
        <p:txBody>
          <a:bodyPr rtlCol="0" anchor="ctr"/>
          <a:lstStyle/>
          <a:p>
            <a:endParaRPr lang="zh-CN" altLang="en-US"/>
          </a:p>
        </p:txBody>
      </p:sp>
      <p:sp>
        <p:nvSpPr>
          <p:cNvPr id="339" name="图形 223 3" descr="\documentclass{article}&#10;\usepackage{amsmath}&#10;\usepackage[bold]{hhtensor}&#10;\pagestyle{empty}&#10;\begin{document}&#10;&#10;$\vec v$&#10;&#10;&#10;\end{document}" title="IguanaTex Vector Display">
            <a:extLst>
              <a:ext uri="{FF2B5EF4-FFF2-40B4-BE49-F238E27FC236}">
                <a16:creationId xmlns:a16="http://schemas.microsoft.com/office/drawing/2014/main" id="{D7F6C3E5-93BF-EB3E-B373-6290FBF88DF7}"/>
              </a:ext>
            </a:extLst>
          </p:cNvPr>
          <p:cNvSpPr>
            <a:spLocks noChangeAspect="1"/>
          </p:cNvSpPr>
          <p:nvPr>
            <p:custDataLst>
              <p:tags r:id="rId8"/>
            </p:custDataLst>
          </p:nvPr>
        </p:nvSpPr>
        <p:spPr>
          <a:xfrm>
            <a:off x="7693576" y="3337191"/>
            <a:ext cx="73986" cy="87464"/>
          </a:xfrm>
          <a:custGeom>
            <a:avLst/>
            <a:gdLst>
              <a:gd name="connsiteX0" fmla="*/ 96679 w 96602"/>
              <a:gd name="connsiteY0" fmla="*/ 17333 h 87492"/>
              <a:gd name="connsiteX1" fmla="*/ 83773 w 96602"/>
              <a:gd name="connsiteY1" fmla="*/ 63 h 87492"/>
              <a:gd name="connsiteX2" fmla="*/ 69349 w 96602"/>
              <a:gd name="connsiteY2" fmla="*/ 14487 h 87492"/>
              <a:gd name="connsiteX3" fmla="*/ 75043 w 96602"/>
              <a:gd name="connsiteY3" fmla="*/ 23027 h 87492"/>
              <a:gd name="connsiteX4" fmla="*/ 84533 w 96602"/>
              <a:gd name="connsiteY4" fmla="*/ 34984 h 87492"/>
              <a:gd name="connsiteX5" fmla="*/ 51320 w 96602"/>
              <a:gd name="connsiteY5" fmla="*/ 80723 h 87492"/>
              <a:gd name="connsiteX6" fmla="*/ 37655 w 96602"/>
              <a:gd name="connsiteY6" fmla="*/ 65919 h 87492"/>
              <a:gd name="connsiteX7" fmla="*/ 49042 w 96602"/>
              <a:gd name="connsiteY7" fmla="*/ 25874 h 87492"/>
              <a:gd name="connsiteX8" fmla="*/ 51130 w 96602"/>
              <a:gd name="connsiteY8" fmla="*/ 17333 h 87492"/>
              <a:gd name="connsiteX9" fmla="*/ 29684 w 96602"/>
              <a:gd name="connsiteY9" fmla="*/ 253 h 87492"/>
              <a:gd name="connsiteX10" fmla="*/ 77 w 96602"/>
              <a:gd name="connsiteY10" fmla="*/ 29860 h 87492"/>
              <a:gd name="connsiteX11" fmla="*/ 4632 w 96602"/>
              <a:gd name="connsiteY11" fmla="*/ 32517 h 87492"/>
              <a:gd name="connsiteX12" fmla="*/ 8997 w 96602"/>
              <a:gd name="connsiteY12" fmla="*/ 30049 h 87492"/>
              <a:gd name="connsiteX13" fmla="*/ 28545 w 96602"/>
              <a:gd name="connsiteY13" fmla="*/ 7085 h 87492"/>
              <a:gd name="connsiteX14" fmla="*/ 31771 w 96602"/>
              <a:gd name="connsiteY14" fmla="*/ 11070 h 87492"/>
              <a:gd name="connsiteX15" fmla="*/ 28925 w 96602"/>
              <a:gd name="connsiteY15" fmla="*/ 22458 h 87492"/>
              <a:gd name="connsiteX16" fmla="*/ 17347 w 96602"/>
              <a:gd name="connsiteY16" fmla="*/ 62124 h 87492"/>
              <a:gd name="connsiteX17" fmla="*/ 50181 w 96602"/>
              <a:gd name="connsiteY17" fmla="*/ 87555 h 87492"/>
              <a:gd name="connsiteX18" fmla="*/ 96679 w 96602"/>
              <a:gd name="connsiteY18" fmla="*/ 17333 h 8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602" h="87492">
                <a:moveTo>
                  <a:pt x="96679" y="17333"/>
                </a:moveTo>
                <a:cubicBezTo>
                  <a:pt x="96679" y="63"/>
                  <a:pt x="83963" y="63"/>
                  <a:pt x="83773" y="63"/>
                </a:cubicBezTo>
                <a:cubicBezTo>
                  <a:pt x="76182" y="63"/>
                  <a:pt x="69349" y="8034"/>
                  <a:pt x="69349" y="14487"/>
                </a:cubicBezTo>
                <a:cubicBezTo>
                  <a:pt x="69349" y="19801"/>
                  <a:pt x="73335" y="22078"/>
                  <a:pt x="75043" y="23027"/>
                </a:cubicBezTo>
                <a:cubicBezTo>
                  <a:pt x="83014" y="27772"/>
                  <a:pt x="84533" y="31188"/>
                  <a:pt x="84533" y="34984"/>
                </a:cubicBezTo>
                <a:cubicBezTo>
                  <a:pt x="84533" y="39159"/>
                  <a:pt x="73525" y="80723"/>
                  <a:pt x="51320" y="80723"/>
                </a:cubicBezTo>
                <a:cubicBezTo>
                  <a:pt x="37655" y="80723"/>
                  <a:pt x="37655" y="69335"/>
                  <a:pt x="37655" y="65919"/>
                </a:cubicBezTo>
                <a:cubicBezTo>
                  <a:pt x="37655" y="54912"/>
                  <a:pt x="42969" y="41057"/>
                  <a:pt x="49042" y="25874"/>
                </a:cubicBezTo>
                <a:cubicBezTo>
                  <a:pt x="50560" y="22078"/>
                  <a:pt x="51130" y="20370"/>
                  <a:pt x="51130" y="17333"/>
                </a:cubicBezTo>
                <a:cubicBezTo>
                  <a:pt x="51130" y="6326"/>
                  <a:pt x="40122" y="253"/>
                  <a:pt x="29684" y="253"/>
                </a:cubicBezTo>
                <a:cubicBezTo>
                  <a:pt x="9566" y="253"/>
                  <a:pt x="77" y="26064"/>
                  <a:pt x="77" y="29860"/>
                </a:cubicBezTo>
                <a:cubicBezTo>
                  <a:pt x="77" y="32517"/>
                  <a:pt x="2924" y="32517"/>
                  <a:pt x="4632" y="32517"/>
                </a:cubicBezTo>
                <a:cubicBezTo>
                  <a:pt x="6909" y="32517"/>
                  <a:pt x="8238" y="32517"/>
                  <a:pt x="8997" y="30049"/>
                </a:cubicBezTo>
                <a:cubicBezTo>
                  <a:pt x="15070" y="9552"/>
                  <a:pt x="25129" y="7085"/>
                  <a:pt x="28545" y="7085"/>
                </a:cubicBezTo>
                <a:cubicBezTo>
                  <a:pt x="29873" y="7085"/>
                  <a:pt x="31771" y="7085"/>
                  <a:pt x="31771" y="11070"/>
                </a:cubicBezTo>
                <a:cubicBezTo>
                  <a:pt x="31771" y="15436"/>
                  <a:pt x="29494" y="20939"/>
                  <a:pt x="28925" y="22458"/>
                </a:cubicBezTo>
                <a:cubicBezTo>
                  <a:pt x="20194" y="44473"/>
                  <a:pt x="17347" y="53014"/>
                  <a:pt x="17347" y="62124"/>
                </a:cubicBezTo>
                <a:cubicBezTo>
                  <a:pt x="17347" y="82241"/>
                  <a:pt x="33669" y="87555"/>
                  <a:pt x="50181" y="87555"/>
                </a:cubicBezTo>
                <a:cubicBezTo>
                  <a:pt x="82824" y="87555"/>
                  <a:pt x="96679" y="33655"/>
                  <a:pt x="96679" y="17333"/>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99" name="直线箭头连接符 596">
            <a:extLst>
              <a:ext uri="{FF2B5EF4-FFF2-40B4-BE49-F238E27FC236}">
                <a16:creationId xmlns:a16="http://schemas.microsoft.com/office/drawing/2014/main" id="{3C68BE10-A5C9-A55A-E18B-36EFDF15BB12}"/>
              </a:ext>
            </a:extLst>
          </p:cNvPr>
          <p:cNvCxnSpPr/>
          <p:nvPr/>
        </p:nvCxnSpPr>
        <p:spPr>
          <a:xfrm flipV="1">
            <a:off x="7553743" y="2204988"/>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肘形连接符 597">
            <a:extLst>
              <a:ext uri="{FF2B5EF4-FFF2-40B4-BE49-F238E27FC236}">
                <a16:creationId xmlns:a16="http://schemas.microsoft.com/office/drawing/2014/main" id="{80C8083B-89F9-EA1C-6198-4392C23B51F7}"/>
              </a:ext>
            </a:extLst>
          </p:cNvPr>
          <p:cNvCxnSpPr>
            <a:cxnSpLocks/>
          </p:cNvCxnSpPr>
          <p:nvPr/>
        </p:nvCxnSpPr>
        <p:spPr>
          <a:xfrm>
            <a:off x="4764961" y="2048243"/>
            <a:ext cx="1016800" cy="990246"/>
          </a:xfrm>
          <a:prstGeom prst="bentConnector3">
            <a:avLst>
              <a:gd name="adj1" fmla="val 7711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线连接符 599">
            <a:extLst>
              <a:ext uri="{FF2B5EF4-FFF2-40B4-BE49-F238E27FC236}">
                <a16:creationId xmlns:a16="http://schemas.microsoft.com/office/drawing/2014/main" id="{45665BA9-3918-2D79-BCC5-486BB7A4C8C3}"/>
              </a:ext>
            </a:extLst>
          </p:cNvPr>
          <p:cNvCxnSpPr>
            <a:cxnSpLocks/>
          </p:cNvCxnSpPr>
          <p:nvPr/>
        </p:nvCxnSpPr>
        <p:spPr>
          <a:xfrm flipH="1" flipV="1">
            <a:off x="4767713" y="2037754"/>
            <a:ext cx="3577" cy="315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肘形连接符 604">
            <a:extLst>
              <a:ext uri="{FF2B5EF4-FFF2-40B4-BE49-F238E27FC236}">
                <a16:creationId xmlns:a16="http://schemas.microsoft.com/office/drawing/2014/main" id="{C5304A7D-5CEA-58D8-6ECF-AE011477F68B}"/>
              </a:ext>
            </a:extLst>
          </p:cNvPr>
          <p:cNvCxnSpPr>
            <a:cxnSpLocks/>
          </p:cNvCxnSpPr>
          <p:nvPr/>
        </p:nvCxnSpPr>
        <p:spPr>
          <a:xfrm rot="16200000" flipH="1">
            <a:off x="6119125" y="3449759"/>
            <a:ext cx="1074587" cy="230884"/>
          </a:xfrm>
          <a:prstGeom prst="bentConnector3">
            <a:avLst>
              <a:gd name="adj1" fmla="val 847"/>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线连接符 613">
            <a:extLst>
              <a:ext uri="{FF2B5EF4-FFF2-40B4-BE49-F238E27FC236}">
                <a16:creationId xmlns:a16="http://schemas.microsoft.com/office/drawing/2014/main" id="{A189D0C3-1081-FC4A-C157-CC9BB94FAF58}"/>
              </a:ext>
            </a:extLst>
          </p:cNvPr>
          <p:cNvCxnSpPr>
            <a:cxnSpLocks/>
          </p:cNvCxnSpPr>
          <p:nvPr/>
        </p:nvCxnSpPr>
        <p:spPr>
          <a:xfrm>
            <a:off x="7549560" y="1822227"/>
            <a:ext cx="0" cy="22601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线连接符 617">
            <a:extLst>
              <a:ext uri="{FF2B5EF4-FFF2-40B4-BE49-F238E27FC236}">
                <a16:creationId xmlns:a16="http://schemas.microsoft.com/office/drawing/2014/main" id="{F67E7B05-074E-C8F4-8308-7C5E05A0B5FB}"/>
              </a:ext>
            </a:extLst>
          </p:cNvPr>
          <p:cNvCxnSpPr>
            <a:cxnSpLocks/>
          </p:cNvCxnSpPr>
          <p:nvPr/>
        </p:nvCxnSpPr>
        <p:spPr>
          <a:xfrm>
            <a:off x="3222550" y="1813532"/>
            <a:ext cx="15265" cy="1050578"/>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文本框 619">
            <a:extLst>
              <a:ext uri="{FF2B5EF4-FFF2-40B4-BE49-F238E27FC236}">
                <a16:creationId xmlns:a16="http://schemas.microsoft.com/office/drawing/2014/main" id="{1A10F189-F2D9-1602-7107-A7DF3DFED6AE}"/>
              </a:ext>
            </a:extLst>
          </p:cNvPr>
          <p:cNvSpPr txBox="1"/>
          <p:nvPr/>
        </p:nvSpPr>
        <p:spPr>
          <a:xfrm>
            <a:off x="3928495" y="1787598"/>
            <a:ext cx="723366" cy="276911"/>
          </a:xfrm>
          <a:prstGeom prst="rect">
            <a:avLst/>
          </a:prstGeom>
          <a:noFill/>
        </p:spPr>
        <p:txBody>
          <a:bodyPr wrap="none" rtlCol="0">
            <a:spAutoFit/>
          </a:bodyPr>
          <a:lstStyle/>
          <a:p>
            <a:r>
              <a:rPr kumimoji="1" lang="en-US" altLang="zh-CN" sz="1200" dirty="0">
                <a:latin typeface="Arial" panose="020B0604020202020204" pitchFamily="34" charset="0"/>
                <a:cs typeface="Arial" panose="020B0604020202020204" pitchFamily="34" charset="0"/>
              </a:rPr>
              <a:t>Encoder</a:t>
            </a:r>
            <a:endParaRPr kumimoji="1" lang="zh-CN" altLang="en-US" sz="1200" dirty="0">
              <a:latin typeface="Arial" panose="020B0604020202020204" pitchFamily="34" charset="0"/>
              <a:cs typeface="Arial" panose="020B0604020202020204" pitchFamily="34" charset="0"/>
            </a:endParaRPr>
          </a:p>
        </p:txBody>
      </p:sp>
      <p:sp>
        <p:nvSpPr>
          <p:cNvPr id="123" name="文本框 620">
            <a:extLst>
              <a:ext uri="{FF2B5EF4-FFF2-40B4-BE49-F238E27FC236}">
                <a16:creationId xmlns:a16="http://schemas.microsoft.com/office/drawing/2014/main" id="{2F731A13-0A25-8543-C8B7-8808F13834EA}"/>
              </a:ext>
            </a:extLst>
          </p:cNvPr>
          <p:cNvSpPr txBox="1"/>
          <p:nvPr/>
        </p:nvSpPr>
        <p:spPr>
          <a:xfrm>
            <a:off x="6401193" y="1786840"/>
            <a:ext cx="731043" cy="276911"/>
          </a:xfrm>
          <a:prstGeom prst="rect">
            <a:avLst/>
          </a:prstGeom>
          <a:noFill/>
        </p:spPr>
        <p:txBody>
          <a:bodyPr wrap="none" rtlCol="0">
            <a:spAutoFit/>
          </a:bodyPr>
          <a:lstStyle/>
          <a:p>
            <a:r>
              <a:rPr kumimoji="1" lang="en-US" altLang="zh-CN" sz="1200" dirty="0">
                <a:latin typeface="Arial" panose="020B0604020202020204" pitchFamily="34" charset="0"/>
                <a:cs typeface="Arial" panose="020B0604020202020204" pitchFamily="34" charset="0"/>
              </a:rPr>
              <a:t>Decoder</a:t>
            </a:r>
            <a:endParaRPr kumimoji="1" lang="zh-CN" altLang="en-US" sz="1200" dirty="0">
              <a:latin typeface="Arial" panose="020B0604020202020204" pitchFamily="34" charset="0"/>
              <a:cs typeface="Arial" panose="020B0604020202020204" pitchFamily="34" charset="0"/>
            </a:endParaRPr>
          </a:p>
        </p:txBody>
      </p:sp>
      <p:grpSp>
        <p:nvGrpSpPr>
          <p:cNvPr id="124" name="组合 621" descr="\documentclass{article}&#10;\usepackage{amsmath}&#10;\usepackage[bold]{hhtensor}&#10;\pagestyle{empty}&#10;\begin{document}&#10;&#10;$N \times$&#10;&#10;&#10;\end{document}" title="IguanaTex Vector Display">
            <a:extLst>
              <a:ext uri="{FF2B5EF4-FFF2-40B4-BE49-F238E27FC236}">
                <a16:creationId xmlns:a16="http://schemas.microsoft.com/office/drawing/2014/main" id="{7E0F1146-84E8-2CEB-C5D2-67BB7D0B7C0F}"/>
              </a:ext>
            </a:extLst>
          </p:cNvPr>
          <p:cNvGrpSpPr>
            <a:grpSpLocks noChangeAspect="1"/>
          </p:cNvGrpSpPr>
          <p:nvPr>
            <p:custDataLst>
              <p:tags r:id="rId9"/>
            </p:custDataLst>
          </p:nvPr>
        </p:nvGrpSpPr>
        <p:grpSpPr>
          <a:xfrm>
            <a:off x="4036960" y="2031656"/>
            <a:ext cx="308633" cy="136063"/>
            <a:chOff x="5015457" y="2900586"/>
            <a:chExt cx="322273" cy="136106"/>
          </a:xfrm>
        </p:grpSpPr>
        <p:sp>
          <p:nvSpPr>
            <p:cNvPr id="335" name="任意形状 736">
              <a:extLst>
                <a:ext uri="{FF2B5EF4-FFF2-40B4-BE49-F238E27FC236}">
                  <a16:creationId xmlns:a16="http://schemas.microsoft.com/office/drawing/2014/main" id="{A9432FD6-B9B1-1F54-70BE-1219C9E83152}"/>
                </a:ext>
              </a:extLst>
            </p:cNvPr>
            <p:cNvSpPr/>
            <p:nvPr>
              <p:custDataLst>
                <p:tags r:id="rId31"/>
              </p:custDataLst>
            </p:nvPr>
          </p:nvSpPr>
          <p:spPr>
            <a:xfrm>
              <a:off x="5015457" y="2900586"/>
              <a:ext cx="180481" cy="136106"/>
            </a:xfrm>
            <a:custGeom>
              <a:avLst/>
              <a:gdLst>
                <a:gd name="connsiteX0" fmla="*/ 153765 w 180481"/>
                <a:gd name="connsiteY0" fmla="*/ 20987 h 136106"/>
                <a:gd name="connsiteX1" fmla="*/ 176915 w 180481"/>
                <a:gd name="connsiteY1" fmla="*/ 6240 h 136106"/>
                <a:gd name="connsiteX2" fmla="*/ 180559 w 180481"/>
                <a:gd name="connsiteY2" fmla="*/ 2255 h 136106"/>
                <a:gd name="connsiteX3" fmla="*/ 177772 w 180481"/>
                <a:gd name="connsiteY3" fmla="*/ 63 h 136106"/>
                <a:gd name="connsiteX4" fmla="*/ 156123 w 180481"/>
                <a:gd name="connsiteY4" fmla="*/ 661 h 136106"/>
                <a:gd name="connsiteX5" fmla="*/ 134259 w 180481"/>
                <a:gd name="connsiteY5" fmla="*/ 63 h 136106"/>
                <a:gd name="connsiteX6" fmla="*/ 130401 w 180481"/>
                <a:gd name="connsiteY6" fmla="*/ 4048 h 136106"/>
                <a:gd name="connsiteX7" fmla="*/ 134259 w 180481"/>
                <a:gd name="connsiteY7" fmla="*/ 6240 h 136106"/>
                <a:gd name="connsiteX8" fmla="*/ 148835 w 180481"/>
                <a:gd name="connsiteY8" fmla="*/ 15009 h 136106"/>
                <a:gd name="connsiteX9" fmla="*/ 148192 w 180481"/>
                <a:gd name="connsiteY9" fmla="*/ 19193 h 136106"/>
                <a:gd name="connsiteX10" fmla="*/ 124185 w 180481"/>
                <a:gd name="connsiteY10" fmla="*/ 107872 h 136106"/>
                <a:gd name="connsiteX11" fmla="*/ 76814 w 180481"/>
                <a:gd name="connsiteY11" fmla="*/ 3849 h 136106"/>
                <a:gd name="connsiteX12" fmla="*/ 69955 w 180481"/>
                <a:gd name="connsiteY12" fmla="*/ 63 h 136106"/>
                <a:gd name="connsiteX13" fmla="*/ 41232 w 180481"/>
                <a:gd name="connsiteY13" fmla="*/ 63 h 136106"/>
                <a:gd name="connsiteX14" fmla="*/ 35016 w 180481"/>
                <a:gd name="connsiteY14" fmla="*/ 4048 h 136106"/>
                <a:gd name="connsiteX15" fmla="*/ 41017 w 180481"/>
                <a:gd name="connsiteY15" fmla="*/ 6240 h 136106"/>
                <a:gd name="connsiteX16" fmla="*/ 55593 w 180481"/>
                <a:gd name="connsiteY16" fmla="*/ 8034 h 136106"/>
                <a:gd name="connsiteX17" fmla="*/ 26870 w 180481"/>
                <a:gd name="connsiteY17" fmla="*/ 115046 h 136106"/>
                <a:gd name="connsiteX18" fmla="*/ 3721 w 180481"/>
                <a:gd name="connsiteY18" fmla="*/ 129992 h 136106"/>
                <a:gd name="connsiteX19" fmla="*/ 77 w 180481"/>
                <a:gd name="connsiteY19" fmla="*/ 133977 h 136106"/>
                <a:gd name="connsiteX20" fmla="*/ 2863 w 180481"/>
                <a:gd name="connsiteY20" fmla="*/ 136169 h 136106"/>
                <a:gd name="connsiteX21" fmla="*/ 24298 w 180481"/>
                <a:gd name="connsiteY21" fmla="*/ 135572 h 136106"/>
                <a:gd name="connsiteX22" fmla="*/ 46376 w 180481"/>
                <a:gd name="connsiteY22" fmla="*/ 136169 h 136106"/>
                <a:gd name="connsiteX23" fmla="*/ 50234 w 180481"/>
                <a:gd name="connsiteY23" fmla="*/ 132184 h 136106"/>
                <a:gd name="connsiteX24" fmla="*/ 45947 w 180481"/>
                <a:gd name="connsiteY24" fmla="*/ 129992 h 136106"/>
                <a:gd name="connsiteX25" fmla="*/ 31800 w 180481"/>
                <a:gd name="connsiteY25" fmla="*/ 121224 h 136106"/>
                <a:gd name="connsiteX26" fmla="*/ 32658 w 180481"/>
                <a:gd name="connsiteY26" fmla="*/ 116640 h 136106"/>
                <a:gd name="connsiteX27" fmla="*/ 60952 w 180481"/>
                <a:gd name="connsiteY27" fmla="*/ 11422 h 136106"/>
                <a:gd name="connsiteX28" fmla="*/ 62881 w 180481"/>
                <a:gd name="connsiteY28" fmla="*/ 15009 h 136106"/>
                <a:gd name="connsiteX29" fmla="*/ 116254 w 180481"/>
                <a:gd name="connsiteY29" fmla="*/ 132383 h 136106"/>
                <a:gd name="connsiteX30" fmla="*/ 120327 w 180481"/>
                <a:gd name="connsiteY30" fmla="*/ 136169 h 136106"/>
                <a:gd name="connsiteX31" fmla="*/ 123756 w 180481"/>
                <a:gd name="connsiteY31" fmla="*/ 131985 h 136106"/>
                <a:gd name="connsiteX32" fmla="*/ 153765 w 180481"/>
                <a:gd name="connsiteY32" fmla="*/ 20987 h 13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0481" h="136106">
                  <a:moveTo>
                    <a:pt x="153765" y="20987"/>
                  </a:moveTo>
                  <a:cubicBezTo>
                    <a:pt x="155909" y="13016"/>
                    <a:pt x="159767" y="6838"/>
                    <a:pt x="176915" y="6240"/>
                  </a:cubicBezTo>
                  <a:cubicBezTo>
                    <a:pt x="177986" y="6240"/>
                    <a:pt x="180559" y="6041"/>
                    <a:pt x="180559" y="2255"/>
                  </a:cubicBezTo>
                  <a:cubicBezTo>
                    <a:pt x="180559" y="2056"/>
                    <a:pt x="180559" y="63"/>
                    <a:pt x="177772" y="63"/>
                  </a:cubicBezTo>
                  <a:cubicBezTo>
                    <a:pt x="170699" y="63"/>
                    <a:pt x="163196" y="661"/>
                    <a:pt x="156123" y="661"/>
                  </a:cubicBezTo>
                  <a:cubicBezTo>
                    <a:pt x="148835" y="661"/>
                    <a:pt x="141333" y="63"/>
                    <a:pt x="134259" y="63"/>
                  </a:cubicBezTo>
                  <a:cubicBezTo>
                    <a:pt x="132973" y="63"/>
                    <a:pt x="130401" y="63"/>
                    <a:pt x="130401" y="4048"/>
                  </a:cubicBezTo>
                  <a:cubicBezTo>
                    <a:pt x="130401" y="6240"/>
                    <a:pt x="132544" y="6240"/>
                    <a:pt x="134259" y="6240"/>
                  </a:cubicBezTo>
                  <a:cubicBezTo>
                    <a:pt x="146477" y="6440"/>
                    <a:pt x="148835" y="10624"/>
                    <a:pt x="148835" y="15009"/>
                  </a:cubicBezTo>
                  <a:cubicBezTo>
                    <a:pt x="148835" y="15606"/>
                    <a:pt x="148406" y="18596"/>
                    <a:pt x="148192" y="19193"/>
                  </a:cubicBezTo>
                  <a:lnTo>
                    <a:pt x="124185" y="107872"/>
                  </a:lnTo>
                  <a:lnTo>
                    <a:pt x="76814" y="3849"/>
                  </a:lnTo>
                  <a:cubicBezTo>
                    <a:pt x="75099" y="262"/>
                    <a:pt x="74885" y="63"/>
                    <a:pt x="69955" y="63"/>
                  </a:cubicBezTo>
                  <a:lnTo>
                    <a:pt x="41232" y="63"/>
                  </a:lnTo>
                  <a:cubicBezTo>
                    <a:pt x="36945" y="63"/>
                    <a:pt x="35016" y="63"/>
                    <a:pt x="35016" y="4048"/>
                  </a:cubicBezTo>
                  <a:cubicBezTo>
                    <a:pt x="35016" y="6240"/>
                    <a:pt x="36945" y="6240"/>
                    <a:pt x="41017" y="6240"/>
                  </a:cubicBezTo>
                  <a:cubicBezTo>
                    <a:pt x="42089" y="6240"/>
                    <a:pt x="55593" y="6240"/>
                    <a:pt x="55593" y="8034"/>
                  </a:cubicBezTo>
                  <a:lnTo>
                    <a:pt x="26870" y="115046"/>
                  </a:lnTo>
                  <a:cubicBezTo>
                    <a:pt x="24727" y="123017"/>
                    <a:pt x="21083" y="129394"/>
                    <a:pt x="3721" y="129992"/>
                  </a:cubicBezTo>
                  <a:cubicBezTo>
                    <a:pt x="2435" y="129992"/>
                    <a:pt x="77" y="130191"/>
                    <a:pt x="77" y="133977"/>
                  </a:cubicBezTo>
                  <a:cubicBezTo>
                    <a:pt x="77" y="135372"/>
                    <a:pt x="1148" y="136169"/>
                    <a:pt x="2863" y="136169"/>
                  </a:cubicBezTo>
                  <a:cubicBezTo>
                    <a:pt x="9722" y="136169"/>
                    <a:pt x="17225" y="135572"/>
                    <a:pt x="24298" y="135572"/>
                  </a:cubicBezTo>
                  <a:cubicBezTo>
                    <a:pt x="31586" y="135572"/>
                    <a:pt x="39303" y="136169"/>
                    <a:pt x="46376" y="136169"/>
                  </a:cubicBezTo>
                  <a:cubicBezTo>
                    <a:pt x="47448" y="136169"/>
                    <a:pt x="50234" y="136169"/>
                    <a:pt x="50234" y="132184"/>
                  </a:cubicBezTo>
                  <a:cubicBezTo>
                    <a:pt x="50234" y="130191"/>
                    <a:pt x="48305" y="129992"/>
                    <a:pt x="45947" y="129992"/>
                  </a:cubicBezTo>
                  <a:cubicBezTo>
                    <a:pt x="33515" y="129593"/>
                    <a:pt x="31800" y="125209"/>
                    <a:pt x="31800" y="121224"/>
                  </a:cubicBezTo>
                  <a:cubicBezTo>
                    <a:pt x="31800" y="119829"/>
                    <a:pt x="32015" y="118832"/>
                    <a:pt x="32658" y="116640"/>
                  </a:cubicBezTo>
                  <a:lnTo>
                    <a:pt x="60952" y="11422"/>
                  </a:lnTo>
                  <a:cubicBezTo>
                    <a:pt x="61809" y="12617"/>
                    <a:pt x="61809" y="13016"/>
                    <a:pt x="62881" y="15009"/>
                  </a:cubicBezTo>
                  <a:lnTo>
                    <a:pt x="116254" y="132383"/>
                  </a:lnTo>
                  <a:cubicBezTo>
                    <a:pt x="117754" y="135771"/>
                    <a:pt x="118397" y="136169"/>
                    <a:pt x="120327" y="136169"/>
                  </a:cubicBezTo>
                  <a:cubicBezTo>
                    <a:pt x="122684" y="136169"/>
                    <a:pt x="122684" y="135572"/>
                    <a:pt x="123756" y="131985"/>
                  </a:cubicBezTo>
                  <a:lnTo>
                    <a:pt x="153765" y="20987"/>
                  </a:lnTo>
                  <a:close/>
                </a:path>
              </a:pathLst>
            </a:custGeom>
            <a:solidFill>
              <a:srgbClr val="000000"/>
            </a:solidFill>
            <a:ln w="21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6" name="任意形状 737">
              <a:extLst>
                <a:ext uri="{FF2B5EF4-FFF2-40B4-BE49-F238E27FC236}">
                  <a16:creationId xmlns:a16="http://schemas.microsoft.com/office/drawing/2014/main" id="{BB20528C-EF37-B03F-34C8-B470CEA47144}"/>
                </a:ext>
              </a:extLst>
            </p:cNvPr>
            <p:cNvSpPr/>
            <p:nvPr>
              <p:custDataLst>
                <p:tags r:id="rId32"/>
              </p:custDataLst>
            </p:nvPr>
          </p:nvSpPr>
          <p:spPr>
            <a:xfrm>
              <a:off x="5234200" y="2938848"/>
              <a:ext cx="103530" cy="96051"/>
            </a:xfrm>
            <a:custGeom>
              <a:avLst/>
              <a:gdLst>
                <a:gd name="connsiteX0" fmla="*/ 51958 w 103530"/>
                <a:gd name="connsiteY0" fmla="*/ 42509 h 96051"/>
                <a:gd name="connsiteX1" fmla="*/ 9088 w 103530"/>
                <a:gd name="connsiteY1" fmla="*/ 2853 h 96051"/>
                <a:gd name="connsiteX2" fmla="*/ 4373 w 103530"/>
                <a:gd name="connsiteY2" fmla="*/ 63 h 96051"/>
                <a:gd name="connsiteX3" fmla="*/ 86 w 103530"/>
                <a:gd name="connsiteY3" fmla="*/ 4048 h 96051"/>
                <a:gd name="connsiteX4" fmla="*/ 2872 w 103530"/>
                <a:gd name="connsiteY4" fmla="*/ 8034 h 96051"/>
                <a:gd name="connsiteX5" fmla="*/ 45742 w 103530"/>
                <a:gd name="connsiteY5" fmla="*/ 48089 h 96051"/>
                <a:gd name="connsiteX6" fmla="*/ 2872 w 103530"/>
                <a:gd name="connsiteY6" fmla="*/ 88144 h 96051"/>
                <a:gd name="connsiteX7" fmla="*/ 86 w 103530"/>
                <a:gd name="connsiteY7" fmla="*/ 92129 h 96051"/>
                <a:gd name="connsiteX8" fmla="*/ 4373 w 103530"/>
                <a:gd name="connsiteY8" fmla="*/ 96115 h 96051"/>
                <a:gd name="connsiteX9" fmla="*/ 9088 w 103530"/>
                <a:gd name="connsiteY9" fmla="*/ 93325 h 96051"/>
                <a:gd name="connsiteX10" fmla="*/ 51744 w 103530"/>
                <a:gd name="connsiteY10" fmla="*/ 53668 h 96051"/>
                <a:gd name="connsiteX11" fmla="*/ 96114 w 103530"/>
                <a:gd name="connsiteY11" fmla="*/ 94919 h 96051"/>
                <a:gd name="connsiteX12" fmla="*/ 99329 w 103530"/>
                <a:gd name="connsiteY12" fmla="*/ 96115 h 96051"/>
                <a:gd name="connsiteX13" fmla="*/ 103616 w 103530"/>
                <a:gd name="connsiteY13" fmla="*/ 92129 h 96051"/>
                <a:gd name="connsiteX14" fmla="*/ 102973 w 103530"/>
                <a:gd name="connsiteY14" fmla="*/ 89937 h 96051"/>
                <a:gd name="connsiteX15" fmla="*/ 57960 w 103530"/>
                <a:gd name="connsiteY15" fmla="*/ 48089 h 96051"/>
                <a:gd name="connsiteX16" fmla="*/ 97186 w 103530"/>
                <a:gd name="connsiteY16" fmla="*/ 11621 h 96051"/>
                <a:gd name="connsiteX17" fmla="*/ 102545 w 103530"/>
                <a:gd name="connsiteY17" fmla="*/ 6639 h 96051"/>
                <a:gd name="connsiteX18" fmla="*/ 103616 w 103530"/>
                <a:gd name="connsiteY18" fmla="*/ 4048 h 96051"/>
                <a:gd name="connsiteX19" fmla="*/ 99329 w 103530"/>
                <a:gd name="connsiteY19" fmla="*/ 63 h 96051"/>
                <a:gd name="connsiteX20" fmla="*/ 94399 w 103530"/>
                <a:gd name="connsiteY20" fmla="*/ 3052 h 96051"/>
                <a:gd name="connsiteX21" fmla="*/ 51958 w 103530"/>
                <a:gd name="connsiteY21" fmla="*/ 42509 h 9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530" h="96051">
                  <a:moveTo>
                    <a:pt x="51958" y="42509"/>
                  </a:moveTo>
                  <a:lnTo>
                    <a:pt x="9088" y="2853"/>
                  </a:lnTo>
                  <a:cubicBezTo>
                    <a:pt x="6516" y="461"/>
                    <a:pt x="6088" y="63"/>
                    <a:pt x="4373" y="63"/>
                  </a:cubicBezTo>
                  <a:cubicBezTo>
                    <a:pt x="2229" y="63"/>
                    <a:pt x="86" y="1856"/>
                    <a:pt x="86" y="4048"/>
                  </a:cubicBezTo>
                  <a:cubicBezTo>
                    <a:pt x="86" y="5443"/>
                    <a:pt x="514" y="5842"/>
                    <a:pt x="2872" y="8034"/>
                  </a:cubicBezTo>
                  <a:lnTo>
                    <a:pt x="45742" y="48089"/>
                  </a:lnTo>
                  <a:lnTo>
                    <a:pt x="2872" y="88144"/>
                  </a:lnTo>
                  <a:cubicBezTo>
                    <a:pt x="514" y="90336"/>
                    <a:pt x="86" y="90734"/>
                    <a:pt x="86" y="92129"/>
                  </a:cubicBezTo>
                  <a:cubicBezTo>
                    <a:pt x="86" y="94321"/>
                    <a:pt x="2229" y="96115"/>
                    <a:pt x="4373" y="96115"/>
                  </a:cubicBezTo>
                  <a:cubicBezTo>
                    <a:pt x="6088" y="96115"/>
                    <a:pt x="6516" y="95716"/>
                    <a:pt x="9088" y="93325"/>
                  </a:cubicBezTo>
                  <a:lnTo>
                    <a:pt x="51744" y="53668"/>
                  </a:lnTo>
                  <a:lnTo>
                    <a:pt x="96114" y="94919"/>
                  </a:lnTo>
                  <a:cubicBezTo>
                    <a:pt x="96543" y="95118"/>
                    <a:pt x="98043" y="96115"/>
                    <a:pt x="99329" y="96115"/>
                  </a:cubicBezTo>
                  <a:cubicBezTo>
                    <a:pt x="101902" y="96115"/>
                    <a:pt x="103616" y="94321"/>
                    <a:pt x="103616" y="92129"/>
                  </a:cubicBezTo>
                  <a:cubicBezTo>
                    <a:pt x="103616" y="91731"/>
                    <a:pt x="103616" y="90933"/>
                    <a:pt x="102973" y="89937"/>
                  </a:cubicBezTo>
                  <a:cubicBezTo>
                    <a:pt x="102759" y="89538"/>
                    <a:pt x="68678" y="58252"/>
                    <a:pt x="57960" y="48089"/>
                  </a:cubicBezTo>
                  <a:lnTo>
                    <a:pt x="97186" y="11621"/>
                  </a:lnTo>
                  <a:cubicBezTo>
                    <a:pt x="98258" y="10425"/>
                    <a:pt x="101473" y="7835"/>
                    <a:pt x="102545" y="6639"/>
                  </a:cubicBezTo>
                  <a:cubicBezTo>
                    <a:pt x="102759" y="6240"/>
                    <a:pt x="103616" y="5443"/>
                    <a:pt x="103616" y="4048"/>
                  </a:cubicBezTo>
                  <a:cubicBezTo>
                    <a:pt x="103616" y="1856"/>
                    <a:pt x="101902" y="63"/>
                    <a:pt x="99329" y="63"/>
                  </a:cubicBezTo>
                  <a:cubicBezTo>
                    <a:pt x="97615" y="63"/>
                    <a:pt x="96757" y="860"/>
                    <a:pt x="94399" y="3052"/>
                  </a:cubicBezTo>
                  <a:lnTo>
                    <a:pt x="51958" y="42509"/>
                  </a:lnTo>
                  <a:close/>
                </a:path>
              </a:pathLst>
            </a:custGeom>
            <a:solidFill>
              <a:srgbClr val="000000"/>
            </a:solidFill>
            <a:ln w="21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25" name="组合 622" descr="\documentclass{article}&#10;\usepackage{amsmath}&#10;\usepackage[bold]{hhtensor}&#10;\pagestyle{empty}&#10;\begin{document}&#10;&#10;$N \times$&#10;&#10;&#10;\end{document}" title="IguanaTex Vector Display">
            <a:extLst>
              <a:ext uri="{FF2B5EF4-FFF2-40B4-BE49-F238E27FC236}">
                <a16:creationId xmlns:a16="http://schemas.microsoft.com/office/drawing/2014/main" id="{D55F7CDD-4A44-5BFE-B5CF-596F66767E9E}"/>
              </a:ext>
            </a:extLst>
          </p:cNvPr>
          <p:cNvGrpSpPr>
            <a:grpSpLocks noChangeAspect="1"/>
          </p:cNvGrpSpPr>
          <p:nvPr>
            <p:custDataLst>
              <p:tags r:id="rId10"/>
            </p:custDataLst>
          </p:nvPr>
        </p:nvGrpSpPr>
        <p:grpSpPr>
          <a:xfrm>
            <a:off x="6465644" y="2061870"/>
            <a:ext cx="308633" cy="136063"/>
            <a:chOff x="5015457" y="2900586"/>
            <a:chExt cx="322273" cy="136106"/>
          </a:xfrm>
        </p:grpSpPr>
        <p:sp>
          <p:nvSpPr>
            <p:cNvPr id="333" name="任意形状 734">
              <a:extLst>
                <a:ext uri="{FF2B5EF4-FFF2-40B4-BE49-F238E27FC236}">
                  <a16:creationId xmlns:a16="http://schemas.microsoft.com/office/drawing/2014/main" id="{803F8B66-847C-51CA-A233-44CCCB4A59A4}"/>
                </a:ext>
              </a:extLst>
            </p:cNvPr>
            <p:cNvSpPr/>
            <p:nvPr>
              <p:custDataLst>
                <p:tags r:id="rId29"/>
              </p:custDataLst>
            </p:nvPr>
          </p:nvSpPr>
          <p:spPr>
            <a:xfrm>
              <a:off x="5015457" y="2900586"/>
              <a:ext cx="180481" cy="136106"/>
            </a:xfrm>
            <a:custGeom>
              <a:avLst/>
              <a:gdLst>
                <a:gd name="connsiteX0" fmla="*/ 153765 w 180481"/>
                <a:gd name="connsiteY0" fmla="*/ 20987 h 136106"/>
                <a:gd name="connsiteX1" fmla="*/ 176915 w 180481"/>
                <a:gd name="connsiteY1" fmla="*/ 6240 h 136106"/>
                <a:gd name="connsiteX2" fmla="*/ 180559 w 180481"/>
                <a:gd name="connsiteY2" fmla="*/ 2255 h 136106"/>
                <a:gd name="connsiteX3" fmla="*/ 177772 w 180481"/>
                <a:gd name="connsiteY3" fmla="*/ 63 h 136106"/>
                <a:gd name="connsiteX4" fmla="*/ 156123 w 180481"/>
                <a:gd name="connsiteY4" fmla="*/ 661 h 136106"/>
                <a:gd name="connsiteX5" fmla="*/ 134259 w 180481"/>
                <a:gd name="connsiteY5" fmla="*/ 63 h 136106"/>
                <a:gd name="connsiteX6" fmla="*/ 130401 w 180481"/>
                <a:gd name="connsiteY6" fmla="*/ 4048 h 136106"/>
                <a:gd name="connsiteX7" fmla="*/ 134259 w 180481"/>
                <a:gd name="connsiteY7" fmla="*/ 6240 h 136106"/>
                <a:gd name="connsiteX8" fmla="*/ 148835 w 180481"/>
                <a:gd name="connsiteY8" fmla="*/ 15009 h 136106"/>
                <a:gd name="connsiteX9" fmla="*/ 148192 w 180481"/>
                <a:gd name="connsiteY9" fmla="*/ 19193 h 136106"/>
                <a:gd name="connsiteX10" fmla="*/ 124185 w 180481"/>
                <a:gd name="connsiteY10" fmla="*/ 107872 h 136106"/>
                <a:gd name="connsiteX11" fmla="*/ 76814 w 180481"/>
                <a:gd name="connsiteY11" fmla="*/ 3849 h 136106"/>
                <a:gd name="connsiteX12" fmla="*/ 69955 w 180481"/>
                <a:gd name="connsiteY12" fmla="*/ 63 h 136106"/>
                <a:gd name="connsiteX13" fmla="*/ 41232 w 180481"/>
                <a:gd name="connsiteY13" fmla="*/ 63 h 136106"/>
                <a:gd name="connsiteX14" fmla="*/ 35016 w 180481"/>
                <a:gd name="connsiteY14" fmla="*/ 4048 h 136106"/>
                <a:gd name="connsiteX15" fmla="*/ 41017 w 180481"/>
                <a:gd name="connsiteY15" fmla="*/ 6240 h 136106"/>
                <a:gd name="connsiteX16" fmla="*/ 55593 w 180481"/>
                <a:gd name="connsiteY16" fmla="*/ 8034 h 136106"/>
                <a:gd name="connsiteX17" fmla="*/ 26870 w 180481"/>
                <a:gd name="connsiteY17" fmla="*/ 115046 h 136106"/>
                <a:gd name="connsiteX18" fmla="*/ 3721 w 180481"/>
                <a:gd name="connsiteY18" fmla="*/ 129992 h 136106"/>
                <a:gd name="connsiteX19" fmla="*/ 77 w 180481"/>
                <a:gd name="connsiteY19" fmla="*/ 133977 h 136106"/>
                <a:gd name="connsiteX20" fmla="*/ 2863 w 180481"/>
                <a:gd name="connsiteY20" fmla="*/ 136169 h 136106"/>
                <a:gd name="connsiteX21" fmla="*/ 24298 w 180481"/>
                <a:gd name="connsiteY21" fmla="*/ 135572 h 136106"/>
                <a:gd name="connsiteX22" fmla="*/ 46376 w 180481"/>
                <a:gd name="connsiteY22" fmla="*/ 136169 h 136106"/>
                <a:gd name="connsiteX23" fmla="*/ 50234 w 180481"/>
                <a:gd name="connsiteY23" fmla="*/ 132184 h 136106"/>
                <a:gd name="connsiteX24" fmla="*/ 45947 w 180481"/>
                <a:gd name="connsiteY24" fmla="*/ 129992 h 136106"/>
                <a:gd name="connsiteX25" fmla="*/ 31800 w 180481"/>
                <a:gd name="connsiteY25" fmla="*/ 121224 h 136106"/>
                <a:gd name="connsiteX26" fmla="*/ 32658 w 180481"/>
                <a:gd name="connsiteY26" fmla="*/ 116640 h 136106"/>
                <a:gd name="connsiteX27" fmla="*/ 60952 w 180481"/>
                <a:gd name="connsiteY27" fmla="*/ 11422 h 136106"/>
                <a:gd name="connsiteX28" fmla="*/ 62881 w 180481"/>
                <a:gd name="connsiteY28" fmla="*/ 15009 h 136106"/>
                <a:gd name="connsiteX29" fmla="*/ 116254 w 180481"/>
                <a:gd name="connsiteY29" fmla="*/ 132383 h 136106"/>
                <a:gd name="connsiteX30" fmla="*/ 120327 w 180481"/>
                <a:gd name="connsiteY30" fmla="*/ 136169 h 136106"/>
                <a:gd name="connsiteX31" fmla="*/ 123756 w 180481"/>
                <a:gd name="connsiteY31" fmla="*/ 131985 h 136106"/>
                <a:gd name="connsiteX32" fmla="*/ 153765 w 180481"/>
                <a:gd name="connsiteY32" fmla="*/ 20987 h 13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0481" h="136106">
                  <a:moveTo>
                    <a:pt x="153765" y="20987"/>
                  </a:moveTo>
                  <a:cubicBezTo>
                    <a:pt x="155909" y="13016"/>
                    <a:pt x="159767" y="6838"/>
                    <a:pt x="176915" y="6240"/>
                  </a:cubicBezTo>
                  <a:cubicBezTo>
                    <a:pt x="177986" y="6240"/>
                    <a:pt x="180559" y="6041"/>
                    <a:pt x="180559" y="2255"/>
                  </a:cubicBezTo>
                  <a:cubicBezTo>
                    <a:pt x="180559" y="2056"/>
                    <a:pt x="180559" y="63"/>
                    <a:pt x="177772" y="63"/>
                  </a:cubicBezTo>
                  <a:cubicBezTo>
                    <a:pt x="170699" y="63"/>
                    <a:pt x="163196" y="661"/>
                    <a:pt x="156123" y="661"/>
                  </a:cubicBezTo>
                  <a:cubicBezTo>
                    <a:pt x="148835" y="661"/>
                    <a:pt x="141333" y="63"/>
                    <a:pt x="134259" y="63"/>
                  </a:cubicBezTo>
                  <a:cubicBezTo>
                    <a:pt x="132973" y="63"/>
                    <a:pt x="130401" y="63"/>
                    <a:pt x="130401" y="4048"/>
                  </a:cubicBezTo>
                  <a:cubicBezTo>
                    <a:pt x="130401" y="6240"/>
                    <a:pt x="132544" y="6240"/>
                    <a:pt x="134259" y="6240"/>
                  </a:cubicBezTo>
                  <a:cubicBezTo>
                    <a:pt x="146477" y="6440"/>
                    <a:pt x="148835" y="10624"/>
                    <a:pt x="148835" y="15009"/>
                  </a:cubicBezTo>
                  <a:cubicBezTo>
                    <a:pt x="148835" y="15606"/>
                    <a:pt x="148406" y="18596"/>
                    <a:pt x="148192" y="19193"/>
                  </a:cubicBezTo>
                  <a:lnTo>
                    <a:pt x="124185" y="107872"/>
                  </a:lnTo>
                  <a:lnTo>
                    <a:pt x="76814" y="3849"/>
                  </a:lnTo>
                  <a:cubicBezTo>
                    <a:pt x="75099" y="262"/>
                    <a:pt x="74885" y="63"/>
                    <a:pt x="69955" y="63"/>
                  </a:cubicBezTo>
                  <a:lnTo>
                    <a:pt x="41232" y="63"/>
                  </a:lnTo>
                  <a:cubicBezTo>
                    <a:pt x="36945" y="63"/>
                    <a:pt x="35016" y="63"/>
                    <a:pt x="35016" y="4048"/>
                  </a:cubicBezTo>
                  <a:cubicBezTo>
                    <a:pt x="35016" y="6240"/>
                    <a:pt x="36945" y="6240"/>
                    <a:pt x="41017" y="6240"/>
                  </a:cubicBezTo>
                  <a:cubicBezTo>
                    <a:pt x="42089" y="6240"/>
                    <a:pt x="55593" y="6240"/>
                    <a:pt x="55593" y="8034"/>
                  </a:cubicBezTo>
                  <a:lnTo>
                    <a:pt x="26870" y="115046"/>
                  </a:lnTo>
                  <a:cubicBezTo>
                    <a:pt x="24727" y="123017"/>
                    <a:pt x="21083" y="129394"/>
                    <a:pt x="3721" y="129992"/>
                  </a:cubicBezTo>
                  <a:cubicBezTo>
                    <a:pt x="2435" y="129992"/>
                    <a:pt x="77" y="130191"/>
                    <a:pt x="77" y="133977"/>
                  </a:cubicBezTo>
                  <a:cubicBezTo>
                    <a:pt x="77" y="135372"/>
                    <a:pt x="1148" y="136169"/>
                    <a:pt x="2863" y="136169"/>
                  </a:cubicBezTo>
                  <a:cubicBezTo>
                    <a:pt x="9722" y="136169"/>
                    <a:pt x="17225" y="135572"/>
                    <a:pt x="24298" y="135572"/>
                  </a:cubicBezTo>
                  <a:cubicBezTo>
                    <a:pt x="31586" y="135572"/>
                    <a:pt x="39303" y="136169"/>
                    <a:pt x="46376" y="136169"/>
                  </a:cubicBezTo>
                  <a:cubicBezTo>
                    <a:pt x="47448" y="136169"/>
                    <a:pt x="50234" y="136169"/>
                    <a:pt x="50234" y="132184"/>
                  </a:cubicBezTo>
                  <a:cubicBezTo>
                    <a:pt x="50234" y="130191"/>
                    <a:pt x="48305" y="129992"/>
                    <a:pt x="45947" y="129992"/>
                  </a:cubicBezTo>
                  <a:cubicBezTo>
                    <a:pt x="33515" y="129593"/>
                    <a:pt x="31800" y="125209"/>
                    <a:pt x="31800" y="121224"/>
                  </a:cubicBezTo>
                  <a:cubicBezTo>
                    <a:pt x="31800" y="119829"/>
                    <a:pt x="32015" y="118832"/>
                    <a:pt x="32658" y="116640"/>
                  </a:cubicBezTo>
                  <a:lnTo>
                    <a:pt x="60952" y="11422"/>
                  </a:lnTo>
                  <a:cubicBezTo>
                    <a:pt x="61809" y="12617"/>
                    <a:pt x="61809" y="13016"/>
                    <a:pt x="62881" y="15009"/>
                  </a:cubicBezTo>
                  <a:lnTo>
                    <a:pt x="116254" y="132383"/>
                  </a:lnTo>
                  <a:cubicBezTo>
                    <a:pt x="117754" y="135771"/>
                    <a:pt x="118397" y="136169"/>
                    <a:pt x="120327" y="136169"/>
                  </a:cubicBezTo>
                  <a:cubicBezTo>
                    <a:pt x="122684" y="136169"/>
                    <a:pt x="122684" y="135572"/>
                    <a:pt x="123756" y="131985"/>
                  </a:cubicBezTo>
                  <a:lnTo>
                    <a:pt x="153765" y="20987"/>
                  </a:lnTo>
                  <a:close/>
                </a:path>
              </a:pathLst>
            </a:custGeom>
            <a:solidFill>
              <a:srgbClr val="000000"/>
            </a:solidFill>
            <a:ln w="21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334" name="任意形状 735">
              <a:extLst>
                <a:ext uri="{FF2B5EF4-FFF2-40B4-BE49-F238E27FC236}">
                  <a16:creationId xmlns:a16="http://schemas.microsoft.com/office/drawing/2014/main" id="{B1113079-C0A5-0DD4-2741-B97738B6872F}"/>
                </a:ext>
              </a:extLst>
            </p:cNvPr>
            <p:cNvSpPr/>
            <p:nvPr>
              <p:custDataLst>
                <p:tags r:id="rId30"/>
              </p:custDataLst>
            </p:nvPr>
          </p:nvSpPr>
          <p:spPr>
            <a:xfrm>
              <a:off x="5234200" y="2938848"/>
              <a:ext cx="103530" cy="96051"/>
            </a:xfrm>
            <a:custGeom>
              <a:avLst/>
              <a:gdLst>
                <a:gd name="connsiteX0" fmla="*/ 51958 w 103530"/>
                <a:gd name="connsiteY0" fmla="*/ 42509 h 96051"/>
                <a:gd name="connsiteX1" fmla="*/ 9088 w 103530"/>
                <a:gd name="connsiteY1" fmla="*/ 2853 h 96051"/>
                <a:gd name="connsiteX2" fmla="*/ 4373 w 103530"/>
                <a:gd name="connsiteY2" fmla="*/ 63 h 96051"/>
                <a:gd name="connsiteX3" fmla="*/ 86 w 103530"/>
                <a:gd name="connsiteY3" fmla="*/ 4048 h 96051"/>
                <a:gd name="connsiteX4" fmla="*/ 2872 w 103530"/>
                <a:gd name="connsiteY4" fmla="*/ 8034 h 96051"/>
                <a:gd name="connsiteX5" fmla="*/ 45742 w 103530"/>
                <a:gd name="connsiteY5" fmla="*/ 48089 h 96051"/>
                <a:gd name="connsiteX6" fmla="*/ 2872 w 103530"/>
                <a:gd name="connsiteY6" fmla="*/ 88144 h 96051"/>
                <a:gd name="connsiteX7" fmla="*/ 86 w 103530"/>
                <a:gd name="connsiteY7" fmla="*/ 92129 h 96051"/>
                <a:gd name="connsiteX8" fmla="*/ 4373 w 103530"/>
                <a:gd name="connsiteY8" fmla="*/ 96115 h 96051"/>
                <a:gd name="connsiteX9" fmla="*/ 9088 w 103530"/>
                <a:gd name="connsiteY9" fmla="*/ 93325 h 96051"/>
                <a:gd name="connsiteX10" fmla="*/ 51744 w 103530"/>
                <a:gd name="connsiteY10" fmla="*/ 53668 h 96051"/>
                <a:gd name="connsiteX11" fmla="*/ 96114 w 103530"/>
                <a:gd name="connsiteY11" fmla="*/ 94919 h 96051"/>
                <a:gd name="connsiteX12" fmla="*/ 99329 w 103530"/>
                <a:gd name="connsiteY12" fmla="*/ 96115 h 96051"/>
                <a:gd name="connsiteX13" fmla="*/ 103616 w 103530"/>
                <a:gd name="connsiteY13" fmla="*/ 92129 h 96051"/>
                <a:gd name="connsiteX14" fmla="*/ 102973 w 103530"/>
                <a:gd name="connsiteY14" fmla="*/ 89937 h 96051"/>
                <a:gd name="connsiteX15" fmla="*/ 57960 w 103530"/>
                <a:gd name="connsiteY15" fmla="*/ 48089 h 96051"/>
                <a:gd name="connsiteX16" fmla="*/ 97186 w 103530"/>
                <a:gd name="connsiteY16" fmla="*/ 11621 h 96051"/>
                <a:gd name="connsiteX17" fmla="*/ 102545 w 103530"/>
                <a:gd name="connsiteY17" fmla="*/ 6639 h 96051"/>
                <a:gd name="connsiteX18" fmla="*/ 103616 w 103530"/>
                <a:gd name="connsiteY18" fmla="*/ 4048 h 96051"/>
                <a:gd name="connsiteX19" fmla="*/ 99329 w 103530"/>
                <a:gd name="connsiteY19" fmla="*/ 63 h 96051"/>
                <a:gd name="connsiteX20" fmla="*/ 94399 w 103530"/>
                <a:gd name="connsiteY20" fmla="*/ 3052 h 96051"/>
                <a:gd name="connsiteX21" fmla="*/ 51958 w 103530"/>
                <a:gd name="connsiteY21" fmla="*/ 42509 h 9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530" h="96051">
                  <a:moveTo>
                    <a:pt x="51958" y="42509"/>
                  </a:moveTo>
                  <a:lnTo>
                    <a:pt x="9088" y="2853"/>
                  </a:lnTo>
                  <a:cubicBezTo>
                    <a:pt x="6516" y="461"/>
                    <a:pt x="6088" y="63"/>
                    <a:pt x="4373" y="63"/>
                  </a:cubicBezTo>
                  <a:cubicBezTo>
                    <a:pt x="2229" y="63"/>
                    <a:pt x="86" y="1856"/>
                    <a:pt x="86" y="4048"/>
                  </a:cubicBezTo>
                  <a:cubicBezTo>
                    <a:pt x="86" y="5443"/>
                    <a:pt x="514" y="5842"/>
                    <a:pt x="2872" y="8034"/>
                  </a:cubicBezTo>
                  <a:lnTo>
                    <a:pt x="45742" y="48089"/>
                  </a:lnTo>
                  <a:lnTo>
                    <a:pt x="2872" y="88144"/>
                  </a:lnTo>
                  <a:cubicBezTo>
                    <a:pt x="514" y="90336"/>
                    <a:pt x="86" y="90734"/>
                    <a:pt x="86" y="92129"/>
                  </a:cubicBezTo>
                  <a:cubicBezTo>
                    <a:pt x="86" y="94321"/>
                    <a:pt x="2229" y="96115"/>
                    <a:pt x="4373" y="96115"/>
                  </a:cubicBezTo>
                  <a:cubicBezTo>
                    <a:pt x="6088" y="96115"/>
                    <a:pt x="6516" y="95716"/>
                    <a:pt x="9088" y="93325"/>
                  </a:cubicBezTo>
                  <a:lnTo>
                    <a:pt x="51744" y="53668"/>
                  </a:lnTo>
                  <a:lnTo>
                    <a:pt x="96114" y="94919"/>
                  </a:lnTo>
                  <a:cubicBezTo>
                    <a:pt x="96543" y="95118"/>
                    <a:pt x="98043" y="96115"/>
                    <a:pt x="99329" y="96115"/>
                  </a:cubicBezTo>
                  <a:cubicBezTo>
                    <a:pt x="101902" y="96115"/>
                    <a:pt x="103616" y="94321"/>
                    <a:pt x="103616" y="92129"/>
                  </a:cubicBezTo>
                  <a:cubicBezTo>
                    <a:pt x="103616" y="91731"/>
                    <a:pt x="103616" y="90933"/>
                    <a:pt x="102973" y="89937"/>
                  </a:cubicBezTo>
                  <a:cubicBezTo>
                    <a:pt x="102759" y="89538"/>
                    <a:pt x="68678" y="58252"/>
                    <a:pt x="57960" y="48089"/>
                  </a:cubicBezTo>
                  <a:lnTo>
                    <a:pt x="97186" y="11621"/>
                  </a:lnTo>
                  <a:cubicBezTo>
                    <a:pt x="98258" y="10425"/>
                    <a:pt x="101473" y="7835"/>
                    <a:pt x="102545" y="6639"/>
                  </a:cubicBezTo>
                  <a:cubicBezTo>
                    <a:pt x="102759" y="6240"/>
                    <a:pt x="103616" y="5443"/>
                    <a:pt x="103616" y="4048"/>
                  </a:cubicBezTo>
                  <a:cubicBezTo>
                    <a:pt x="103616" y="1856"/>
                    <a:pt x="101902" y="63"/>
                    <a:pt x="99329" y="63"/>
                  </a:cubicBezTo>
                  <a:cubicBezTo>
                    <a:pt x="97615" y="63"/>
                    <a:pt x="96757" y="860"/>
                    <a:pt x="94399" y="3052"/>
                  </a:cubicBezTo>
                  <a:lnTo>
                    <a:pt x="51958" y="42509"/>
                  </a:lnTo>
                  <a:close/>
                </a:path>
              </a:pathLst>
            </a:custGeom>
            <a:solidFill>
              <a:srgbClr val="000000"/>
            </a:solidFill>
            <a:ln w="21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27" name="文本框 625">
            <a:extLst>
              <a:ext uri="{FF2B5EF4-FFF2-40B4-BE49-F238E27FC236}">
                <a16:creationId xmlns:a16="http://schemas.microsoft.com/office/drawing/2014/main" id="{6DEA74D1-09C2-8F5E-7397-9F1543F0AEEA}"/>
              </a:ext>
            </a:extLst>
          </p:cNvPr>
          <p:cNvSpPr txBox="1"/>
          <p:nvPr/>
        </p:nvSpPr>
        <p:spPr>
          <a:xfrm>
            <a:off x="1158657" y="2564904"/>
            <a:ext cx="503839" cy="276911"/>
          </a:xfrm>
          <a:prstGeom prst="rect">
            <a:avLst/>
          </a:prstGeom>
          <a:noFill/>
        </p:spPr>
        <p:txBody>
          <a:bodyPr wrap="none" rtlCol="0">
            <a:spAutoFit/>
          </a:bodyPr>
          <a:lstStyle/>
          <a:p>
            <a:r>
              <a:rPr kumimoji="1" lang="en-US" altLang="zh-CN" sz="1200" dirty="0">
                <a:latin typeface="Arial" panose="020B0604020202020204" pitchFamily="34" charset="0"/>
                <a:cs typeface="Arial" panose="020B0604020202020204" pitchFamily="34" charset="0"/>
              </a:rPr>
              <a:t>Input</a:t>
            </a:r>
            <a:endParaRPr kumimoji="1" lang="zh-CN" altLang="en-US" sz="1200" dirty="0">
              <a:latin typeface="Arial" panose="020B0604020202020204" pitchFamily="34" charset="0"/>
              <a:cs typeface="Arial" panose="020B0604020202020204" pitchFamily="34" charset="0"/>
            </a:endParaRPr>
          </a:p>
        </p:txBody>
      </p:sp>
      <p:cxnSp>
        <p:nvCxnSpPr>
          <p:cNvPr id="240" name="直线箭头连接符 641">
            <a:extLst>
              <a:ext uri="{FF2B5EF4-FFF2-40B4-BE49-F238E27FC236}">
                <a16:creationId xmlns:a16="http://schemas.microsoft.com/office/drawing/2014/main" id="{4AE8E0C1-9366-6431-C602-3F1B4F3B04F9}"/>
              </a:ext>
            </a:extLst>
          </p:cNvPr>
          <p:cNvCxnSpPr>
            <a:cxnSpLocks/>
          </p:cNvCxnSpPr>
          <p:nvPr/>
        </p:nvCxnSpPr>
        <p:spPr>
          <a:xfrm flipV="1">
            <a:off x="1874608" y="3215221"/>
            <a:ext cx="199638" cy="541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文本框 1008">
            <a:extLst>
              <a:ext uri="{FF2B5EF4-FFF2-40B4-BE49-F238E27FC236}">
                <a16:creationId xmlns:a16="http://schemas.microsoft.com/office/drawing/2014/main" id="{B120953D-7B3F-BDBA-0E1A-3CBD5B48A2C2}"/>
              </a:ext>
            </a:extLst>
          </p:cNvPr>
          <p:cNvSpPr txBox="1"/>
          <p:nvPr/>
        </p:nvSpPr>
        <p:spPr>
          <a:xfrm>
            <a:off x="1020818" y="2796447"/>
            <a:ext cx="422475" cy="184666"/>
          </a:xfrm>
          <a:prstGeom prst="rect">
            <a:avLst/>
          </a:prstGeom>
          <a:noFill/>
        </p:spPr>
        <p:txBody>
          <a:bodyPr wrap="none" rtlCol="0">
            <a:spAutoFit/>
          </a:bodyPr>
          <a:lstStyle/>
          <a:p>
            <a:r>
              <a:rPr kumimoji="1" lang="en-US" altLang="zh-CN" sz="600" b="1" dirty="0">
                <a:solidFill>
                  <a:schemeClr val="accent1"/>
                </a:solidFill>
                <a:latin typeface="Arial" panose="020B0604020202020204" pitchFamily="34" charset="0"/>
                <a:cs typeface="Arial" panose="020B0604020202020204" pitchFamily="34" charset="0"/>
              </a:rPr>
              <a:t>normal</a:t>
            </a:r>
            <a:endParaRPr kumimoji="1" lang="zh-CN" altLang="en-US" sz="600" b="1" dirty="0">
              <a:solidFill>
                <a:schemeClr val="accent1"/>
              </a:solidFill>
              <a:latin typeface="Arial" panose="020B0604020202020204" pitchFamily="34" charset="0"/>
              <a:cs typeface="Arial" panose="020B0604020202020204" pitchFamily="34" charset="0"/>
            </a:endParaRPr>
          </a:p>
        </p:txBody>
      </p:sp>
      <p:sp>
        <p:nvSpPr>
          <p:cNvPr id="141" name="文本框 1011">
            <a:extLst>
              <a:ext uri="{FF2B5EF4-FFF2-40B4-BE49-F238E27FC236}">
                <a16:creationId xmlns:a16="http://schemas.microsoft.com/office/drawing/2014/main" id="{90FD354D-B7B6-986D-A80F-8CBD459FB12B}"/>
              </a:ext>
            </a:extLst>
          </p:cNvPr>
          <p:cNvSpPr txBox="1"/>
          <p:nvPr/>
        </p:nvSpPr>
        <p:spPr>
          <a:xfrm>
            <a:off x="9041937" y="4286324"/>
            <a:ext cx="2533593" cy="830997"/>
          </a:xfrm>
          <a:prstGeom prst="rect">
            <a:avLst/>
          </a:prstGeom>
          <a:noFill/>
        </p:spPr>
        <p:txBody>
          <a:bodyPr wrap="square" rtlCol="0">
            <a:spAutoFit/>
          </a:bodyPr>
          <a:lstStyle/>
          <a:p>
            <a:pPr algn="ctr"/>
            <a:r>
              <a:rPr lang="en-US" dirty="0">
                <a:solidFill>
                  <a:srgbClr val="FF0000"/>
                </a:solidFill>
                <a:latin typeface="Microsoft YaHei" panose="020B0503020204020204" pitchFamily="34" charset="-122"/>
                <a:ea typeface="Microsoft YaHei" panose="020B0503020204020204" pitchFamily="34" charset="-122"/>
              </a:rPr>
              <a:t>layer-wised query decoder</a:t>
            </a:r>
            <a:endParaRPr kumimoji="1" lang="zh-CN" altLang="en-US" dirty="0">
              <a:solidFill>
                <a:srgbClr val="FF0000"/>
              </a:solidFill>
              <a:latin typeface="Microsoft YaHei" panose="020B0503020204020204" pitchFamily="34" charset="-122"/>
              <a:ea typeface="Microsoft YaHei" panose="020B0503020204020204" pitchFamily="34" charset="-122"/>
              <a:cs typeface="Arial" panose="020B0604020202020204" pitchFamily="34" charset="0"/>
            </a:endParaRPr>
          </a:p>
        </p:txBody>
      </p:sp>
      <p:grpSp>
        <p:nvGrpSpPr>
          <p:cNvPr id="147" name="组合 1024" descr="\documentclass{article}&#10;\usepackage{amsmath}&#10;\usepackage[bold]{hhtensor}&#10;\pagestyle{empty}&#10;\begin{document}&#10;&#10;$I^n$&#10;&#10;&#10;\end{document}" title="IguanaTex Vector Display">
            <a:extLst>
              <a:ext uri="{FF2B5EF4-FFF2-40B4-BE49-F238E27FC236}">
                <a16:creationId xmlns:a16="http://schemas.microsoft.com/office/drawing/2014/main" id="{0B67A8DC-A8DC-89E8-2435-7A1ADC22A4E8}"/>
              </a:ext>
            </a:extLst>
          </p:cNvPr>
          <p:cNvGrpSpPr>
            <a:grpSpLocks noChangeAspect="1"/>
          </p:cNvGrpSpPr>
          <p:nvPr>
            <p:custDataLst>
              <p:tags r:id="rId11"/>
            </p:custDataLst>
          </p:nvPr>
        </p:nvGrpSpPr>
        <p:grpSpPr>
          <a:xfrm>
            <a:off x="1711842" y="2876219"/>
            <a:ext cx="154527" cy="111107"/>
            <a:chOff x="3861040" y="3453749"/>
            <a:chExt cx="161356" cy="111107"/>
          </a:xfrm>
        </p:grpSpPr>
        <p:sp>
          <p:nvSpPr>
            <p:cNvPr id="231" name="任意形状 1022">
              <a:extLst>
                <a:ext uri="{FF2B5EF4-FFF2-40B4-BE49-F238E27FC236}">
                  <a16:creationId xmlns:a16="http://schemas.microsoft.com/office/drawing/2014/main" id="{8D226D74-B51B-F282-CD6E-14EB10613077}"/>
                </a:ext>
              </a:extLst>
            </p:cNvPr>
            <p:cNvSpPr/>
            <p:nvPr>
              <p:custDataLst>
                <p:tags r:id="rId27"/>
              </p:custDataLst>
            </p:nvPr>
          </p:nvSpPr>
          <p:spPr>
            <a:xfrm>
              <a:off x="3861040" y="3453749"/>
              <a:ext cx="79084" cy="111107"/>
            </a:xfrm>
            <a:custGeom>
              <a:avLst/>
              <a:gdLst>
                <a:gd name="connsiteX0" fmla="*/ 58152 w 79084"/>
                <a:gd name="connsiteY0" fmla="*/ 12589 h 111107"/>
                <a:gd name="connsiteX1" fmla="*/ 73696 w 79084"/>
                <a:gd name="connsiteY1" fmla="*/ 5106 h 111107"/>
                <a:gd name="connsiteX2" fmla="*/ 79161 w 79084"/>
                <a:gd name="connsiteY2" fmla="*/ 2015 h 111107"/>
                <a:gd name="connsiteX3" fmla="*/ 76599 w 79084"/>
                <a:gd name="connsiteY3" fmla="*/ 63 h 111107"/>
                <a:gd name="connsiteX4" fmla="*/ 54052 w 79084"/>
                <a:gd name="connsiteY4" fmla="*/ 551 h 111107"/>
                <a:gd name="connsiteX5" fmla="*/ 31335 w 79084"/>
                <a:gd name="connsiteY5" fmla="*/ 63 h 111107"/>
                <a:gd name="connsiteX6" fmla="*/ 27919 w 79084"/>
                <a:gd name="connsiteY6" fmla="*/ 3316 h 111107"/>
                <a:gd name="connsiteX7" fmla="*/ 32701 w 79084"/>
                <a:gd name="connsiteY7" fmla="*/ 5106 h 111107"/>
                <a:gd name="connsiteX8" fmla="*/ 44487 w 79084"/>
                <a:gd name="connsiteY8" fmla="*/ 8197 h 111107"/>
                <a:gd name="connsiteX9" fmla="*/ 44146 w 79084"/>
                <a:gd name="connsiteY9" fmla="*/ 10799 h 111107"/>
                <a:gd name="connsiteX10" fmla="*/ 21086 w 79084"/>
                <a:gd name="connsiteY10" fmla="*/ 98482 h 111107"/>
                <a:gd name="connsiteX11" fmla="*/ 5543 w 79084"/>
                <a:gd name="connsiteY11" fmla="*/ 106127 h 111107"/>
                <a:gd name="connsiteX12" fmla="*/ 77 w 79084"/>
                <a:gd name="connsiteY12" fmla="*/ 109381 h 111107"/>
                <a:gd name="connsiteX13" fmla="*/ 2639 w 79084"/>
                <a:gd name="connsiteY13" fmla="*/ 111170 h 111107"/>
                <a:gd name="connsiteX14" fmla="*/ 25015 w 79084"/>
                <a:gd name="connsiteY14" fmla="*/ 110682 h 111107"/>
                <a:gd name="connsiteX15" fmla="*/ 47903 w 79084"/>
                <a:gd name="connsiteY15" fmla="*/ 111170 h 111107"/>
                <a:gd name="connsiteX16" fmla="*/ 51320 w 79084"/>
                <a:gd name="connsiteY16" fmla="*/ 108079 h 111107"/>
                <a:gd name="connsiteX17" fmla="*/ 46195 w 79084"/>
                <a:gd name="connsiteY17" fmla="*/ 106127 h 111107"/>
                <a:gd name="connsiteX18" fmla="*/ 38850 w 79084"/>
                <a:gd name="connsiteY18" fmla="*/ 105802 h 111107"/>
                <a:gd name="connsiteX19" fmla="*/ 34580 w 79084"/>
                <a:gd name="connsiteY19" fmla="*/ 103036 h 111107"/>
                <a:gd name="connsiteX20" fmla="*/ 35263 w 79084"/>
                <a:gd name="connsiteY20" fmla="*/ 99295 h 111107"/>
                <a:gd name="connsiteX21" fmla="*/ 58152 w 79084"/>
                <a:gd name="connsiteY21" fmla="*/ 12589 h 11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084" h="111107">
                  <a:moveTo>
                    <a:pt x="58152" y="12589"/>
                  </a:moveTo>
                  <a:cubicBezTo>
                    <a:pt x="59689" y="6732"/>
                    <a:pt x="60202" y="5106"/>
                    <a:pt x="73696" y="5106"/>
                  </a:cubicBezTo>
                  <a:cubicBezTo>
                    <a:pt x="77795" y="5106"/>
                    <a:pt x="79161" y="5106"/>
                    <a:pt x="79161" y="2015"/>
                  </a:cubicBezTo>
                  <a:cubicBezTo>
                    <a:pt x="79161" y="63"/>
                    <a:pt x="77283" y="63"/>
                    <a:pt x="76599" y="63"/>
                  </a:cubicBezTo>
                  <a:cubicBezTo>
                    <a:pt x="71646" y="63"/>
                    <a:pt x="59006" y="551"/>
                    <a:pt x="54052" y="551"/>
                  </a:cubicBezTo>
                  <a:cubicBezTo>
                    <a:pt x="48928" y="551"/>
                    <a:pt x="36459" y="63"/>
                    <a:pt x="31335" y="63"/>
                  </a:cubicBezTo>
                  <a:cubicBezTo>
                    <a:pt x="30139" y="63"/>
                    <a:pt x="27919" y="63"/>
                    <a:pt x="27919" y="3316"/>
                  </a:cubicBezTo>
                  <a:cubicBezTo>
                    <a:pt x="27919" y="5106"/>
                    <a:pt x="29456" y="5106"/>
                    <a:pt x="32701" y="5106"/>
                  </a:cubicBezTo>
                  <a:cubicBezTo>
                    <a:pt x="39875" y="5106"/>
                    <a:pt x="44487" y="5106"/>
                    <a:pt x="44487" y="8197"/>
                  </a:cubicBezTo>
                  <a:cubicBezTo>
                    <a:pt x="44487" y="9010"/>
                    <a:pt x="44487" y="9335"/>
                    <a:pt x="44146" y="10799"/>
                  </a:cubicBezTo>
                  <a:lnTo>
                    <a:pt x="21086" y="98482"/>
                  </a:lnTo>
                  <a:cubicBezTo>
                    <a:pt x="19549" y="104501"/>
                    <a:pt x="19037" y="106127"/>
                    <a:pt x="5543" y="106127"/>
                  </a:cubicBezTo>
                  <a:cubicBezTo>
                    <a:pt x="1614" y="106127"/>
                    <a:pt x="77" y="106127"/>
                    <a:pt x="77" y="109381"/>
                  </a:cubicBezTo>
                  <a:cubicBezTo>
                    <a:pt x="77" y="111170"/>
                    <a:pt x="2126" y="111170"/>
                    <a:pt x="2639" y="111170"/>
                  </a:cubicBezTo>
                  <a:cubicBezTo>
                    <a:pt x="7592" y="111170"/>
                    <a:pt x="20061" y="110682"/>
                    <a:pt x="25015" y="110682"/>
                  </a:cubicBezTo>
                  <a:cubicBezTo>
                    <a:pt x="30139" y="110682"/>
                    <a:pt x="42779" y="111170"/>
                    <a:pt x="47903" y="111170"/>
                  </a:cubicBezTo>
                  <a:cubicBezTo>
                    <a:pt x="49270" y="111170"/>
                    <a:pt x="51320" y="111170"/>
                    <a:pt x="51320" y="108079"/>
                  </a:cubicBezTo>
                  <a:cubicBezTo>
                    <a:pt x="51320" y="106127"/>
                    <a:pt x="49953" y="106127"/>
                    <a:pt x="46195" y="106127"/>
                  </a:cubicBezTo>
                  <a:cubicBezTo>
                    <a:pt x="43121" y="106127"/>
                    <a:pt x="42267" y="106127"/>
                    <a:pt x="38850" y="105802"/>
                  </a:cubicBezTo>
                  <a:cubicBezTo>
                    <a:pt x="35263" y="105477"/>
                    <a:pt x="34580" y="104826"/>
                    <a:pt x="34580" y="103036"/>
                  </a:cubicBezTo>
                  <a:cubicBezTo>
                    <a:pt x="34580" y="101735"/>
                    <a:pt x="34922" y="100434"/>
                    <a:pt x="35263" y="99295"/>
                  </a:cubicBezTo>
                  <a:lnTo>
                    <a:pt x="58152" y="12589"/>
                  </a:lnTo>
                  <a:close/>
                </a:path>
              </a:pathLst>
            </a:custGeom>
            <a:solidFill>
              <a:srgbClr val="000000"/>
            </a:solidFill>
            <a:ln w="17145" cap="flat">
              <a:noFill/>
              <a:prstDash val="solid"/>
              <a:miter/>
            </a:ln>
          </p:spPr>
          <p:txBody>
            <a:bodyPr rtlCol="0" anchor="ctr"/>
            <a:lstStyle/>
            <a:p>
              <a:endParaRPr lang="zh-CN" altLang="en-US"/>
            </a:p>
          </p:txBody>
        </p:sp>
        <p:sp>
          <p:nvSpPr>
            <p:cNvPr id="232" name="任意形状 1023">
              <a:extLst>
                <a:ext uri="{FF2B5EF4-FFF2-40B4-BE49-F238E27FC236}">
                  <a16:creationId xmlns:a16="http://schemas.microsoft.com/office/drawing/2014/main" id="{960E5496-C665-E465-956C-453267D9F966}"/>
                </a:ext>
              </a:extLst>
            </p:cNvPr>
            <p:cNvSpPr/>
            <p:nvPr>
              <p:custDataLst>
                <p:tags r:id="rId28"/>
              </p:custDataLst>
            </p:nvPr>
          </p:nvSpPr>
          <p:spPr>
            <a:xfrm>
              <a:off x="3949341" y="3455605"/>
              <a:ext cx="73055" cy="51356"/>
            </a:xfrm>
            <a:custGeom>
              <a:avLst/>
              <a:gdLst>
                <a:gd name="connsiteX0" fmla="*/ 9049 w 73055"/>
                <a:gd name="connsiteY0" fmla="*/ 43103 h 51356"/>
                <a:gd name="connsiteX1" fmla="*/ 7854 w 73055"/>
                <a:gd name="connsiteY1" fmla="*/ 47772 h 51356"/>
                <a:gd name="connsiteX2" fmla="*/ 11919 w 73055"/>
                <a:gd name="connsiteY2" fmla="*/ 51416 h 51356"/>
                <a:gd name="connsiteX3" fmla="*/ 16582 w 73055"/>
                <a:gd name="connsiteY3" fmla="*/ 48911 h 51356"/>
                <a:gd name="connsiteX4" fmla="*/ 18734 w 73055"/>
                <a:gd name="connsiteY4" fmla="*/ 41851 h 51356"/>
                <a:gd name="connsiteX5" fmla="*/ 21365 w 73055"/>
                <a:gd name="connsiteY5" fmla="*/ 31602 h 51356"/>
                <a:gd name="connsiteX6" fmla="*/ 23397 w 73055"/>
                <a:gd name="connsiteY6" fmla="*/ 23972 h 51356"/>
                <a:gd name="connsiteX7" fmla="*/ 28419 w 73055"/>
                <a:gd name="connsiteY7" fmla="*/ 13724 h 51356"/>
                <a:gd name="connsiteX8" fmla="*/ 46354 w 73055"/>
                <a:gd name="connsiteY8" fmla="*/ 3248 h 51356"/>
                <a:gd name="connsiteX9" fmla="*/ 53409 w 73055"/>
                <a:gd name="connsiteY9" fmla="*/ 11219 h 51356"/>
                <a:gd name="connsiteX10" fmla="*/ 46354 w 73055"/>
                <a:gd name="connsiteY10" fmla="*/ 35474 h 51356"/>
                <a:gd name="connsiteX11" fmla="*/ 44561 w 73055"/>
                <a:gd name="connsiteY11" fmla="*/ 41623 h 51356"/>
                <a:gd name="connsiteX12" fmla="*/ 55919 w 73055"/>
                <a:gd name="connsiteY12" fmla="*/ 51416 h 51356"/>
                <a:gd name="connsiteX13" fmla="*/ 73137 w 73055"/>
                <a:gd name="connsiteY13" fmla="*/ 33993 h 51356"/>
                <a:gd name="connsiteX14" fmla="*/ 71224 w 73055"/>
                <a:gd name="connsiteY14" fmla="*/ 32513 h 51356"/>
                <a:gd name="connsiteX15" fmla="*/ 68952 w 73055"/>
                <a:gd name="connsiteY15" fmla="*/ 34449 h 51356"/>
                <a:gd name="connsiteX16" fmla="*/ 56278 w 73055"/>
                <a:gd name="connsiteY16" fmla="*/ 48227 h 51356"/>
                <a:gd name="connsiteX17" fmla="*/ 53289 w 73055"/>
                <a:gd name="connsiteY17" fmla="*/ 44242 h 51356"/>
                <a:gd name="connsiteX18" fmla="*/ 56039 w 73055"/>
                <a:gd name="connsiteY18" fmla="*/ 35018 h 51356"/>
                <a:gd name="connsiteX19" fmla="*/ 62376 w 73055"/>
                <a:gd name="connsiteY19" fmla="*/ 13041 h 51356"/>
                <a:gd name="connsiteX20" fmla="*/ 46832 w 73055"/>
                <a:gd name="connsiteY20" fmla="*/ 59 h 51356"/>
                <a:gd name="connsiteX21" fmla="*/ 26626 w 73055"/>
                <a:gd name="connsiteY21" fmla="*/ 10422 h 51356"/>
                <a:gd name="connsiteX22" fmla="*/ 13832 w 73055"/>
                <a:gd name="connsiteY22" fmla="*/ 59 h 51356"/>
                <a:gd name="connsiteX23" fmla="*/ 4386 w 73055"/>
                <a:gd name="connsiteY23" fmla="*/ 6208 h 51356"/>
                <a:gd name="connsiteX24" fmla="*/ 82 w 73055"/>
                <a:gd name="connsiteY24" fmla="*/ 17482 h 51356"/>
                <a:gd name="connsiteX25" fmla="*/ 2114 w 73055"/>
                <a:gd name="connsiteY25" fmla="*/ 18962 h 51356"/>
                <a:gd name="connsiteX26" fmla="*/ 4745 w 73055"/>
                <a:gd name="connsiteY26" fmla="*/ 15546 h 51356"/>
                <a:gd name="connsiteX27" fmla="*/ 13473 w 73055"/>
                <a:gd name="connsiteY27" fmla="*/ 3248 h 51356"/>
                <a:gd name="connsiteX28" fmla="*/ 17419 w 73055"/>
                <a:gd name="connsiteY28" fmla="*/ 8827 h 51356"/>
                <a:gd name="connsiteX29" fmla="*/ 15506 w 73055"/>
                <a:gd name="connsiteY29" fmla="*/ 18279 h 51356"/>
                <a:gd name="connsiteX30" fmla="*/ 12876 w 73055"/>
                <a:gd name="connsiteY30" fmla="*/ 28527 h 51356"/>
                <a:gd name="connsiteX31" fmla="*/ 9049 w 73055"/>
                <a:gd name="connsiteY31" fmla="*/ 43103 h 5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3055" h="51356">
                  <a:moveTo>
                    <a:pt x="9049" y="43103"/>
                  </a:moveTo>
                  <a:cubicBezTo>
                    <a:pt x="8571" y="44583"/>
                    <a:pt x="7854" y="47430"/>
                    <a:pt x="7854" y="47772"/>
                  </a:cubicBezTo>
                  <a:cubicBezTo>
                    <a:pt x="7854" y="50277"/>
                    <a:pt x="10006" y="51416"/>
                    <a:pt x="11919" y="51416"/>
                  </a:cubicBezTo>
                  <a:cubicBezTo>
                    <a:pt x="14071" y="51416"/>
                    <a:pt x="15984" y="49936"/>
                    <a:pt x="16582" y="48911"/>
                  </a:cubicBezTo>
                  <a:cubicBezTo>
                    <a:pt x="17180" y="47886"/>
                    <a:pt x="18136" y="44242"/>
                    <a:pt x="18734" y="41851"/>
                  </a:cubicBezTo>
                  <a:cubicBezTo>
                    <a:pt x="19332" y="39687"/>
                    <a:pt x="20647" y="34449"/>
                    <a:pt x="21365" y="31602"/>
                  </a:cubicBezTo>
                  <a:cubicBezTo>
                    <a:pt x="22082" y="29097"/>
                    <a:pt x="22800" y="26592"/>
                    <a:pt x="23397" y="23972"/>
                  </a:cubicBezTo>
                  <a:cubicBezTo>
                    <a:pt x="24713" y="19304"/>
                    <a:pt x="24952" y="18393"/>
                    <a:pt x="28419" y="13724"/>
                  </a:cubicBezTo>
                  <a:cubicBezTo>
                    <a:pt x="31767" y="9169"/>
                    <a:pt x="37387" y="3248"/>
                    <a:pt x="46354" y="3248"/>
                  </a:cubicBezTo>
                  <a:cubicBezTo>
                    <a:pt x="53289" y="3248"/>
                    <a:pt x="53409" y="9055"/>
                    <a:pt x="53409" y="11219"/>
                  </a:cubicBezTo>
                  <a:cubicBezTo>
                    <a:pt x="53409" y="18051"/>
                    <a:pt x="48267" y="30691"/>
                    <a:pt x="46354" y="35474"/>
                  </a:cubicBezTo>
                  <a:cubicBezTo>
                    <a:pt x="45039" y="38662"/>
                    <a:pt x="44561" y="39687"/>
                    <a:pt x="44561" y="41623"/>
                  </a:cubicBezTo>
                  <a:cubicBezTo>
                    <a:pt x="44561" y="47658"/>
                    <a:pt x="49822" y="51416"/>
                    <a:pt x="55919" y="51416"/>
                  </a:cubicBezTo>
                  <a:cubicBezTo>
                    <a:pt x="67876" y="51416"/>
                    <a:pt x="73137" y="35701"/>
                    <a:pt x="73137" y="33993"/>
                  </a:cubicBezTo>
                  <a:cubicBezTo>
                    <a:pt x="73137" y="32513"/>
                    <a:pt x="71583" y="32513"/>
                    <a:pt x="71224" y="32513"/>
                  </a:cubicBezTo>
                  <a:cubicBezTo>
                    <a:pt x="69550" y="32513"/>
                    <a:pt x="69431" y="33196"/>
                    <a:pt x="68952" y="34449"/>
                  </a:cubicBezTo>
                  <a:cubicBezTo>
                    <a:pt x="66202" y="43559"/>
                    <a:pt x="61061" y="48227"/>
                    <a:pt x="56278" y="48227"/>
                  </a:cubicBezTo>
                  <a:cubicBezTo>
                    <a:pt x="53767" y="48227"/>
                    <a:pt x="53289" y="46633"/>
                    <a:pt x="53289" y="44242"/>
                  </a:cubicBezTo>
                  <a:cubicBezTo>
                    <a:pt x="53289" y="41623"/>
                    <a:pt x="53887" y="40142"/>
                    <a:pt x="56039" y="35018"/>
                  </a:cubicBezTo>
                  <a:cubicBezTo>
                    <a:pt x="57474" y="31488"/>
                    <a:pt x="62376" y="19418"/>
                    <a:pt x="62376" y="13041"/>
                  </a:cubicBezTo>
                  <a:cubicBezTo>
                    <a:pt x="62376" y="1995"/>
                    <a:pt x="53169" y="59"/>
                    <a:pt x="46832" y="59"/>
                  </a:cubicBezTo>
                  <a:cubicBezTo>
                    <a:pt x="36908" y="59"/>
                    <a:pt x="30213" y="5867"/>
                    <a:pt x="26626" y="10422"/>
                  </a:cubicBezTo>
                  <a:cubicBezTo>
                    <a:pt x="25789" y="2564"/>
                    <a:pt x="18734" y="59"/>
                    <a:pt x="13832" y="59"/>
                  </a:cubicBezTo>
                  <a:cubicBezTo>
                    <a:pt x="8691" y="59"/>
                    <a:pt x="5941" y="3589"/>
                    <a:pt x="4386" y="6208"/>
                  </a:cubicBezTo>
                  <a:cubicBezTo>
                    <a:pt x="1756" y="10422"/>
                    <a:pt x="82" y="16912"/>
                    <a:pt x="82" y="17482"/>
                  </a:cubicBezTo>
                  <a:cubicBezTo>
                    <a:pt x="82" y="18962"/>
                    <a:pt x="1756" y="18962"/>
                    <a:pt x="2114" y="18962"/>
                  </a:cubicBezTo>
                  <a:cubicBezTo>
                    <a:pt x="3788" y="18962"/>
                    <a:pt x="3908" y="18620"/>
                    <a:pt x="4745" y="15546"/>
                  </a:cubicBezTo>
                  <a:cubicBezTo>
                    <a:pt x="6538" y="8827"/>
                    <a:pt x="8810" y="3248"/>
                    <a:pt x="13473" y="3248"/>
                  </a:cubicBezTo>
                  <a:cubicBezTo>
                    <a:pt x="16582" y="3248"/>
                    <a:pt x="17419" y="5753"/>
                    <a:pt x="17419" y="8827"/>
                  </a:cubicBezTo>
                  <a:cubicBezTo>
                    <a:pt x="17419" y="10991"/>
                    <a:pt x="16343" y="15204"/>
                    <a:pt x="15506" y="18279"/>
                  </a:cubicBezTo>
                  <a:cubicBezTo>
                    <a:pt x="14669" y="21353"/>
                    <a:pt x="13473" y="26022"/>
                    <a:pt x="12876" y="28527"/>
                  </a:cubicBezTo>
                  <a:lnTo>
                    <a:pt x="9049" y="43103"/>
                  </a:lnTo>
                  <a:close/>
                </a:path>
              </a:pathLst>
            </a:custGeom>
            <a:solidFill>
              <a:srgbClr val="000000"/>
            </a:solidFill>
            <a:ln w="17145" cap="flat">
              <a:noFill/>
              <a:prstDash val="solid"/>
              <a:miter/>
            </a:ln>
          </p:spPr>
          <p:txBody>
            <a:bodyPr rtlCol="0" anchor="ctr"/>
            <a:lstStyle/>
            <a:p>
              <a:endParaRPr lang="zh-CN" altLang="en-US"/>
            </a:p>
          </p:txBody>
        </p:sp>
      </p:grpSp>
      <p:sp>
        <p:nvSpPr>
          <p:cNvPr id="225" name="任意形状 1044">
            <a:extLst>
              <a:ext uri="{FF2B5EF4-FFF2-40B4-BE49-F238E27FC236}">
                <a16:creationId xmlns:a16="http://schemas.microsoft.com/office/drawing/2014/main" id="{D7FA8190-BE43-BF6C-3871-DE0902528412}"/>
              </a:ext>
            </a:extLst>
          </p:cNvPr>
          <p:cNvSpPr/>
          <p:nvPr>
            <p:custDataLst>
              <p:tags r:id="rId12"/>
            </p:custDataLst>
          </p:nvPr>
        </p:nvSpPr>
        <p:spPr>
          <a:xfrm>
            <a:off x="3395251" y="2708920"/>
            <a:ext cx="119250" cy="110619"/>
          </a:xfrm>
          <a:custGeom>
            <a:avLst/>
            <a:gdLst>
              <a:gd name="connsiteX0" fmla="*/ 46502 w 124520"/>
              <a:gd name="connsiteY0" fmla="*/ 57813 h 110619"/>
              <a:gd name="connsiteX1" fmla="*/ 63495 w 124520"/>
              <a:gd name="connsiteY1" fmla="*/ 57813 h 110619"/>
              <a:gd name="connsiteX2" fmla="*/ 78036 w 124520"/>
              <a:gd name="connsiteY2" fmla="*/ 65133 h 110619"/>
              <a:gd name="connsiteX3" fmla="*/ 76810 w 124520"/>
              <a:gd name="connsiteY3" fmla="*/ 73104 h 110619"/>
              <a:gd name="connsiteX4" fmla="*/ 76284 w 124520"/>
              <a:gd name="connsiteY4" fmla="*/ 74894 h 110619"/>
              <a:gd name="connsiteX5" fmla="*/ 78386 w 124520"/>
              <a:gd name="connsiteY5" fmla="*/ 76846 h 110619"/>
              <a:gd name="connsiteX6" fmla="*/ 81014 w 124520"/>
              <a:gd name="connsiteY6" fmla="*/ 73429 h 110619"/>
              <a:gd name="connsiteX7" fmla="*/ 90650 w 124520"/>
              <a:gd name="connsiteY7" fmla="*/ 38129 h 110619"/>
              <a:gd name="connsiteX8" fmla="*/ 91175 w 124520"/>
              <a:gd name="connsiteY8" fmla="*/ 35526 h 110619"/>
              <a:gd name="connsiteX9" fmla="*/ 89073 w 124520"/>
              <a:gd name="connsiteY9" fmla="*/ 33737 h 110619"/>
              <a:gd name="connsiteX10" fmla="*/ 86445 w 124520"/>
              <a:gd name="connsiteY10" fmla="*/ 37153 h 110619"/>
              <a:gd name="connsiteX11" fmla="*/ 63846 w 124520"/>
              <a:gd name="connsiteY11" fmla="*/ 52770 h 110619"/>
              <a:gd name="connsiteX12" fmla="*/ 47903 w 124520"/>
              <a:gd name="connsiteY12" fmla="*/ 52770 h 110619"/>
              <a:gd name="connsiteX13" fmla="*/ 59115 w 124520"/>
              <a:gd name="connsiteY13" fmla="*/ 11450 h 110619"/>
              <a:gd name="connsiteX14" fmla="*/ 68576 w 124520"/>
              <a:gd name="connsiteY14" fmla="*/ 5106 h 110619"/>
              <a:gd name="connsiteX15" fmla="*/ 91701 w 124520"/>
              <a:gd name="connsiteY15" fmla="*/ 5106 h 110619"/>
              <a:gd name="connsiteX16" fmla="*/ 117278 w 124520"/>
              <a:gd name="connsiteY16" fmla="*/ 23000 h 110619"/>
              <a:gd name="connsiteX17" fmla="*/ 116753 w 124520"/>
              <a:gd name="connsiteY17" fmla="*/ 31785 h 110619"/>
              <a:gd name="connsiteX18" fmla="*/ 116402 w 124520"/>
              <a:gd name="connsiteY18" fmla="*/ 34713 h 110619"/>
              <a:gd name="connsiteX19" fmla="*/ 118505 w 124520"/>
              <a:gd name="connsiteY19" fmla="*/ 36665 h 110619"/>
              <a:gd name="connsiteX20" fmla="*/ 120957 w 124520"/>
              <a:gd name="connsiteY20" fmla="*/ 32598 h 110619"/>
              <a:gd name="connsiteX21" fmla="*/ 124461 w 124520"/>
              <a:gd name="connsiteY21" fmla="*/ 4455 h 110619"/>
              <a:gd name="connsiteX22" fmla="*/ 119731 w 124520"/>
              <a:gd name="connsiteY22" fmla="*/ 63 h 110619"/>
              <a:gd name="connsiteX23" fmla="*/ 33888 w 124520"/>
              <a:gd name="connsiteY23" fmla="*/ 63 h 110619"/>
              <a:gd name="connsiteX24" fmla="*/ 28633 w 124520"/>
              <a:gd name="connsiteY24" fmla="*/ 3316 h 110619"/>
              <a:gd name="connsiteX25" fmla="*/ 33538 w 124520"/>
              <a:gd name="connsiteY25" fmla="*/ 5106 h 110619"/>
              <a:gd name="connsiteX26" fmla="*/ 44925 w 124520"/>
              <a:gd name="connsiteY26" fmla="*/ 8034 h 110619"/>
              <a:gd name="connsiteX27" fmla="*/ 44049 w 124520"/>
              <a:gd name="connsiteY27" fmla="*/ 11938 h 110619"/>
              <a:gd name="connsiteX28" fmla="*/ 20924 w 124520"/>
              <a:gd name="connsiteY28" fmla="*/ 97994 h 110619"/>
              <a:gd name="connsiteX29" fmla="*/ 4982 w 124520"/>
              <a:gd name="connsiteY29" fmla="*/ 105639 h 110619"/>
              <a:gd name="connsiteX30" fmla="*/ 77 w 124520"/>
              <a:gd name="connsiteY30" fmla="*/ 108730 h 110619"/>
              <a:gd name="connsiteX31" fmla="*/ 2705 w 124520"/>
              <a:gd name="connsiteY31" fmla="*/ 110682 h 110619"/>
              <a:gd name="connsiteX32" fmla="*/ 25830 w 124520"/>
              <a:gd name="connsiteY32" fmla="*/ 110194 h 110619"/>
              <a:gd name="connsiteX33" fmla="*/ 51933 w 124520"/>
              <a:gd name="connsiteY33" fmla="*/ 110682 h 110619"/>
              <a:gd name="connsiteX34" fmla="*/ 55612 w 124520"/>
              <a:gd name="connsiteY34" fmla="*/ 107591 h 110619"/>
              <a:gd name="connsiteX35" fmla="*/ 54561 w 124520"/>
              <a:gd name="connsiteY35" fmla="*/ 105802 h 110619"/>
              <a:gd name="connsiteX36" fmla="*/ 49655 w 124520"/>
              <a:gd name="connsiteY36" fmla="*/ 105639 h 110619"/>
              <a:gd name="connsiteX37" fmla="*/ 40545 w 124520"/>
              <a:gd name="connsiteY37" fmla="*/ 105314 h 110619"/>
              <a:gd name="connsiteX38" fmla="*/ 34939 w 124520"/>
              <a:gd name="connsiteY38" fmla="*/ 102060 h 110619"/>
              <a:gd name="connsiteX39" fmla="*/ 35640 w 124520"/>
              <a:gd name="connsiteY39" fmla="*/ 98319 h 110619"/>
              <a:gd name="connsiteX40" fmla="*/ 46502 w 124520"/>
              <a:gd name="connsiteY40" fmla="*/ 57813 h 11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4520" h="110619">
                <a:moveTo>
                  <a:pt x="46502" y="57813"/>
                </a:moveTo>
                <a:lnTo>
                  <a:pt x="63495" y="57813"/>
                </a:lnTo>
                <a:cubicBezTo>
                  <a:pt x="76634" y="57813"/>
                  <a:pt x="78036" y="60415"/>
                  <a:pt x="78036" y="65133"/>
                </a:cubicBezTo>
                <a:cubicBezTo>
                  <a:pt x="78036" y="66272"/>
                  <a:pt x="78036" y="68224"/>
                  <a:pt x="76810" y="73104"/>
                </a:cubicBezTo>
                <a:cubicBezTo>
                  <a:pt x="76459" y="73918"/>
                  <a:pt x="76284" y="74568"/>
                  <a:pt x="76284" y="74894"/>
                </a:cubicBezTo>
                <a:cubicBezTo>
                  <a:pt x="76284" y="76195"/>
                  <a:pt x="77335" y="76846"/>
                  <a:pt x="78386" y="76846"/>
                </a:cubicBezTo>
                <a:cubicBezTo>
                  <a:pt x="80138" y="76846"/>
                  <a:pt x="80138" y="76358"/>
                  <a:pt x="81014" y="73429"/>
                </a:cubicBezTo>
                <a:lnTo>
                  <a:pt x="90650" y="38129"/>
                </a:lnTo>
                <a:cubicBezTo>
                  <a:pt x="91175" y="36339"/>
                  <a:pt x="91175" y="36014"/>
                  <a:pt x="91175" y="35526"/>
                </a:cubicBezTo>
                <a:cubicBezTo>
                  <a:pt x="91175" y="35201"/>
                  <a:pt x="90825" y="33737"/>
                  <a:pt x="89073" y="33737"/>
                </a:cubicBezTo>
                <a:cubicBezTo>
                  <a:pt x="87321" y="33737"/>
                  <a:pt x="87146" y="34550"/>
                  <a:pt x="86445" y="37153"/>
                </a:cubicBezTo>
                <a:cubicBezTo>
                  <a:pt x="82766" y="49842"/>
                  <a:pt x="78737" y="52770"/>
                  <a:pt x="63846" y="52770"/>
                </a:cubicBezTo>
                <a:lnTo>
                  <a:pt x="47903" y="52770"/>
                </a:lnTo>
                <a:lnTo>
                  <a:pt x="59115" y="11450"/>
                </a:lnTo>
                <a:cubicBezTo>
                  <a:pt x="60692" y="5756"/>
                  <a:pt x="60867" y="5106"/>
                  <a:pt x="68576" y="5106"/>
                </a:cubicBezTo>
                <a:lnTo>
                  <a:pt x="91701" y="5106"/>
                </a:lnTo>
                <a:cubicBezTo>
                  <a:pt x="113249" y="5106"/>
                  <a:pt x="117278" y="10474"/>
                  <a:pt x="117278" y="23000"/>
                </a:cubicBezTo>
                <a:cubicBezTo>
                  <a:pt x="117278" y="26742"/>
                  <a:pt x="117278" y="27392"/>
                  <a:pt x="116753" y="31785"/>
                </a:cubicBezTo>
                <a:cubicBezTo>
                  <a:pt x="116402" y="33899"/>
                  <a:pt x="116402" y="34225"/>
                  <a:pt x="116402" y="34713"/>
                </a:cubicBezTo>
                <a:cubicBezTo>
                  <a:pt x="116402" y="35526"/>
                  <a:pt x="116928" y="36665"/>
                  <a:pt x="118505" y="36665"/>
                </a:cubicBezTo>
                <a:cubicBezTo>
                  <a:pt x="120432" y="36665"/>
                  <a:pt x="120607" y="35689"/>
                  <a:pt x="120957" y="32598"/>
                </a:cubicBezTo>
                <a:lnTo>
                  <a:pt x="124461" y="4455"/>
                </a:lnTo>
                <a:cubicBezTo>
                  <a:pt x="124987" y="63"/>
                  <a:pt x="124111" y="63"/>
                  <a:pt x="119731" y="63"/>
                </a:cubicBezTo>
                <a:lnTo>
                  <a:pt x="33888" y="63"/>
                </a:lnTo>
                <a:cubicBezTo>
                  <a:pt x="30384" y="63"/>
                  <a:pt x="28633" y="63"/>
                  <a:pt x="28633" y="3316"/>
                </a:cubicBezTo>
                <a:cubicBezTo>
                  <a:pt x="28633" y="5106"/>
                  <a:pt x="30209" y="5106"/>
                  <a:pt x="33538" y="5106"/>
                </a:cubicBezTo>
                <a:cubicBezTo>
                  <a:pt x="40020" y="5106"/>
                  <a:pt x="44925" y="5106"/>
                  <a:pt x="44925" y="8034"/>
                </a:cubicBezTo>
                <a:cubicBezTo>
                  <a:pt x="44925" y="8685"/>
                  <a:pt x="44925" y="9010"/>
                  <a:pt x="44049" y="11938"/>
                </a:cubicBezTo>
                <a:lnTo>
                  <a:pt x="20924" y="97994"/>
                </a:lnTo>
                <a:cubicBezTo>
                  <a:pt x="19172" y="104338"/>
                  <a:pt x="18822" y="105639"/>
                  <a:pt x="4982" y="105639"/>
                </a:cubicBezTo>
                <a:cubicBezTo>
                  <a:pt x="2004" y="105639"/>
                  <a:pt x="77" y="105639"/>
                  <a:pt x="77" y="108730"/>
                </a:cubicBezTo>
                <a:cubicBezTo>
                  <a:pt x="77" y="110682"/>
                  <a:pt x="2179" y="110682"/>
                  <a:pt x="2705" y="110682"/>
                </a:cubicBezTo>
                <a:cubicBezTo>
                  <a:pt x="7785" y="110682"/>
                  <a:pt x="20749" y="110194"/>
                  <a:pt x="25830" y="110194"/>
                </a:cubicBezTo>
                <a:cubicBezTo>
                  <a:pt x="31611" y="110194"/>
                  <a:pt x="46151" y="110682"/>
                  <a:pt x="51933" y="110682"/>
                </a:cubicBezTo>
                <a:cubicBezTo>
                  <a:pt x="53509" y="110682"/>
                  <a:pt x="55612" y="110682"/>
                  <a:pt x="55612" y="107591"/>
                </a:cubicBezTo>
                <a:cubicBezTo>
                  <a:pt x="55612" y="106290"/>
                  <a:pt x="54561" y="105965"/>
                  <a:pt x="54561" y="105802"/>
                </a:cubicBezTo>
                <a:cubicBezTo>
                  <a:pt x="54035" y="105639"/>
                  <a:pt x="53685" y="105639"/>
                  <a:pt x="49655" y="105639"/>
                </a:cubicBezTo>
                <a:cubicBezTo>
                  <a:pt x="45801" y="105639"/>
                  <a:pt x="44925" y="105639"/>
                  <a:pt x="40545" y="105314"/>
                </a:cubicBezTo>
                <a:cubicBezTo>
                  <a:pt x="35465" y="104826"/>
                  <a:pt x="34939" y="104175"/>
                  <a:pt x="34939" y="102060"/>
                </a:cubicBezTo>
                <a:cubicBezTo>
                  <a:pt x="34939" y="101735"/>
                  <a:pt x="34939" y="100759"/>
                  <a:pt x="35640" y="98319"/>
                </a:cubicBezTo>
                <a:lnTo>
                  <a:pt x="46502" y="57813"/>
                </a:lnTo>
                <a:close/>
              </a:path>
            </a:pathLst>
          </a:custGeom>
          <a:solidFill>
            <a:srgbClr val="000000"/>
          </a:solidFill>
          <a:ln w="17585" cap="flat">
            <a:noFill/>
            <a:prstDash val="solid"/>
            <a:miter/>
          </a:ln>
        </p:spPr>
        <p:txBody>
          <a:bodyPr rtlCol="0" anchor="ctr"/>
          <a:lstStyle/>
          <a:p>
            <a:endParaRPr lang="zh-CN" altLang="en-US" dirty="0"/>
          </a:p>
        </p:txBody>
      </p:sp>
      <p:grpSp>
        <p:nvGrpSpPr>
          <p:cNvPr id="154" name="组合 1070" descr="\documentclass{article}&#10;\usepackage{amsmath}&#10;\usepackage[bold]{hhtensor}&#10;\pagestyle{empty}&#10;\begin{document}&#10;&#10;$\vec {x}_e$&#10;&#10;&#10;\end{document}" title="IguanaTex Vector Display">
            <a:extLst>
              <a:ext uri="{FF2B5EF4-FFF2-40B4-BE49-F238E27FC236}">
                <a16:creationId xmlns:a16="http://schemas.microsoft.com/office/drawing/2014/main" id="{29430EE1-C53B-B0CF-F696-5F891840F10B}"/>
              </a:ext>
            </a:extLst>
          </p:cNvPr>
          <p:cNvGrpSpPr>
            <a:grpSpLocks noChangeAspect="1"/>
          </p:cNvGrpSpPr>
          <p:nvPr>
            <p:custDataLst>
              <p:tags r:id="rId13"/>
            </p:custDataLst>
          </p:nvPr>
        </p:nvGrpSpPr>
        <p:grpSpPr>
          <a:xfrm>
            <a:off x="6082246" y="3129054"/>
            <a:ext cx="175853" cy="115581"/>
            <a:chOff x="4008581" y="3649881"/>
            <a:chExt cx="183625" cy="115581"/>
          </a:xfrm>
        </p:grpSpPr>
        <p:sp>
          <p:nvSpPr>
            <p:cNvPr id="217" name="任意形状 1068">
              <a:extLst>
                <a:ext uri="{FF2B5EF4-FFF2-40B4-BE49-F238E27FC236}">
                  <a16:creationId xmlns:a16="http://schemas.microsoft.com/office/drawing/2014/main" id="{F0AA9E49-E8F6-6D83-116E-3166AC4F3AD8}"/>
                </a:ext>
              </a:extLst>
            </p:cNvPr>
            <p:cNvSpPr/>
            <p:nvPr>
              <p:custDataLst>
                <p:tags r:id="rId25"/>
              </p:custDataLst>
            </p:nvPr>
          </p:nvSpPr>
          <p:spPr>
            <a:xfrm>
              <a:off x="4008581" y="3649881"/>
              <a:ext cx="107420" cy="87302"/>
            </a:xfrm>
            <a:custGeom>
              <a:avLst/>
              <a:gdLst>
                <a:gd name="connsiteX0" fmla="*/ 94591 w 107420"/>
                <a:gd name="connsiteY0" fmla="*/ 9742 h 87302"/>
                <a:gd name="connsiteX1" fmla="*/ 84343 w 107420"/>
                <a:gd name="connsiteY1" fmla="*/ 22837 h 87302"/>
                <a:gd name="connsiteX2" fmla="*/ 93832 w 107420"/>
                <a:gd name="connsiteY2" fmla="*/ 31568 h 87302"/>
                <a:gd name="connsiteX3" fmla="*/ 107497 w 107420"/>
                <a:gd name="connsiteY3" fmla="*/ 16764 h 87302"/>
                <a:gd name="connsiteX4" fmla="*/ 85861 w 107420"/>
                <a:gd name="connsiteY4" fmla="*/ 63 h 87302"/>
                <a:gd name="connsiteX5" fmla="*/ 65554 w 107420"/>
                <a:gd name="connsiteY5" fmla="*/ 11640 h 87302"/>
                <a:gd name="connsiteX6" fmla="*/ 39363 w 107420"/>
                <a:gd name="connsiteY6" fmla="*/ 63 h 87302"/>
                <a:gd name="connsiteX7" fmla="*/ 2544 w 107420"/>
                <a:gd name="connsiteY7" fmla="*/ 29670 h 87302"/>
                <a:gd name="connsiteX8" fmla="*/ 7099 w 107420"/>
                <a:gd name="connsiteY8" fmla="*/ 32327 h 87302"/>
                <a:gd name="connsiteX9" fmla="*/ 11464 w 107420"/>
                <a:gd name="connsiteY9" fmla="*/ 29860 h 87302"/>
                <a:gd name="connsiteX10" fmla="*/ 38414 w 107420"/>
                <a:gd name="connsiteY10" fmla="*/ 6895 h 87302"/>
                <a:gd name="connsiteX11" fmla="*/ 49042 w 107420"/>
                <a:gd name="connsiteY11" fmla="*/ 16385 h 87302"/>
                <a:gd name="connsiteX12" fmla="*/ 44677 w 107420"/>
                <a:gd name="connsiteY12" fmla="*/ 37261 h 87302"/>
                <a:gd name="connsiteX13" fmla="*/ 38224 w 107420"/>
                <a:gd name="connsiteY13" fmla="*/ 63262 h 87302"/>
                <a:gd name="connsiteX14" fmla="*/ 22092 w 107420"/>
                <a:gd name="connsiteY14" fmla="*/ 80533 h 87302"/>
                <a:gd name="connsiteX15" fmla="*/ 12982 w 107420"/>
                <a:gd name="connsiteY15" fmla="*/ 77686 h 87302"/>
                <a:gd name="connsiteX16" fmla="*/ 23231 w 107420"/>
                <a:gd name="connsiteY16" fmla="*/ 64591 h 87302"/>
                <a:gd name="connsiteX17" fmla="*/ 13741 w 107420"/>
                <a:gd name="connsiteY17" fmla="*/ 55861 h 87302"/>
                <a:gd name="connsiteX18" fmla="*/ 77 w 107420"/>
                <a:gd name="connsiteY18" fmla="*/ 70664 h 87302"/>
                <a:gd name="connsiteX19" fmla="*/ 21713 w 107420"/>
                <a:gd name="connsiteY19" fmla="*/ 87365 h 87302"/>
                <a:gd name="connsiteX20" fmla="*/ 42020 w 107420"/>
                <a:gd name="connsiteY20" fmla="*/ 75788 h 87302"/>
                <a:gd name="connsiteX21" fmla="*/ 68211 w 107420"/>
                <a:gd name="connsiteY21" fmla="*/ 87365 h 87302"/>
                <a:gd name="connsiteX22" fmla="*/ 105030 w 107420"/>
                <a:gd name="connsiteY22" fmla="*/ 57758 h 87302"/>
                <a:gd name="connsiteX23" fmla="*/ 100475 w 107420"/>
                <a:gd name="connsiteY23" fmla="*/ 55101 h 87302"/>
                <a:gd name="connsiteX24" fmla="*/ 96110 w 107420"/>
                <a:gd name="connsiteY24" fmla="*/ 57569 h 87302"/>
                <a:gd name="connsiteX25" fmla="*/ 69160 w 107420"/>
                <a:gd name="connsiteY25" fmla="*/ 80533 h 87302"/>
                <a:gd name="connsiteX26" fmla="*/ 58532 w 107420"/>
                <a:gd name="connsiteY26" fmla="*/ 71044 h 87302"/>
                <a:gd name="connsiteX27" fmla="*/ 62707 w 107420"/>
                <a:gd name="connsiteY27" fmla="*/ 49977 h 87302"/>
                <a:gd name="connsiteX28" fmla="*/ 69349 w 107420"/>
                <a:gd name="connsiteY28" fmla="*/ 24166 h 87302"/>
                <a:gd name="connsiteX29" fmla="*/ 85481 w 107420"/>
                <a:gd name="connsiteY29" fmla="*/ 6895 h 87302"/>
                <a:gd name="connsiteX30" fmla="*/ 94591 w 107420"/>
                <a:gd name="connsiteY30" fmla="*/ 9742 h 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7302">
                  <a:moveTo>
                    <a:pt x="94591" y="9742"/>
                  </a:moveTo>
                  <a:cubicBezTo>
                    <a:pt x="87759" y="11640"/>
                    <a:pt x="84343" y="18093"/>
                    <a:pt x="84343" y="22837"/>
                  </a:cubicBezTo>
                  <a:cubicBezTo>
                    <a:pt x="84343" y="27013"/>
                    <a:pt x="87569" y="31568"/>
                    <a:pt x="93832" y="31568"/>
                  </a:cubicBezTo>
                  <a:cubicBezTo>
                    <a:pt x="100475" y="31568"/>
                    <a:pt x="107497" y="26064"/>
                    <a:pt x="107497" y="16764"/>
                  </a:cubicBezTo>
                  <a:cubicBezTo>
                    <a:pt x="107497" y="6705"/>
                    <a:pt x="97438" y="63"/>
                    <a:pt x="85861" y="63"/>
                  </a:cubicBezTo>
                  <a:cubicBezTo>
                    <a:pt x="75043" y="63"/>
                    <a:pt x="68021" y="8224"/>
                    <a:pt x="65554" y="11640"/>
                  </a:cubicBezTo>
                  <a:cubicBezTo>
                    <a:pt x="60809" y="3669"/>
                    <a:pt x="50181" y="63"/>
                    <a:pt x="39363" y="63"/>
                  </a:cubicBezTo>
                  <a:cubicBezTo>
                    <a:pt x="15450" y="63"/>
                    <a:pt x="2544" y="23407"/>
                    <a:pt x="2544" y="29670"/>
                  </a:cubicBezTo>
                  <a:cubicBezTo>
                    <a:pt x="2544" y="32327"/>
                    <a:pt x="5391" y="32327"/>
                    <a:pt x="7099" y="32327"/>
                  </a:cubicBezTo>
                  <a:cubicBezTo>
                    <a:pt x="9376" y="32327"/>
                    <a:pt x="10705" y="32327"/>
                    <a:pt x="11464" y="29860"/>
                  </a:cubicBezTo>
                  <a:cubicBezTo>
                    <a:pt x="16968" y="12589"/>
                    <a:pt x="30633" y="6895"/>
                    <a:pt x="38414" y="6895"/>
                  </a:cubicBezTo>
                  <a:cubicBezTo>
                    <a:pt x="45626" y="6895"/>
                    <a:pt x="49042" y="10311"/>
                    <a:pt x="49042" y="16385"/>
                  </a:cubicBezTo>
                  <a:cubicBezTo>
                    <a:pt x="49042" y="19991"/>
                    <a:pt x="46385" y="30429"/>
                    <a:pt x="44677" y="37261"/>
                  </a:cubicBezTo>
                  <a:lnTo>
                    <a:pt x="38224" y="63262"/>
                  </a:lnTo>
                  <a:cubicBezTo>
                    <a:pt x="35377" y="74839"/>
                    <a:pt x="28545" y="80533"/>
                    <a:pt x="22092" y="80533"/>
                  </a:cubicBezTo>
                  <a:cubicBezTo>
                    <a:pt x="21143" y="80533"/>
                    <a:pt x="16778" y="80533"/>
                    <a:pt x="12982" y="77686"/>
                  </a:cubicBezTo>
                  <a:cubicBezTo>
                    <a:pt x="19815" y="75788"/>
                    <a:pt x="23231" y="69335"/>
                    <a:pt x="23231" y="64591"/>
                  </a:cubicBezTo>
                  <a:cubicBezTo>
                    <a:pt x="23231" y="60415"/>
                    <a:pt x="20004" y="55861"/>
                    <a:pt x="13741" y="55861"/>
                  </a:cubicBezTo>
                  <a:cubicBezTo>
                    <a:pt x="7099" y="55861"/>
                    <a:pt x="77" y="61364"/>
                    <a:pt x="77" y="70664"/>
                  </a:cubicBezTo>
                  <a:cubicBezTo>
                    <a:pt x="77" y="80723"/>
                    <a:pt x="10135" y="87365"/>
                    <a:pt x="21713" y="87365"/>
                  </a:cubicBezTo>
                  <a:cubicBezTo>
                    <a:pt x="32531" y="87365"/>
                    <a:pt x="39553" y="79204"/>
                    <a:pt x="42020" y="75788"/>
                  </a:cubicBezTo>
                  <a:cubicBezTo>
                    <a:pt x="46765" y="83759"/>
                    <a:pt x="57393" y="87365"/>
                    <a:pt x="68211" y="87365"/>
                  </a:cubicBezTo>
                  <a:cubicBezTo>
                    <a:pt x="92124" y="87365"/>
                    <a:pt x="105030" y="64021"/>
                    <a:pt x="105030" y="57758"/>
                  </a:cubicBezTo>
                  <a:cubicBezTo>
                    <a:pt x="105030" y="55101"/>
                    <a:pt x="102183" y="55101"/>
                    <a:pt x="100475" y="55101"/>
                  </a:cubicBezTo>
                  <a:cubicBezTo>
                    <a:pt x="98197" y="55101"/>
                    <a:pt x="96869" y="55101"/>
                    <a:pt x="96110" y="57569"/>
                  </a:cubicBezTo>
                  <a:cubicBezTo>
                    <a:pt x="90606" y="74839"/>
                    <a:pt x="76941" y="80533"/>
                    <a:pt x="69160" y="80533"/>
                  </a:cubicBezTo>
                  <a:cubicBezTo>
                    <a:pt x="61948" y="80533"/>
                    <a:pt x="58532" y="77117"/>
                    <a:pt x="58532" y="71044"/>
                  </a:cubicBezTo>
                  <a:cubicBezTo>
                    <a:pt x="58532" y="67058"/>
                    <a:pt x="60999" y="56999"/>
                    <a:pt x="62707" y="49977"/>
                  </a:cubicBezTo>
                  <a:cubicBezTo>
                    <a:pt x="64035" y="45043"/>
                    <a:pt x="68401" y="27202"/>
                    <a:pt x="69349" y="24166"/>
                  </a:cubicBezTo>
                  <a:cubicBezTo>
                    <a:pt x="72196" y="12779"/>
                    <a:pt x="78839" y="6895"/>
                    <a:pt x="85481" y="6895"/>
                  </a:cubicBezTo>
                  <a:cubicBezTo>
                    <a:pt x="86430" y="6895"/>
                    <a:pt x="90796" y="6895"/>
                    <a:pt x="94591" y="9742"/>
                  </a:cubicBezTo>
                  <a:close/>
                </a:path>
              </a:pathLst>
            </a:custGeom>
            <a:solidFill>
              <a:srgbClr val="000000"/>
            </a:solidFill>
            <a:ln w="19050" cap="flat">
              <a:noFill/>
              <a:prstDash val="solid"/>
              <a:miter/>
            </a:ln>
          </p:spPr>
          <p:txBody>
            <a:bodyPr rtlCol="0" anchor="ctr"/>
            <a:lstStyle/>
            <a:p>
              <a:endParaRPr lang="zh-CN" altLang="en-US"/>
            </a:p>
          </p:txBody>
        </p:sp>
        <p:sp>
          <p:nvSpPr>
            <p:cNvPr id="218" name="任意形状 1069">
              <a:extLst>
                <a:ext uri="{FF2B5EF4-FFF2-40B4-BE49-F238E27FC236}">
                  <a16:creationId xmlns:a16="http://schemas.microsoft.com/office/drawing/2014/main" id="{ACB8F51B-BDA8-F81B-6A28-E5D1EEE0D4A7}"/>
                </a:ext>
              </a:extLst>
            </p:cNvPr>
            <p:cNvSpPr/>
            <p:nvPr>
              <p:custDataLst>
                <p:tags r:id="rId26"/>
              </p:custDataLst>
            </p:nvPr>
          </p:nvSpPr>
          <p:spPr>
            <a:xfrm>
              <a:off x="4135346" y="3705546"/>
              <a:ext cx="56860" cy="59916"/>
            </a:xfrm>
            <a:custGeom>
              <a:avLst/>
              <a:gdLst>
                <a:gd name="connsiteX0" fmla="*/ 20941 w 56860"/>
                <a:gd name="connsiteY0" fmla="*/ 28362 h 59916"/>
                <a:gd name="connsiteX1" fmla="*/ 42330 w 56860"/>
                <a:gd name="connsiteY1" fmla="*/ 25572 h 59916"/>
                <a:gd name="connsiteX2" fmla="*/ 54021 w 56860"/>
                <a:gd name="connsiteY2" fmla="*/ 11755 h 59916"/>
                <a:gd name="connsiteX3" fmla="*/ 37547 w 56860"/>
                <a:gd name="connsiteY3" fmla="*/ 64 h 59916"/>
                <a:gd name="connsiteX4" fmla="*/ 83 w 56860"/>
                <a:gd name="connsiteY4" fmla="*/ 35004 h 59916"/>
                <a:gd name="connsiteX5" fmla="*/ 23997 w 56860"/>
                <a:gd name="connsiteY5" fmla="*/ 59980 h 59916"/>
                <a:gd name="connsiteX6" fmla="*/ 56944 w 56860"/>
                <a:gd name="connsiteY6" fmla="*/ 44968 h 59916"/>
                <a:gd name="connsiteX7" fmla="*/ 54685 w 56860"/>
                <a:gd name="connsiteY7" fmla="*/ 42710 h 59916"/>
                <a:gd name="connsiteX8" fmla="*/ 52560 w 56860"/>
                <a:gd name="connsiteY8" fmla="*/ 44038 h 59916"/>
                <a:gd name="connsiteX9" fmla="*/ 24262 w 56860"/>
                <a:gd name="connsiteY9" fmla="*/ 56261 h 59916"/>
                <a:gd name="connsiteX10" fmla="*/ 10977 w 56860"/>
                <a:gd name="connsiteY10" fmla="*/ 40186 h 59916"/>
                <a:gd name="connsiteX11" fmla="*/ 12571 w 56860"/>
                <a:gd name="connsiteY11" fmla="*/ 28362 h 59916"/>
                <a:gd name="connsiteX12" fmla="*/ 20941 w 56860"/>
                <a:gd name="connsiteY12" fmla="*/ 28362 h 59916"/>
                <a:gd name="connsiteX13" fmla="*/ 13634 w 56860"/>
                <a:gd name="connsiteY13" fmla="*/ 24642 h 59916"/>
                <a:gd name="connsiteX14" fmla="*/ 37547 w 56860"/>
                <a:gd name="connsiteY14" fmla="*/ 3784 h 59916"/>
                <a:gd name="connsiteX15" fmla="*/ 48308 w 56860"/>
                <a:gd name="connsiteY15" fmla="*/ 11755 h 59916"/>
                <a:gd name="connsiteX16" fmla="*/ 20144 w 56860"/>
                <a:gd name="connsiteY16" fmla="*/ 24642 h 59916"/>
                <a:gd name="connsiteX17" fmla="*/ 13634 w 56860"/>
                <a:gd name="connsiteY17" fmla="*/ 24642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9916">
                  <a:moveTo>
                    <a:pt x="20941" y="28362"/>
                  </a:moveTo>
                  <a:cubicBezTo>
                    <a:pt x="24661" y="28362"/>
                    <a:pt x="35156" y="28096"/>
                    <a:pt x="42330" y="25572"/>
                  </a:cubicBezTo>
                  <a:cubicBezTo>
                    <a:pt x="52161" y="22118"/>
                    <a:pt x="54021" y="15741"/>
                    <a:pt x="54021" y="11755"/>
                  </a:cubicBezTo>
                  <a:cubicBezTo>
                    <a:pt x="54021" y="4448"/>
                    <a:pt x="46714" y="64"/>
                    <a:pt x="37547" y="64"/>
                  </a:cubicBezTo>
                  <a:cubicBezTo>
                    <a:pt x="21605" y="64"/>
                    <a:pt x="83" y="12287"/>
                    <a:pt x="83" y="35004"/>
                  </a:cubicBezTo>
                  <a:cubicBezTo>
                    <a:pt x="83" y="48422"/>
                    <a:pt x="8453" y="59980"/>
                    <a:pt x="23997" y="59980"/>
                  </a:cubicBezTo>
                  <a:cubicBezTo>
                    <a:pt x="46449" y="59980"/>
                    <a:pt x="56944" y="46828"/>
                    <a:pt x="56944" y="44968"/>
                  </a:cubicBezTo>
                  <a:cubicBezTo>
                    <a:pt x="56944" y="44171"/>
                    <a:pt x="55748" y="42710"/>
                    <a:pt x="54685" y="42710"/>
                  </a:cubicBezTo>
                  <a:cubicBezTo>
                    <a:pt x="53888" y="42710"/>
                    <a:pt x="53623" y="42975"/>
                    <a:pt x="52560" y="44038"/>
                  </a:cubicBezTo>
                  <a:cubicBezTo>
                    <a:pt x="42197" y="56261"/>
                    <a:pt x="26654" y="56261"/>
                    <a:pt x="24262" y="56261"/>
                  </a:cubicBezTo>
                  <a:cubicBezTo>
                    <a:pt x="16291" y="56261"/>
                    <a:pt x="10977" y="50947"/>
                    <a:pt x="10977" y="40186"/>
                  </a:cubicBezTo>
                  <a:cubicBezTo>
                    <a:pt x="10977" y="38326"/>
                    <a:pt x="10977" y="35669"/>
                    <a:pt x="12571" y="28362"/>
                  </a:cubicBezTo>
                  <a:lnTo>
                    <a:pt x="20941" y="28362"/>
                  </a:lnTo>
                  <a:close/>
                  <a:moveTo>
                    <a:pt x="13634" y="24642"/>
                  </a:moveTo>
                  <a:cubicBezTo>
                    <a:pt x="19081" y="5378"/>
                    <a:pt x="33828" y="3784"/>
                    <a:pt x="37547" y="3784"/>
                  </a:cubicBezTo>
                  <a:cubicBezTo>
                    <a:pt x="43393" y="3784"/>
                    <a:pt x="48308" y="6707"/>
                    <a:pt x="48308" y="11755"/>
                  </a:cubicBezTo>
                  <a:cubicBezTo>
                    <a:pt x="48308" y="24642"/>
                    <a:pt x="25857" y="24642"/>
                    <a:pt x="20144" y="24642"/>
                  </a:cubicBezTo>
                  <a:lnTo>
                    <a:pt x="13634" y="24642"/>
                  </a:lnTo>
                  <a:close/>
                </a:path>
              </a:pathLst>
            </a:custGeom>
            <a:solidFill>
              <a:srgbClr val="000000"/>
            </a:solidFill>
            <a:ln w="19050" cap="flat">
              <a:noFill/>
              <a:prstDash val="solid"/>
              <a:miter/>
            </a:ln>
          </p:spPr>
          <p:txBody>
            <a:bodyPr rtlCol="0" anchor="ctr"/>
            <a:lstStyle/>
            <a:p>
              <a:endParaRPr lang="zh-CN" altLang="en-US"/>
            </a:p>
          </p:txBody>
        </p:sp>
      </p:grpSp>
      <p:grpSp>
        <p:nvGrpSpPr>
          <p:cNvPr id="160" name="组合 1237" descr="\documentclass{article}&#10;\usepackage{amsmath}&#10;\usepackage[bold]{hhtensor}&#10;\pagestyle{empty}&#10;\begin{document}&#10;&#10;$\hat F^n$&#10;&#10;&#10;\end{document}" title="IguanaTex Vector Display">
            <a:extLst>
              <a:ext uri="{FF2B5EF4-FFF2-40B4-BE49-F238E27FC236}">
                <a16:creationId xmlns:a16="http://schemas.microsoft.com/office/drawing/2014/main" id="{D751E0F7-79BF-7255-7E7E-D0ED583E7F9B}"/>
              </a:ext>
            </a:extLst>
          </p:cNvPr>
          <p:cNvGrpSpPr>
            <a:grpSpLocks noChangeAspect="1"/>
          </p:cNvGrpSpPr>
          <p:nvPr>
            <p:custDataLst>
              <p:tags r:id="rId14"/>
            </p:custDataLst>
          </p:nvPr>
        </p:nvGrpSpPr>
        <p:grpSpPr>
          <a:xfrm>
            <a:off x="9631481" y="2685912"/>
            <a:ext cx="119250" cy="179687"/>
            <a:chOff x="9850025" y="1651829"/>
            <a:chExt cx="124520" cy="179687"/>
          </a:xfrm>
        </p:grpSpPr>
        <p:sp>
          <p:nvSpPr>
            <p:cNvPr id="181" name="任意形状 1234">
              <a:extLst>
                <a:ext uri="{FF2B5EF4-FFF2-40B4-BE49-F238E27FC236}">
                  <a16:creationId xmlns:a16="http://schemas.microsoft.com/office/drawing/2014/main" id="{C156ACA8-C29F-0AF6-F7EF-165944B748FF}"/>
                </a:ext>
              </a:extLst>
            </p:cNvPr>
            <p:cNvSpPr/>
            <p:nvPr>
              <p:custDataLst>
                <p:tags r:id="rId23"/>
              </p:custDataLst>
            </p:nvPr>
          </p:nvSpPr>
          <p:spPr>
            <a:xfrm>
              <a:off x="9902987" y="1651829"/>
              <a:ext cx="46775" cy="29227"/>
            </a:xfrm>
            <a:custGeom>
              <a:avLst/>
              <a:gdLst>
                <a:gd name="connsiteX0" fmla="*/ 23554 w 46775"/>
                <a:gd name="connsiteY0" fmla="*/ 60 h 29227"/>
                <a:gd name="connsiteX1" fmla="*/ 79 w 46775"/>
                <a:gd name="connsiteY1" fmla="*/ 25871 h 29227"/>
                <a:gd name="connsiteX2" fmla="*/ 3232 w 46775"/>
                <a:gd name="connsiteY2" fmla="*/ 29288 h 29227"/>
                <a:gd name="connsiteX3" fmla="*/ 23554 w 46775"/>
                <a:gd name="connsiteY3" fmla="*/ 9929 h 29227"/>
                <a:gd name="connsiteX4" fmla="*/ 43701 w 46775"/>
                <a:gd name="connsiteY4" fmla="*/ 29288 h 29227"/>
                <a:gd name="connsiteX5" fmla="*/ 46854 w 46775"/>
                <a:gd name="connsiteY5" fmla="*/ 25871 h 29227"/>
                <a:gd name="connsiteX6" fmla="*/ 23554 w 46775"/>
                <a:gd name="connsiteY6" fmla="*/ 60 h 2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75" h="29227">
                  <a:moveTo>
                    <a:pt x="23554" y="60"/>
                  </a:moveTo>
                  <a:lnTo>
                    <a:pt x="79" y="25871"/>
                  </a:lnTo>
                  <a:lnTo>
                    <a:pt x="3232" y="29288"/>
                  </a:lnTo>
                  <a:lnTo>
                    <a:pt x="23554" y="9929"/>
                  </a:lnTo>
                  <a:lnTo>
                    <a:pt x="43701" y="29288"/>
                  </a:lnTo>
                  <a:lnTo>
                    <a:pt x="46854" y="25871"/>
                  </a:lnTo>
                  <a:lnTo>
                    <a:pt x="23554" y="60"/>
                  </a:lnTo>
                  <a:close/>
                </a:path>
              </a:pathLst>
            </a:custGeom>
            <a:solidFill>
              <a:srgbClr val="000000"/>
            </a:solidFill>
            <a:ln w="175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2" name="任意形状 1235">
              <a:extLst>
                <a:ext uri="{FF2B5EF4-FFF2-40B4-BE49-F238E27FC236}">
                  <a16:creationId xmlns:a16="http://schemas.microsoft.com/office/drawing/2014/main" id="{E5A6597D-8C2A-34AE-AECD-1EB8A34E5513}"/>
                </a:ext>
              </a:extLst>
            </p:cNvPr>
            <p:cNvSpPr/>
            <p:nvPr>
              <p:custDataLst>
                <p:tags r:id="rId24"/>
              </p:custDataLst>
            </p:nvPr>
          </p:nvSpPr>
          <p:spPr>
            <a:xfrm>
              <a:off x="9850025" y="1702460"/>
              <a:ext cx="124520" cy="129056"/>
            </a:xfrm>
            <a:custGeom>
              <a:avLst/>
              <a:gdLst>
                <a:gd name="connsiteX0" fmla="*/ 46502 w 124520"/>
                <a:gd name="connsiteY0" fmla="*/ 67438 h 129056"/>
                <a:gd name="connsiteX1" fmla="*/ 63495 w 124520"/>
                <a:gd name="connsiteY1" fmla="*/ 67438 h 129056"/>
                <a:gd name="connsiteX2" fmla="*/ 78036 w 124520"/>
                <a:gd name="connsiteY2" fmla="*/ 75978 h 129056"/>
                <a:gd name="connsiteX3" fmla="*/ 76810 w 124520"/>
                <a:gd name="connsiteY3" fmla="*/ 85278 h 129056"/>
                <a:gd name="connsiteX4" fmla="*/ 76284 w 124520"/>
                <a:gd name="connsiteY4" fmla="*/ 87365 h 129056"/>
                <a:gd name="connsiteX5" fmla="*/ 78386 w 124520"/>
                <a:gd name="connsiteY5" fmla="*/ 89643 h 129056"/>
                <a:gd name="connsiteX6" fmla="*/ 81014 w 124520"/>
                <a:gd name="connsiteY6" fmla="*/ 85657 h 129056"/>
                <a:gd name="connsiteX7" fmla="*/ 90650 w 124520"/>
                <a:gd name="connsiteY7" fmla="*/ 44473 h 129056"/>
                <a:gd name="connsiteX8" fmla="*/ 91175 w 124520"/>
                <a:gd name="connsiteY8" fmla="*/ 41437 h 129056"/>
                <a:gd name="connsiteX9" fmla="*/ 89073 w 124520"/>
                <a:gd name="connsiteY9" fmla="*/ 39349 h 129056"/>
                <a:gd name="connsiteX10" fmla="*/ 86445 w 124520"/>
                <a:gd name="connsiteY10" fmla="*/ 43334 h 129056"/>
                <a:gd name="connsiteX11" fmla="*/ 63846 w 124520"/>
                <a:gd name="connsiteY11" fmla="*/ 61554 h 129056"/>
                <a:gd name="connsiteX12" fmla="*/ 47903 w 124520"/>
                <a:gd name="connsiteY12" fmla="*/ 61554 h 129056"/>
                <a:gd name="connsiteX13" fmla="*/ 59115 w 124520"/>
                <a:gd name="connsiteY13" fmla="*/ 13348 h 129056"/>
                <a:gd name="connsiteX14" fmla="*/ 68576 w 124520"/>
                <a:gd name="connsiteY14" fmla="*/ 5946 h 129056"/>
                <a:gd name="connsiteX15" fmla="*/ 91701 w 124520"/>
                <a:gd name="connsiteY15" fmla="*/ 5946 h 129056"/>
                <a:gd name="connsiteX16" fmla="*/ 117278 w 124520"/>
                <a:gd name="connsiteY16" fmla="*/ 26823 h 129056"/>
                <a:gd name="connsiteX17" fmla="*/ 116753 w 124520"/>
                <a:gd name="connsiteY17" fmla="*/ 37071 h 129056"/>
                <a:gd name="connsiteX18" fmla="*/ 116402 w 124520"/>
                <a:gd name="connsiteY18" fmla="*/ 40488 h 129056"/>
                <a:gd name="connsiteX19" fmla="*/ 118505 w 124520"/>
                <a:gd name="connsiteY19" fmla="*/ 42765 h 129056"/>
                <a:gd name="connsiteX20" fmla="*/ 120957 w 124520"/>
                <a:gd name="connsiteY20" fmla="*/ 38020 h 129056"/>
                <a:gd name="connsiteX21" fmla="*/ 124461 w 124520"/>
                <a:gd name="connsiteY21" fmla="*/ 5187 h 129056"/>
                <a:gd name="connsiteX22" fmla="*/ 119731 w 124520"/>
                <a:gd name="connsiteY22" fmla="*/ 63 h 129056"/>
                <a:gd name="connsiteX23" fmla="*/ 33888 w 124520"/>
                <a:gd name="connsiteY23" fmla="*/ 63 h 129056"/>
                <a:gd name="connsiteX24" fmla="*/ 28633 w 124520"/>
                <a:gd name="connsiteY24" fmla="*/ 3859 h 129056"/>
                <a:gd name="connsiteX25" fmla="*/ 33538 w 124520"/>
                <a:gd name="connsiteY25" fmla="*/ 5946 h 129056"/>
                <a:gd name="connsiteX26" fmla="*/ 44925 w 124520"/>
                <a:gd name="connsiteY26" fmla="*/ 9362 h 129056"/>
                <a:gd name="connsiteX27" fmla="*/ 44049 w 124520"/>
                <a:gd name="connsiteY27" fmla="*/ 13917 h 129056"/>
                <a:gd name="connsiteX28" fmla="*/ 20924 w 124520"/>
                <a:gd name="connsiteY28" fmla="*/ 114315 h 129056"/>
                <a:gd name="connsiteX29" fmla="*/ 4982 w 124520"/>
                <a:gd name="connsiteY29" fmla="*/ 123235 h 129056"/>
                <a:gd name="connsiteX30" fmla="*/ 77 w 124520"/>
                <a:gd name="connsiteY30" fmla="*/ 126841 h 129056"/>
                <a:gd name="connsiteX31" fmla="*/ 2705 w 124520"/>
                <a:gd name="connsiteY31" fmla="*/ 129119 h 129056"/>
                <a:gd name="connsiteX32" fmla="*/ 25830 w 124520"/>
                <a:gd name="connsiteY32" fmla="*/ 128549 h 129056"/>
                <a:gd name="connsiteX33" fmla="*/ 51933 w 124520"/>
                <a:gd name="connsiteY33" fmla="*/ 129119 h 129056"/>
                <a:gd name="connsiteX34" fmla="*/ 55612 w 124520"/>
                <a:gd name="connsiteY34" fmla="*/ 125513 h 129056"/>
                <a:gd name="connsiteX35" fmla="*/ 54561 w 124520"/>
                <a:gd name="connsiteY35" fmla="*/ 123425 h 129056"/>
                <a:gd name="connsiteX36" fmla="*/ 49655 w 124520"/>
                <a:gd name="connsiteY36" fmla="*/ 123235 h 129056"/>
                <a:gd name="connsiteX37" fmla="*/ 40545 w 124520"/>
                <a:gd name="connsiteY37" fmla="*/ 122856 h 129056"/>
                <a:gd name="connsiteX38" fmla="*/ 34939 w 124520"/>
                <a:gd name="connsiteY38" fmla="*/ 119060 h 129056"/>
                <a:gd name="connsiteX39" fmla="*/ 35640 w 124520"/>
                <a:gd name="connsiteY39" fmla="*/ 114695 h 129056"/>
                <a:gd name="connsiteX40" fmla="*/ 46502 w 124520"/>
                <a:gd name="connsiteY40" fmla="*/ 67438 h 12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4520" h="129056">
                  <a:moveTo>
                    <a:pt x="46502" y="67438"/>
                  </a:moveTo>
                  <a:lnTo>
                    <a:pt x="63495" y="67438"/>
                  </a:lnTo>
                  <a:cubicBezTo>
                    <a:pt x="76634" y="67438"/>
                    <a:pt x="78036" y="70474"/>
                    <a:pt x="78036" y="75978"/>
                  </a:cubicBezTo>
                  <a:cubicBezTo>
                    <a:pt x="78036" y="77307"/>
                    <a:pt x="78036" y="79584"/>
                    <a:pt x="76810" y="85278"/>
                  </a:cubicBezTo>
                  <a:cubicBezTo>
                    <a:pt x="76459" y="86227"/>
                    <a:pt x="76284" y="86986"/>
                    <a:pt x="76284" y="87365"/>
                  </a:cubicBezTo>
                  <a:cubicBezTo>
                    <a:pt x="76284" y="88884"/>
                    <a:pt x="77335" y="89643"/>
                    <a:pt x="78386" y="89643"/>
                  </a:cubicBezTo>
                  <a:cubicBezTo>
                    <a:pt x="80138" y="89643"/>
                    <a:pt x="80138" y="89073"/>
                    <a:pt x="81014" y="85657"/>
                  </a:cubicBezTo>
                  <a:lnTo>
                    <a:pt x="90650" y="44473"/>
                  </a:lnTo>
                  <a:cubicBezTo>
                    <a:pt x="91175" y="42386"/>
                    <a:pt x="91175" y="42006"/>
                    <a:pt x="91175" y="41437"/>
                  </a:cubicBezTo>
                  <a:cubicBezTo>
                    <a:pt x="91175" y="41057"/>
                    <a:pt x="90825" y="39349"/>
                    <a:pt x="89073" y="39349"/>
                  </a:cubicBezTo>
                  <a:cubicBezTo>
                    <a:pt x="87321" y="39349"/>
                    <a:pt x="87146" y="40298"/>
                    <a:pt x="86445" y="43334"/>
                  </a:cubicBezTo>
                  <a:cubicBezTo>
                    <a:pt x="82766" y="58138"/>
                    <a:pt x="78737" y="61554"/>
                    <a:pt x="63846" y="61554"/>
                  </a:cubicBezTo>
                  <a:lnTo>
                    <a:pt x="47903" y="61554"/>
                  </a:lnTo>
                  <a:lnTo>
                    <a:pt x="59115" y="13348"/>
                  </a:lnTo>
                  <a:cubicBezTo>
                    <a:pt x="60692" y="6705"/>
                    <a:pt x="60867" y="5946"/>
                    <a:pt x="68576" y="5946"/>
                  </a:cubicBezTo>
                  <a:lnTo>
                    <a:pt x="91701" y="5946"/>
                  </a:lnTo>
                  <a:cubicBezTo>
                    <a:pt x="113249" y="5946"/>
                    <a:pt x="117278" y="12209"/>
                    <a:pt x="117278" y="26823"/>
                  </a:cubicBezTo>
                  <a:cubicBezTo>
                    <a:pt x="117278" y="31188"/>
                    <a:pt x="117278" y="31947"/>
                    <a:pt x="116753" y="37071"/>
                  </a:cubicBezTo>
                  <a:cubicBezTo>
                    <a:pt x="116402" y="39539"/>
                    <a:pt x="116402" y="39918"/>
                    <a:pt x="116402" y="40488"/>
                  </a:cubicBezTo>
                  <a:cubicBezTo>
                    <a:pt x="116402" y="41437"/>
                    <a:pt x="116928" y="42765"/>
                    <a:pt x="118505" y="42765"/>
                  </a:cubicBezTo>
                  <a:cubicBezTo>
                    <a:pt x="120432" y="42765"/>
                    <a:pt x="120607" y="41626"/>
                    <a:pt x="120957" y="38020"/>
                  </a:cubicBezTo>
                  <a:lnTo>
                    <a:pt x="124461" y="5187"/>
                  </a:lnTo>
                  <a:cubicBezTo>
                    <a:pt x="124987" y="63"/>
                    <a:pt x="124111" y="63"/>
                    <a:pt x="119731" y="63"/>
                  </a:cubicBezTo>
                  <a:lnTo>
                    <a:pt x="33888" y="63"/>
                  </a:lnTo>
                  <a:cubicBezTo>
                    <a:pt x="30384" y="63"/>
                    <a:pt x="28633" y="63"/>
                    <a:pt x="28633" y="3859"/>
                  </a:cubicBezTo>
                  <a:cubicBezTo>
                    <a:pt x="28633" y="5946"/>
                    <a:pt x="30209" y="5946"/>
                    <a:pt x="33538" y="5946"/>
                  </a:cubicBezTo>
                  <a:cubicBezTo>
                    <a:pt x="40020" y="5946"/>
                    <a:pt x="44925" y="5946"/>
                    <a:pt x="44925" y="9362"/>
                  </a:cubicBezTo>
                  <a:cubicBezTo>
                    <a:pt x="44925" y="10122"/>
                    <a:pt x="44925" y="10501"/>
                    <a:pt x="44049" y="13917"/>
                  </a:cubicBezTo>
                  <a:lnTo>
                    <a:pt x="20924" y="114315"/>
                  </a:lnTo>
                  <a:cubicBezTo>
                    <a:pt x="19172" y="121717"/>
                    <a:pt x="18822" y="123235"/>
                    <a:pt x="4982" y="123235"/>
                  </a:cubicBezTo>
                  <a:cubicBezTo>
                    <a:pt x="2004" y="123235"/>
                    <a:pt x="77" y="123235"/>
                    <a:pt x="77" y="126841"/>
                  </a:cubicBezTo>
                  <a:cubicBezTo>
                    <a:pt x="77" y="129119"/>
                    <a:pt x="2179" y="129119"/>
                    <a:pt x="2705" y="129119"/>
                  </a:cubicBezTo>
                  <a:cubicBezTo>
                    <a:pt x="7785" y="129119"/>
                    <a:pt x="20749" y="128549"/>
                    <a:pt x="25830" y="128549"/>
                  </a:cubicBezTo>
                  <a:cubicBezTo>
                    <a:pt x="31611" y="128549"/>
                    <a:pt x="46151" y="129119"/>
                    <a:pt x="51933" y="129119"/>
                  </a:cubicBezTo>
                  <a:cubicBezTo>
                    <a:pt x="53509" y="129119"/>
                    <a:pt x="55612" y="129119"/>
                    <a:pt x="55612" y="125513"/>
                  </a:cubicBezTo>
                  <a:cubicBezTo>
                    <a:pt x="55612" y="123995"/>
                    <a:pt x="54561" y="123615"/>
                    <a:pt x="54561" y="123425"/>
                  </a:cubicBezTo>
                  <a:cubicBezTo>
                    <a:pt x="54035" y="123235"/>
                    <a:pt x="53685" y="123235"/>
                    <a:pt x="49655" y="123235"/>
                  </a:cubicBezTo>
                  <a:cubicBezTo>
                    <a:pt x="45801" y="123235"/>
                    <a:pt x="44925" y="123235"/>
                    <a:pt x="40545" y="122856"/>
                  </a:cubicBezTo>
                  <a:cubicBezTo>
                    <a:pt x="35465" y="122286"/>
                    <a:pt x="34939" y="121527"/>
                    <a:pt x="34939" y="119060"/>
                  </a:cubicBezTo>
                  <a:cubicBezTo>
                    <a:pt x="34939" y="118680"/>
                    <a:pt x="34939" y="117542"/>
                    <a:pt x="35640" y="114695"/>
                  </a:cubicBezTo>
                  <a:lnTo>
                    <a:pt x="46502" y="67438"/>
                  </a:lnTo>
                  <a:close/>
                </a:path>
              </a:pathLst>
            </a:custGeom>
            <a:solidFill>
              <a:srgbClr val="000000"/>
            </a:solidFill>
            <a:ln w="175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62" name="组合 1293" descr="\documentclass{article}&#10;\usepackage{amsmath}&#10;\usepackage[bold]{hhtensor}&#10;\pagestyle{empty}&#10;\begin{document}&#10;&#10;$|F^t - \hat F^t|, t= n, a.$&#10;&#10;&#10;\end{document}" title="IguanaTex Vector Display">
            <a:extLst>
              <a:ext uri="{FF2B5EF4-FFF2-40B4-BE49-F238E27FC236}">
                <a16:creationId xmlns:a16="http://schemas.microsoft.com/office/drawing/2014/main" id="{3D6F2DB1-5E9A-149D-4DF1-8488D7555C91}"/>
              </a:ext>
            </a:extLst>
          </p:cNvPr>
          <p:cNvGrpSpPr>
            <a:grpSpLocks noChangeAspect="1"/>
          </p:cNvGrpSpPr>
          <p:nvPr>
            <p:custDataLst>
              <p:tags r:id="rId15"/>
            </p:custDataLst>
          </p:nvPr>
        </p:nvGrpSpPr>
        <p:grpSpPr>
          <a:xfrm>
            <a:off x="10271835" y="3669819"/>
            <a:ext cx="461424" cy="151422"/>
            <a:chOff x="10568848" y="2734393"/>
            <a:chExt cx="481816" cy="151422"/>
          </a:xfrm>
        </p:grpSpPr>
        <p:sp>
          <p:nvSpPr>
            <p:cNvPr id="163" name="任意形状 1278">
              <a:extLst>
                <a:ext uri="{FF2B5EF4-FFF2-40B4-BE49-F238E27FC236}">
                  <a16:creationId xmlns:a16="http://schemas.microsoft.com/office/drawing/2014/main" id="{79120426-021B-A861-098D-CDC1D6DAF3EF}"/>
                </a:ext>
              </a:extLst>
            </p:cNvPr>
            <p:cNvSpPr/>
            <p:nvPr>
              <p:custDataLst>
                <p:tags r:id="rId17"/>
              </p:custDataLst>
            </p:nvPr>
          </p:nvSpPr>
          <p:spPr>
            <a:xfrm>
              <a:off x="10568848" y="2759290"/>
              <a:ext cx="5061" cy="126525"/>
            </a:xfrm>
            <a:custGeom>
              <a:avLst/>
              <a:gdLst>
                <a:gd name="connsiteX0" fmla="*/ 5138 w 5061"/>
                <a:gd name="connsiteY0" fmla="*/ 4618 h 126525"/>
                <a:gd name="connsiteX1" fmla="*/ 2607 w 5061"/>
                <a:gd name="connsiteY1" fmla="*/ 63 h 126525"/>
                <a:gd name="connsiteX2" fmla="*/ 77 w 5061"/>
                <a:gd name="connsiteY2" fmla="*/ 4618 h 126525"/>
                <a:gd name="connsiteX3" fmla="*/ 77 w 5061"/>
                <a:gd name="connsiteY3" fmla="*/ 122033 h 126525"/>
                <a:gd name="connsiteX4" fmla="*/ 2607 w 5061"/>
                <a:gd name="connsiteY4" fmla="*/ 126588 h 126525"/>
                <a:gd name="connsiteX5" fmla="*/ 5138 w 5061"/>
                <a:gd name="connsiteY5" fmla="*/ 122033 h 126525"/>
                <a:gd name="connsiteX6" fmla="*/ 5138 w 5061"/>
                <a:gd name="connsiteY6" fmla="*/ 4618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1" h="126525">
                  <a:moveTo>
                    <a:pt x="5138" y="4618"/>
                  </a:moveTo>
                  <a:cubicBezTo>
                    <a:pt x="5138" y="2340"/>
                    <a:pt x="5138" y="63"/>
                    <a:pt x="2607" y="63"/>
                  </a:cubicBezTo>
                  <a:cubicBezTo>
                    <a:pt x="77" y="63"/>
                    <a:pt x="77" y="2340"/>
                    <a:pt x="77" y="4618"/>
                  </a:cubicBezTo>
                  <a:lnTo>
                    <a:pt x="77" y="122033"/>
                  </a:lnTo>
                  <a:cubicBezTo>
                    <a:pt x="77" y="124311"/>
                    <a:pt x="77" y="126588"/>
                    <a:pt x="2607" y="126588"/>
                  </a:cubicBezTo>
                  <a:cubicBezTo>
                    <a:pt x="5138" y="126588"/>
                    <a:pt x="5138" y="124311"/>
                    <a:pt x="5138" y="122033"/>
                  </a:cubicBezTo>
                  <a:lnTo>
                    <a:pt x="5138" y="4618"/>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4" name="任意形状 1279">
              <a:extLst>
                <a:ext uri="{FF2B5EF4-FFF2-40B4-BE49-F238E27FC236}">
                  <a16:creationId xmlns:a16="http://schemas.microsoft.com/office/drawing/2014/main" id="{3B5B52CA-7DAA-99C0-1EBE-F461F7BA789F}"/>
                </a:ext>
              </a:extLst>
            </p:cNvPr>
            <p:cNvSpPr/>
            <p:nvPr>
              <p:custDataLst>
                <p:tags r:id="rId18"/>
              </p:custDataLst>
            </p:nvPr>
          </p:nvSpPr>
          <p:spPr>
            <a:xfrm>
              <a:off x="10593745" y="2768147"/>
              <a:ext cx="89931" cy="86037"/>
            </a:xfrm>
            <a:custGeom>
              <a:avLst/>
              <a:gdLst>
                <a:gd name="connsiteX0" fmla="*/ 33609 w 89931"/>
                <a:gd name="connsiteY0" fmla="*/ 44979 h 86037"/>
                <a:gd name="connsiteX1" fmla="*/ 45882 w 89931"/>
                <a:gd name="connsiteY1" fmla="*/ 44979 h 86037"/>
                <a:gd name="connsiteX2" fmla="*/ 56383 w 89931"/>
                <a:gd name="connsiteY2" fmla="*/ 50673 h 86037"/>
                <a:gd name="connsiteX3" fmla="*/ 55498 w 89931"/>
                <a:gd name="connsiteY3" fmla="*/ 56873 h 86037"/>
                <a:gd name="connsiteX4" fmla="*/ 55118 w 89931"/>
                <a:gd name="connsiteY4" fmla="*/ 58265 h 86037"/>
                <a:gd name="connsiteX5" fmla="*/ 56636 w 89931"/>
                <a:gd name="connsiteY5" fmla="*/ 59783 h 86037"/>
                <a:gd name="connsiteX6" fmla="*/ 58534 w 89931"/>
                <a:gd name="connsiteY6" fmla="*/ 57126 h 86037"/>
                <a:gd name="connsiteX7" fmla="*/ 65493 w 89931"/>
                <a:gd name="connsiteY7" fmla="*/ 29670 h 86037"/>
                <a:gd name="connsiteX8" fmla="*/ 65873 w 89931"/>
                <a:gd name="connsiteY8" fmla="*/ 27645 h 86037"/>
                <a:gd name="connsiteX9" fmla="*/ 64354 w 89931"/>
                <a:gd name="connsiteY9" fmla="*/ 26254 h 86037"/>
                <a:gd name="connsiteX10" fmla="*/ 62457 w 89931"/>
                <a:gd name="connsiteY10" fmla="*/ 28911 h 86037"/>
                <a:gd name="connsiteX11" fmla="*/ 46135 w 89931"/>
                <a:gd name="connsiteY11" fmla="*/ 41057 h 86037"/>
                <a:gd name="connsiteX12" fmla="*/ 34621 w 89931"/>
                <a:gd name="connsiteY12" fmla="*/ 41057 h 86037"/>
                <a:gd name="connsiteX13" fmla="*/ 42719 w 89931"/>
                <a:gd name="connsiteY13" fmla="*/ 8920 h 86037"/>
                <a:gd name="connsiteX14" fmla="*/ 49551 w 89931"/>
                <a:gd name="connsiteY14" fmla="*/ 3985 h 86037"/>
                <a:gd name="connsiteX15" fmla="*/ 66252 w 89931"/>
                <a:gd name="connsiteY15" fmla="*/ 3985 h 86037"/>
                <a:gd name="connsiteX16" fmla="*/ 84725 w 89931"/>
                <a:gd name="connsiteY16" fmla="*/ 17903 h 86037"/>
                <a:gd name="connsiteX17" fmla="*/ 84345 w 89931"/>
                <a:gd name="connsiteY17" fmla="*/ 24735 h 86037"/>
                <a:gd name="connsiteX18" fmla="*/ 84092 w 89931"/>
                <a:gd name="connsiteY18" fmla="*/ 27013 h 86037"/>
                <a:gd name="connsiteX19" fmla="*/ 85611 w 89931"/>
                <a:gd name="connsiteY19" fmla="*/ 28531 h 86037"/>
                <a:gd name="connsiteX20" fmla="*/ 87382 w 89931"/>
                <a:gd name="connsiteY20" fmla="*/ 25368 h 86037"/>
                <a:gd name="connsiteX21" fmla="*/ 89913 w 89931"/>
                <a:gd name="connsiteY21" fmla="*/ 3479 h 86037"/>
                <a:gd name="connsiteX22" fmla="*/ 86496 w 89931"/>
                <a:gd name="connsiteY22" fmla="*/ 63 h 86037"/>
                <a:gd name="connsiteX23" fmla="*/ 24499 w 89931"/>
                <a:gd name="connsiteY23" fmla="*/ 63 h 86037"/>
                <a:gd name="connsiteX24" fmla="*/ 20703 w 89931"/>
                <a:gd name="connsiteY24" fmla="*/ 2593 h 86037"/>
                <a:gd name="connsiteX25" fmla="*/ 24246 w 89931"/>
                <a:gd name="connsiteY25" fmla="*/ 3985 h 86037"/>
                <a:gd name="connsiteX26" fmla="*/ 32470 w 89931"/>
                <a:gd name="connsiteY26" fmla="*/ 6263 h 86037"/>
                <a:gd name="connsiteX27" fmla="*/ 31837 w 89931"/>
                <a:gd name="connsiteY27" fmla="*/ 9299 h 86037"/>
                <a:gd name="connsiteX28" fmla="*/ 15136 w 89931"/>
                <a:gd name="connsiteY28" fmla="*/ 76231 h 86037"/>
                <a:gd name="connsiteX29" fmla="*/ 3622 w 89931"/>
                <a:gd name="connsiteY29" fmla="*/ 82178 h 86037"/>
                <a:gd name="connsiteX30" fmla="*/ 79 w 89931"/>
                <a:gd name="connsiteY30" fmla="*/ 84582 h 86037"/>
                <a:gd name="connsiteX31" fmla="*/ 1977 w 89931"/>
                <a:gd name="connsiteY31" fmla="*/ 86100 h 86037"/>
                <a:gd name="connsiteX32" fmla="*/ 18679 w 89931"/>
                <a:gd name="connsiteY32" fmla="*/ 85721 h 86037"/>
                <a:gd name="connsiteX33" fmla="*/ 37531 w 89931"/>
                <a:gd name="connsiteY33" fmla="*/ 86100 h 86037"/>
                <a:gd name="connsiteX34" fmla="*/ 40188 w 89931"/>
                <a:gd name="connsiteY34" fmla="*/ 83696 h 86037"/>
                <a:gd name="connsiteX35" fmla="*/ 39429 w 89931"/>
                <a:gd name="connsiteY35" fmla="*/ 82304 h 86037"/>
                <a:gd name="connsiteX36" fmla="*/ 35886 w 89931"/>
                <a:gd name="connsiteY36" fmla="*/ 82178 h 86037"/>
                <a:gd name="connsiteX37" fmla="*/ 29307 w 89931"/>
                <a:gd name="connsiteY37" fmla="*/ 81925 h 86037"/>
                <a:gd name="connsiteX38" fmla="*/ 25258 w 89931"/>
                <a:gd name="connsiteY38" fmla="*/ 79394 h 86037"/>
                <a:gd name="connsiteX39" fmla="*/ 25764 w 89931"/>
                <a:gd name="connsiteY39" fmla="*/ 76484 h 86037"/>
                <a:gd name="connsiteX40" fmla="*/ 33609 w 89931"/>
                <a:gd name="connsiteY40" fmla="*/ 44979 h 8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31" h="86037">
                  <a:moveTo>
                    <a:pt x="33609" y="44979"/>
                  </a:moveTo>
                  <a:lnTo>
                    <a:pt x="45882" y="44979"/>
                  </a:lnTo>
                  <a:cubicBezTo>
                    <a:pt x="55371" y="44979"/>
                    <a:pt x="56383" y="47004"/>
                    <a:pt x="56383" y="50673"/>
                  </a:cubicBezTo>
                  <a:cubicBezTo>
                    <a:pt x="56383" y="51559"/>
                    <a:pt x="56383" y="53077"/>
                    <a:pt x="55498" y="56873"/>
                  </a:cubicBezTo>
                  <a:cubicBezTo>
                    <a:pt x="55245" y="57505"/>
                    <a:pt x="55118" y="58011"/>
                    <a:pt x="55118" y="58265"/>
                  </a:cubicBezTo>
                  <a:cubicBezTo>
                    <a:pt x="55118" y="59277"/>
                    <a:pt x="55877" y="59783"/>
                    <a:pt x="56636" y="59783"/>
                  </a:cubicBezTo>
                  <a:cubicBezTo>
                    <a:pt x="57902" y="59783"/>
                    <a:pt x="57902" y="59403"/>
                    <a:pt x="58534" y="57126"/>
                  </a:cubicBezTo>
                  <a:lnTo>
                    <a:pt x="65493" y="29670"/>
                  </a:lnTo>
                  <a:cubicBezTo>
                    <a:pt x="65873" y="28278"/>
                    <a:pt x="65873" y="28025"/>
                    <a:pt x="65873" y="27645"/>
                  </a:cubicBezTo>
                  <a:cubicBezTo>
                    <a:pt x="65873" y="27392"/>
                    <a:pt x="65620" y="26254"/>
                    <a:pt x="64354" y="26254"/>
                  </a:cubicBezTo>
                  <a:cubicBezTo>
                    <a:pt x="63089" y="26254"/>
                    <a:pt x="62963" y="26886"/>
                    <a:pt x="62457" y="28911"/>
                  </a:cubicBezTo>
                  <a:cubicBezTo>
                    <a:pt x="59800" y="38780"/>
                    <a:pt x="56889" y="41057"/>
                    <a:pt x="46135" y="41057"/>
                  </a:cubicBezTo>
                  <a:lnTo>
                    <a:pt x="34621" y="41057"/>
                  </a:lnTo>
                  <a:lnTo>
                    <a:pt x="42719" y="8920"/>
                  </a:lnTo>
                  <a:cubicBezTo>
                    <a:pt x="43857" y="4491"/>
                    <a:pt x="43984" y="3985"/>
                    <a:pt x="49551" y="3985"/>
                  </a:cubicBezTo>
                  <a:lnTo>
                    <a:pt x="66252" y="3985"/>
                  </a:lnTo>
                  <a:cubicBezTo>
                    <a:pt x="81815" y="3985"/>
                    <a:pt x="84725" y="8160"/>
                    <a:pt x="84725" y="17903"/>
                  </a:cubicBezTo>
                  <a:cubicBezTo>
                    <a:pt x="84725" y="20813"/>
                    <a:pt x="84725" y="21319"/>
                    <a:pt x="84345" y="24735"/>
                  </a:cubicBezTo>
                  <a:cubicBezTo>
                    <a:pt x="84092" y="26380"/>
                    <a:pt x="84092" y="26633"/>
                    <a:pt x="84092" y="27013"/>
                  </a:cubicBezTo>
                  <a:cubicBezTo>
                    <a:pt x="84092" y="27645"/>
                    <a:pt x="84472" y="28531"/>
                    <a:pt x="85611" y="28531"/>
                  </a:cubicBezTo>
                  <a:cubicBezTo>
                    <a:pt x="87003" y="28531"/>
                    <a:pt x="87129" y="27772"/>
                    <a:pt x="87382" y="25368"/>
                  </a:cubicBezTo>
                  <a:lnTo>
                    <a:pt x="89913" y="3479"/>
                  </a:lnTo>
                  <a:cubicBezTo>
                    <a:pt x="90292" y="63"/>
                    <a:pt x="89660" y="63"/>
                    <a:pt x="86496" y="63"/>
                  </a:cubicBezTo>
                  <a:lnTo>
                    <a:pt x="24499" y="63"/>
                  </a:lnTo>
                  <a:cubicBezTo>
                    <a:pt x="21968" y="63"/>
                    <a:pt x="20703" y="63"/>
                    <a:pt x="20703" y="2593"/>
                  </a:cubicBezTo>
                  <a:cubicBezTo>
                    <a:pt x="20703" y="3985"/>
                    <a:pt x="21842" y="3985"/>
                    <a:pt x="24246" y="3985"/>
                  </a:cubicBezTo>
                  <a:cubicBezTo>
                    <a:pt x="28927" y="3985"/>
                    <a:pt x="32470" y="3985"/>
                    <a:pt x="32470" y="6263"/>
                  </a:cubicBezTo>
                  <a:cubicBezTo>
                    <a:pt x="32470" y="6769"/>
                    <a:pt x="32470" y="7022"/>
                    <a:pt x="31837" y="9299"/>
                  </a:cubicBezTo>
                  <a:lnTo>
                    <a:pt x="15136" y="76231"/>
                  </a:lnTo>
                  <a:cubicBezTo>
                    <a:pt x="13871" y="81166"/>
                    <a:pt x="13618" y="82178"/>
                    <a:pt x="3622" y="82178"/>
                  </a:cubicBezTo>
                  <a:cubicBezTo>
                    <a:pt x="1471" y="82178"/>
                    <a:pt x="79" y="82178"/>
                    <a:pt x="79" y="84582"/>
                  </a:cubicBezTo>
                  <a:cubicBezTo>
                    <a:pt x="79" y="86100"/>
                    <a:pt x="1598" y="86100"/>
                    <a:pt x="1977" y="86100"/>
                  </a:cubicBezTo>
                  <a:cubicBezTo>
                    <a:pt x="5647" y="86100"/>
                    <a:pt x="15009" y="85721"/>
                    <a:pt x="18679" y="85721"/>
                  </a:cubicBezTo>
                  <a:cubicBezTo>
                    <a:pt x="22854" y="85721"/>
                    <a:pt x="33356" y="86100"/>
                    <a:pt x="37531" y="86100"/>
                  </a:cubicBezTo>
                  <a:cubicBezTo>
                    <a:pt x="38670" y="86100"/>
                    <a:pt x="40188" y="86100"/>
                    <a:pt x="40188" y="83696"/>
                  </a:cubicBezTo>
                  <a:cubicBezTo>
                    <a:pt x="40188" y="82684"/>
                    <a:pt x="39429" y="82431"/>
                    <a:pt x="39429" y="82304"/>
                  </a:cubicBezTo>
                  <a:cubicBezTo>
                    <a:pt x="39049" y="82178"/>
                    <a:pt x="38796" y="82178"/>
                    <a:pt x="35886" y="82178"/>
                  </a:cubicBezTo>
                  <a:cubicBezTo>
                    <a:pt x="33103" y="82178"/>
                    <a:pt x="32470" y="82178"/>
                    <a:pt x="29307" y="81925"/>
                  </a:cubicBezTo>
                  <a:cubicBezTo>
                    <a:pt x="25638" y="81545"/>
                    <a:pt x="25258" y="81039"/>
                    <a:pt x="25258" y="79394"/>
                  </a:cubicBezTo>
                  <a:cubicBezTo>
                    <a:pt x="25258" y="79141"/>
                    <a:pt x="25258" y="78382"/>
                    <a:pt x="25764" y="76484"/>
                  </a:cubicBezTo>
                  <a:lnTo>
                    <a:pt x="33609" y="44979"/>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6" name="任意形状 1281">
              <a:extLst>
                <a:ext uri="{FF2B5EF4-FFF2-40B4-BE49-F238E27FC236}">
                  <a16:creationId xmlns:a16="http://schemas.microsoft.com/office/drawing/2014/main" id="{3F0AFE59-F828-9BF4-D8DD-B6A5D6B6E491}"/>
                </a:ext>
              </a:extLst>
            </p:cNvPr>
            <p:cNvSpPr/>
            <p:nvPr>
              <p:custDataLst>
                <p:tags r:id="rId19"/>
              </p:custDataLst>
            </p:nvPr>
          </p:nvSpPr>
          <p:spPr>
            <a:xfrm>
              <a:off x="10771039" y="2820022"/>
              <a:ext cx="77307" cy="5061"/>
            </a:xfrm>
            <a:custGeom>
              <a:avLst/>
              <a:gdLst>
                <a:gd name="connsiteX0" fmla="*/ 72972 w 77307"/>
                <a:gd name="connsiteY0" fmla="*/ 5124 h 5061"/>
                <a:gd name="connsiteX1" fmla="*/ 77400 w 77307"/>
                <a:gd name="connsiteY1" fmla="*/ 2593 h 5061"/>
                <a:gd name="connsiteX2" fmla="*/ 72972 w 77307"/>
                <a:gd name="connsiteY2" fmla="*/ 63 h 5061"/>
                <a:gd name="connsiteX3" fmla="*/ 4521 w 77307"/>
                <a:gd name="connsiteY3" fmla="*/ 63 h 5061"/>
                <a:gd name="connsiteX4" fmla="*/ 93 w 77307"/>
                <a:gd name="connsiteY4" fmla="*/ 2593 h 5061"/>
                <a:gd name="connsiteX5" fmla="*/ 4521 w 77307"/>
                <a:gd name="connsiteY5" fmla="*/ 5124 h 5061"/>
                <a:gd name="connsiteX6" fmla="*/ 72972 w 77307"/>
                <a:gd name="connsiteY6" fmla="*/ 5124 h 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07" h="5061">
                  <a:moveTo>
                    <a:pt x="72972" y="5124"/>
                  </a:moveTo>
                  <a:cubicBezTo>
                    <a:pt x="75123" y="5124"/>
                    <a:pt x="77400" y="5124"/>
                    <a:pt x="77400" y="2593"/>
                  </a:cubicBezTo>
                  <a:cubicBezTo>
                    <a:pt x="77400" y="63"/>
                    <a:pt x="75123" y="63"/>
                    <a:pt x="72972" y="63"/>
                  </a:cubicBezTo>
                  <a:lnTo>
                    <a:pt x="4521" y="63"/>
                  </a:lnTo>
                  <a:cubicBezTo>
                    <a:pt x="2370" y="63"/>
                    <a:pt x="93" y="63"/>
                    <a:pt x="93" y="2593"/>
                  </a:cubicBezTo>
                  <a:cubicBezTo>
                    <a:pt x="93" y="5124"/>
                    <a:pt x="2370" y="5124"/>
                    <a:pt x="4521" y="5124"/>
                  </a:cubicBezTo>
                  <a:lnTo>
                    <a:pt x="72972" y="5124"/>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167" name="任意形状 1282">
              <a:extLst>
                <a:ext uri="{FF2B5EF4-FFF2-40B4-BE49-F238E27FC236}">
                  <a16:creationId xmlns:a16="http://schemas.microsoft.com/office/drawing/2014/main" id="{946264FF-3AAF-628D-6C5F-E0D963C3CD4B}"/>
                </a:ext>
              </a:extLst>
            </p:cNvPr>
            <p:cNvSpPr/>
            <p:nvPr>
              <p:custDataLst>
                <p:tags r:id="rId20"/>
              </p:custDataLst>
            </p:nvPr>
          </p:nvSpPr>
          <p:spPr>
            <a:xfrm>
              <a:off x="10930120" y="2734393"/>
              <a:ext cx="33782" cy="19484"/>
            </a:xfrm>
            <a:custGeom>
              <a:avLst/>
              <a:gdLst>
                <a:gd name="connsiteX0" fmla="*/ 17060 w 33782"/>
                <a:gd name="connsiteY0" fmla="*/ 60 h 19484"/>
                <a:gd name="connsiteX1" fmla="*/ 105 w 33782"/>
                <a:gd name="connsiteY1" fmla="*/ 17268 h 19484"/>
                <a:gd name="connsiteX2" fmla="*/ 2383 w 33782"/>
                <a:gd name="connsiteY2" fmla="*/ 19545 h 19484"/>
                <a:gd name="connsiteX3" fmla="*/ 17060 w 33782"/>
                <a:gd name="connsiteY3" fmla="*/ 6640 h 19484"/>
                <a:gd name="connsiteX4" fmla="*/ 31610 w 33782"/>
                <a:gd name="connsiteY4" fmla="*/ 19545 h 19484"/>
                <a:gd name="connsiteX5" fmla="*/ 33888 w 33782"/>
                <a:gd name="connsiteY5" fmla="*/ 17268 h 19484"/>
                <a:gd name="connsiteX6" fmla="*/ 17060 w 33782"/>
                <a:gd name="connsiteY6" fmla="*/ 60 h 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82" h="19484">
                  <a:moveTo>
                    <a:pt x="17060" y="60"/>
                  </a:moveTo>
                  <a:lnTo>
                    <a:pt x="105" y="17268"/>
                  </a:lnTo>
                  <a:lnTo>
                    <a:pt x="2383" y="19545"/>
                  </a:lnTo>
                  <a:lnTo>
                    <a:pt x="17060" y="6640"/>
                  </a:lnTo>
                  <a:lnTo>
                    <a:pt x="31610" y="19545"/>
                  </a:lnTo>
                  <a:lnTo>
                    <a:pt x="33888" y="17268"/>
                  </a:lnTo>
                  <a:lnTo>
                    <a:pt x="17060" y="60"/>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8" name="任意形状 1283">
              <a:extLst>
                <a:ext uri="{FF2B5EF4-FFF2-40B4-BE49-F238E27FC236}">
                  <a16:creationId xmlns:a16="http://schemas.microsoft.com/office/drawing/2014/main" id="{21996C6E-C5ED-3D69-729B-1CEB590F61F0}"/>
                </a:ext>
              </a:extLst>
            </p:cNvPr>
            <p:cNvSpPr/>
            <p:nvPr>
              <p:custDataLst>
                <p:tags r:id="rId21"/>
              </p:custDataLst>
            </p:nvPr>
          </p:nvSpPr>
          <p:spPr>
            <a:xfrm>
              <a:off x="10891870" y="2768147"/>
              <a:ext cx="89931" cy="86037"/>
            </a:xfrm>
            <a:custGeom>
              <a:avLst/>
              <a:gdLst>
                <a:gd name="connsiteX0" fmla="*/ 33632 w 89931"/>
                <a:gd name="connsiteY0" fmla="*/ 44979 h 86037"/>
                <a:gd name="connsiteX1" fmla="*/ 45905 w 89931"/>
                <a:gd name="connsiteY1" fmla="*/ 44979 h 86037"/>
                <a:gd name="connsiteX2" fmla="*/ 56407 w 89931"/>
                <a:gd name="connsiteY2" fmla="*/ 50673 h 86037"/>
                <a:gd name="connsiteX3" fmla="*/ 55521 w 89931"/>
                <a:gd name="connsiteY3" fmla="*/ 56873 h 86037"/>
                <a:gd name="connsiteX4" fmla="*/ 55142 w 89931"/>
                <a:gd name="connsiteY4" fmla="*/ 58265 h 86037"/>
                <a:gd name="connsiteX5" fmla="*/ 56660 w 89931"/>
                <a:gd name="connsiteY5" fmla="*/ 59783 h 86037"/>
                <a:gd name="connsiteX6" fmla="*/ 58558 w 89931"/>
                <a:gd name="connsiteY6" fmla="*/ 57126 h 86037"/>
                <a:gd name="connsiteX7" fmla="*/ 65517 w 89931"/>
                <a:gd name="connsiteY7" fmla="*/ 29670 h 86037"/>
                <a:gd name="connsiteX8" fmla="*/ 65896 w 89931"/>
                <a:gd name="connsiteY8" fmla="*/ 27645 h 86037"/>
                <a:gd name="connsiteX9" fmla="*/ 64378 w 89931"/>
                <a:gd name="connsiteY9" fmla="*/ 26254 h 86037"/>
                <a:gd name="connsiteX10" fmla="*/ 62480 w 89931"/>
                <a:gd name="connsiteY10" fmla="*/ 28911 h 86037"/>
                <a:gd name="connsiteX11" fmla="*/ 46158 w 89931"/>
                <a:gd name="connsiteY11" fmla="*/ 41057 h 86037"/>
                <a:gd name="connsiteX12" fmla="*/ 34644 w 89931"/>
                <a:gd name="connsiteY12" fmla="*/ 41057 h 86037"/>
                <a:gd name="connsiteX13" fmla="*/ 42742 w 89931"/>
                <a:gd name="connsiteY13" fmla="*/ 8920 h 86037"/>
                <a:gd name="connsiteX14" fmla="*/ 49574 w 89931"/>
                <a:gd name="connsiteY14" fmla="*/ 3985 h 86037"/>
                <a:gd name="connsiteX15" fmla="*/ 66276 w 89931"/>
                <a:gd name="connsiteY15" fmla="*/ 3985 h 86037"/>
                <a:gd name="connsiteX16" fmla="*/ 84749 w 89931"/>
                <a:gd name="connsiteY16" fmla="*/ 17903 h 86037"/>
                <a:gd name="connsiteX17" fmla="*/ 84369 w 89931"/>
                <a:gd name="connsiteY17" fmla="*/ 24735 h 86037"/>
                <a:gd name="connsiteX18" fmla="*/ 84116 w 89931"/>
                <a:gd name="connsiteY18" fmla="*/ 27013 h 86037"/>
                <a:gd name="connsiteX19" fmla="*/ 85634 w 89931"/>
                <a:gd name="connsiteY19" fmla="*/ 28531 h 86037"/>
                <a:gd name="connsiteX20" fmla="*/ 87406 w 89931"/>
                <a:gd name="connsiteY20" fmla="*/ 25368 h 86037"/>
                <a:gd name="connsiteX21" fmla="*/ 89936 w 89931"/>
                <a:gd name="connsiteY21" fmla="*/ 3479 h 86037"/>
                <a:gd name="connsiteX22" fmla="*/ 86520 w 89931"/>
                <a:gd name="connsiteY22" fmla="*/ 63 h 86037"/>
                <a:gd name="connsiteX23" fmla="*/ 24522 w 89931"/>
                <a:gd name="connsiteY23" fmla="*/ 63 h 86037"/>
                <a:gd name="connsiteX24" fmla="*/ 20727 w 89931"/>
                <a:gd name="connsiteY24" fmla="*/ 2593 h 86037"/>
                <a:gd name="connsiteX25" fmla="*/ 24269 w 89931"/>
                <a:gd name="connsiteY25" fmla="*/ 3985 h 86037"/>
                <a:gd name="connsiteX26" fmla="*/ 32493 w 89931"/>
                <a:gd name="connsiteY26" fmla="*/ 6263 h 86037"/>
                <a:gd name="connsiteX27" fmla="*/ 31861 w 89931"/>
                <a:gd name="connsiteY27" fmla="*/ 9299 h 86037"/>
                <a:gd name="connsiteX28" fmla="*/ 15159 w 89931"/>
                <a:gd name="connsiteY28" fmla="*/ 76231 h 86037"/>
                <a:gd name="connsiteX29" fmla="*/ 3646 w 89931"/>
                <a:gd name="connsiteY29" fmla="*/ 82178 h 86037"/>
                <a:gd name="connsiteX30" fmla="*/ 103 w 89931"/>
                <a:gd name="connsiteY30" fmla="*/ 84582 h 86037"/>
                <a:gd name="connsiteX31" fmla="*/ 2001 w 89931"/>
                <a:gd name="connsiteY31" fmla="*/ 86100 h 86037"/>
                <a:gd name="connsiteX32" fmla="*/ 18702 w 89931"/>
                <a:gd name="connsiteY32" fmla="*/ 85721 h 86037"/>
                <a:gd name="connsiteX33" fmla="*/ 37555 w 89931"/>
                <a:gd name="connsiteY33" fmla="*/ 86100 h 86037"/>
                <a:gd name="connsiteX34" fmla="*/ 40212 w 89931"/>
                <a:gd name="connsiteY34" fmla="*/ 83696 h 86037"/>
                <a:gd name="connsiteX35" fmla="*/ 39452 w 89931"/>
                <a:gd name="connsiteY35" fmla="*/ 82304 h 86037"/>
                <a:gd name="connsiteX36" fmla="*/ 35910 w 89931"/>
                <a:gd name="connsiteY36" fmla="*/ 82178 h 86037"/>
                <a:gd name="connsiteX37" fmla="*/ 29330 w 89931"/>
                <a:gd name="connsiteY37" fmla="*/ 81925 h 86037"/>
                <a:gd name="connsiteX38" fmla="*/ 25282 w 89931"/>
                <a:gd name="connsiteY38" fmla="*/ 79394 h 86037"/>
                <a:gd name="connsiteX39" fmla="*/ 25788 w 89931"/>
                <a:gd name="connsiteY39" fmla="*/ 76484 h 86037"/>
                <a:gd name="connsiteX40" fmla="*/ 33632 w 89931"/>
                <a:gd name="connsiteY40" fmla="*/ 44979 h 8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9931" h="86037">
                  <a:moveTo>
                    <a:pt x="33632" y="44979"/>
                  </a:moveTo>
                  <a:lnTo>
                    <a:pt x="45905" y="44979"/>
                  </a:lnTo>
                  <a:cubicBezTo>
                    <a:pt x="55395" y="44979"/>
                    <a:pt x="56407" y="47004"/>
                    <a:pt x="56407" y="50673"/>
                  </a:cubicBezTo>
                  <a:cubicBezTo>
                    <a:pt x="56407" y="51559"/>
                    <a:pt x="56407" y="53077"/>
                    <a:pt x="55521" y="56873"/>
                  </a:cubicBezTo>
                  <a:cubicBezTo>
                    <a:pt x="55268" y="57505"/>
                    <a:pt x="55142" y="58011"/>
                    <a:pt x="55142" y="58265"/>
                  </a:cubicBezTo>
                  <a:cubicBezTo>
                    <a:pt x="55142" y="59277"/>
                    <a:pt x="55901" y="59783"/>
                    <a:pt x="56660" y="59783"/>
                  </a:cubicBezTo>
                  <a:cubicBezTo>
                    <a:pt x="57925" y="59783"/>
                    <a:pt x="57925" y="59403"/>
                    <a:pt x="58558" y="57126"/>
                  </a:cubicBezTo>
                  <a:lnTo>
                    <a:pt x="65517" y="29670"/>
                  </a:lnTo>
                  <a:cubicBezTo>
                    <a:pt x="65896" y="28278"/>
                    <a:pt x="65896" y="28025"/>
                    <a:pt x="65896" y="27645"/>
                  </a:cubicBezTo>
                  <a:cubicBezTo>
                    <a:pt x="65896" y="27392"/>
                    <a:pt x="65643" y="26254"/>
                    <a:pt x="64378" y="26254"/>
                  </a:cubicBezTo>
                  <a:cubicBezTo>
                    <a:pt x="63113" y="26254"/>
                    <a:pt x="62986" y="26886"/>
                    <a:pt x="62480" y="28911"/>
                  </a:cubicBezTo>
                  <a:cubicBezTo>
                    <a:pt x="59823" y="38780"/>
                    <a:pt x="56913" y="41057"/>
                    <a:pt x="46158" y="41057"/>
                  </a:cubicBezTo>
                  <a:lnTo>
                    <a:pt x="34644" y="41057"/>
                  </a:lnTo>
                  <a:lnTo>
                    <a:pt x="42742" y="8920"/>
                  </a:lnTo>
                  <a:cubicBezTo>
                    <a:pt x="43881" y="4491"/>
                    <a:pt x="44007" y="3985"/>
                    <a:pt x="49574" y="3985"/>
                  </a:cubicBezTo>
                  <a:lnTo>
                    <a:pt x="66276" y="3985"/>
                  </a:lnTo>
                  <a:cubicBezTo>
                    <a:pt x="81838" y="3985"/>
                    <a:pt x="84749" y="8160"/>
                    <a:pt x="84749" y="17903"/>
                  </a:cubicBezTo>
                  <a:cubicBezTo>
                    <a:pt x="84749" y="20813"/>
                    <a:pt x="84749" y="21319"/>
                    <a:pt x="84369" y="24735"/>
                  </a:cubicBezTo>
                  <a:cubicBezTo>
                    <a:pt x="84116" y="26380"/>
                    <a:pt x="84116" y="26633"/>
                    <a:pt x="84116" y="27013"/>
                  </a:cubicBezTo>
                  <a:cubicBezTo>
                    <a:pt x="84116" y="27645"/>
                    <a:pt x="84495" y="28531"/>
                    <a:pt x="85634" y="28531"/>
                  </a:cubicBezTo>
                  <a:cubicBezTo>
                    <a:pt x="87026" y="28531"/>
                    <a:pt x="87153" y="27772"/>
                    <a:pt x="87406" y="25368"/>
                  </a:cubicBezTo>
                  <a:lnTo>
                    <a:pt x="89936" y="3479"/>
                  </a:lnTo>
                  <a:cubicBezTo>
                    <a:pt x="90316" y="63"/>
                    <a:pt x="89683" y="63"/>
                    <a:pt x="86520" y="63"/>
                  </a:cubicBezTo>
                  <a:lnTo>
                    <a:pt x="24522" y="63"/>
                  </a:lnTo>
                  <a:cubicBezTo>
                    <a:pt x="21992" y="63"/>
                    <a:pt x="20727" y="63"/>
                    <a:pt x="20727" y="2593"/>
                  </a:cubicBezTo>
                  <a:cubicBezTo>
                    <a:pt x="20727" y="3985"/>
                    <a:pt x="21865" y="3985"/>
                    <a:pt x="24269" y="3985"/>
                  </a:cubicBezTo>
                  <a:cubicBezTo>
                    <a:pt x="28951" y="3985"/>
                    <a:pt x="32493" y="3985"/>
                    <a:pt x="32493" y="6263"/>
                  </a:cubicBezTo>
                  <a:cubicBezTo>
                    <a:pt x="32493" y="6769"/>
                    <a:pt x="32493" y="7022"/>
                    <a:pt x="31861" y="9299"/>
                  </a:cubicBezTo>
                  <a:lnTo>
                    <a:pt x="15159" y="76231"/>
                  </a:lnTo>
                  <a:cubicBezTo>
                    <a:pt x="13894" y="81166"/>
                    <a:pt x="13641" y="82178"/>
                    <a:pt x="3646" y="82178"/>
                  </a:cubicBezTo>
                  <a:cubicBezTo>
                    <a:pt x="1495" y="82178"/>
                    <a:pt x="103" y="82178"/>
                    <a:pt x="103" y="84582"/>
                  </a:cubicBezTo>
                  <a:cubicBezTo>
                    <a:pt x="103" y="86100"/>
                    <a:pt x="1621" y="86100"/>
                    <a:pt x="2001" y="86100"/>
                  </a:cubicBezTo>
                  <a:cubicBezTo>
                    <a:pt x="5670" y="86100"/>
                    <a:pt x="15033" y="85721"/>
                    <a:pt x="18702" y="85721"/>
                  </a:cubicBezTo>
                  <a:cubicBezTo>
                    <a:pt x="22878" y="85721"/>
                    <a:pt x="33379" y="86100"/>
                    <a:pt x="37555" y="86100"/>
                  </a:cubicBezTo>
                  <a:cubicBezTo>
                    <a:pt x="38693" y="86100"/>
                    <a:pt x="40212" y="86100"/>
                    <a:pt x="40212" y="83696"/>
                  </a:cubicBezTo>
                  <a:cubicBezTo>
                    <a:pt x="40212" y="82684"/>
                    <a:pt x="39452" y="82431"/>
                    <a:pt x="39452" y="82304"/>
                  </a:cubicBezTo>
                  <a:cubicBezTo>
                    <a:pt x="39073" y="82178"/>
                    <a:pt x="38820" y="82178"/>
                    <a:pt x="35910" y="82178"/>
                  </a:cubicBezTo>
                  <a:cubicBezTo>
                    <a:pt x="33126" y="82178"/>
                    <a:pt x="32493" y="82178"/>
                    <a:pt x="29330" y="81925"/>
                  </a:cubicBezTo>
                  <a:cubicBezTo>
                    <a:pt x="25661" y="81545"/>
                    <a:pt x="25282" y="81039"/>
                    <a:pt x="25282" y="79394"/>
                  </a:cubicBezTo>
                  <a:cubicBezTo>
                    <a:pt x="25282" y="79141"/>
                    <a:pt x="25282" y="78382"/>
                    <a:pt x="25788" y="76484"/>
                  </a:cubicBezTo>
                  <a:lnTo>
                    <a:pt x="33632" y="44979"/>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170" name="任意形状 1285">
              <a:extLst>
                <a:ext uri="{FF2B5EF4-FFF2-40B4-BE49-F238E27FC236}">
                  <a16:creationId xmlns:a16="http://schemas.microsoft.com/office/drawing/2014/main" id="{01C5D1CA-C39D-9ED3-5D56-8A0315AB6CCD}"/>
                </a:ext>
              </a:extLst>
            </p:cNvPr>
            <p:cNvSpPr/>
            <p:nvPr>
              <p:custDataLst>
                <p:tags r:id="rId22"/>
              </p:custDataLst>
            </p:nvPr>
          </p:nvSpPr>
          <p:spPr>
            <a:xfrm>
              <a:off x="11045603" y="2759290"/>
              <a:ext cx="5061" cy="126525"/>
            </a:xfrm>
            <a:custGeom>
              <a:avLst/>
              <a:gdLst>
                <a:gd name="connsiteX0" fmla="*/ 5175 w 5061"/>
                <a:gd name="connsiteY0" fmla="*/ 4618 h 126525"/>
                <a:gd name="connsiteX1" fmla="*/ 2645 w 5061"/>
                <a:gd name="connsiteY1" fmla="*/ 63 h 126525"/>
                <a:gd name="connsiteX2" fmla="*/ 114 w 5061"/>
                <a:gd name="connsiteY2" fmla="*/ 4618 h 126525"/>
                <a:gd name="connsiteX3" fmla="*/ 114 w 5061"/>
                <a:gd name="connsiteY3" fmla="*/ 122033 h 126525"/>
                <a:gd name="connsiteX4" fmla="*/ 2645 w 5061"/>
                <a:gd name="connsiteY4" fmla="*/ 126588 h 126525"/>
                <a:gd name="connsiteX5" fmla="*/ 5175 w 5061"/>
                <a:gd name="connsiteY5" fmla="*/ 122033 h 126525"/>
                <a:gd name="connsiteX6" fmla="*/ 5175 w 5061"/>
                <a:gd name="connsiteY6" fmla="*/ 4618 h 12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1" h="126525">
                  <a:moveTo>
                    <a:pt x="5175" y="4618"/>
                  </a:moveTo>
                  <a:cubicBezTo>
                    <a:pt x="5175" y="2340"/>
                    <a:pt x="5175" y="63"/>
                    <a:pt x="2645" y="63"/>
                  </a:cubicBezTo>
                  <a:cubicBezTo>
                    <a:pt x="114" y="63"/>
                    <a:pt x="114" y="2340"/>
                    <a:pt x="114" y="4618"/>
                  </a:cubicBezTo>
                  <a:lnTo>
                    <a:pt x="114" y="122033"/>
                  </a:lnTo>
                  <a:cubicBezTo>
                    <a:pt x="114" y="124311"/>
                    <a:pt x="114" y="126588"/>
                    <a:pt x="2645" y="126588"/>
                  </a:cubicBezTo>
                  <a:cubicBezTo>
                    <a:pt x="5175" y="126588"/>
                    <a:pt x="5175" y="124311"/>
                    <a:pt x="5175" y="122033"/>
                  </a:cubicBezTo>
                  <a:lnTo>
                    <a:pt x="5175" y="4618"/>
                  </a:ln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dirty="0"/>
            </a:p>
          </p:txBody>
        </p:sp>
      </p:grpSp>
      <p:cxnSp>
        <p:nvCxnSpPr>
          <p:cNvPr id="646" name="直线箭头连接符 562">
            <a:extLst>
              <a:ext uri="{FF2B5EF4-FFF2-40B4-BE49-F238E27FC236}">
                <a16:creationId xmlns:a16="http://schemas.microsoft.com/office/drawing/2014/main" id="{1A4AA566-86C3-F3A8-8CEC-12ED63C457B2}"/>
              </a:ext>
            </a:extLst>
          </p:cNvPr>
          <p:cNvCxnSpPr>
            <a:cxnSpLocks/>
          </p:cNvCxnSpPr>
          <p:nvPr/>
        </p:nvCxnSpPr>
        <p:spPr>
          <a:xfrm flipV="1">
            <a:off x="7632044" y="3285592"/>
            <a:ext cx="0" cy="1570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47" name="直线箭头连接符 563">
            <a:extLst>
              <a:ext uri="{FF2B5EF4-FFF2-40B4-BE49-F238E27FC236}">
                <a16:creationId xmlns:a16="http://schemas.microsoft.com/office/drawing/2014/main" id="{0F48E7D6-477F-8EBE-AE7D-7E26E5EC2011}"/>
              </a:ext>
            </a:extLst>
          </p:cNvPr>
          <p:cNvCxnSpPr>
            <a:cxnSpLocks/>
          </p:cNvCxnSpPr>
          <p:nvPr/>
        </p:nvCxnSpPr>
        <p:spPr>
          <a:xfrm flipH="1" flipV="1">
            <a:off x="7268560" y="3284466"/>
            <a:ext cx="186" cy="1599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48" name="肘形连接符 604">
            <a:extLst>
              <a:ext uri="{FF2B5EF4-FFF2-40B4-BE49-F238E27FC236}">
                <a16:creationId xmlns:a16="http://schemas.microsoft.com/office/drawing/2014/main" id="{6F8118F9-148A-881A-D921-476337609AFF}"/>
              </a:ext>
            </a:extLst>
          </p:cNvPr>
          <p:cNvCxnSpPr>
            <a:cxnSpLocks/>
            <a:endCxn id="358" idx="0"/>
          </p:cNvCxnSpPr>
          <p:nvPr/>
        </p:nvCxnSpPr>
        <p:spPr>
          <a:xfrm rot="5400000">
            <a:off x="6761679" y="3578533"/>
            <a:ext cx="1065387" cy="679163"/>
          </a:xfrm>
          <a:prstGeom prst="bentConnector3">
            <a:avLst>
              <a:gd name="adj1" fmla="val 6713"/>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直线连接符 564">
            <a:extLst>
              <a:ext uri="{FF2B5EF4-FFF2-40B4-BE49-F238E27FC236}">
                <a16:creationId xmlns:a16="http://schemas.microsoft.com/office/drawing/2014/main" id="{4B5AED35-411F-2BA0-C458-817B2C52D640}"/>
              </a:ext>
            </a:extLst>
          </p:cNvPr>
          <p:cNvCxnSpPr>
            <a:cxnSpLocks/>
          </p:cNvCxnSpPr>
          <p:nvPr/>
        </p:nvCxnSpPr>
        <p:spPr>
          <a:xfrm>
            <a:off x="7990649" y="4107505"/>
            <a:ext cx="3315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0" name="直线箭头连接符 563">
            <a:extLst>
              <a:ext uri="{FF2B5EF4-FFF2-40B4-BE49-F238E27FC236}">
                <a16:creationId xmlns:a16="http://schemas.microsoft.com/office/drawing/2014/main" id="{3F2F626F-DB5F-E6ED-E66A-07AF3066CE0C}"/>
              </a:ext>
            </a:extLst>
          </p:cNvPr>
          <p:cNvCxnSpPr>
            <a:cxnSpLocks/>
          </p:cNvCxnSpPr>
          <p:nvPr/>
        </p:nvCxnSpPr>
        <p:spPr>
          <a:xfrm flipV="1">
            <a:off x="7992247" y="3284466"/>
            <a:ext cx="0" cy="2015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90" name="直线连接符 564">
            <a:extLst>
              <a:ext uri="{FF2B5EF4-FFF2-40B4-BE49-F238E27FC236}">
                <a16:creationId xmlns:a16="http://schemas.microsoft.com/office/drawing/2014/main" id="{E944B239-764C-D8A0-135C-2F6E47CE4340}"/>
              </a:ext>
            </a:extLst>
          </p:cNvPr>
          <p:cNvCxnSpPr>
            <a:cxnSpLocks/>
          </p:cNvCxnSpPr>
          <p:nvPr/>
        </p:nvCxnSpPr>
        <p:spPr>
          <a:xfrm flipV="1">
            <a:off x="7545214" y="3487804"/>
            <a:ext cx="775463" cy="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3" name="直线连接符 564">
            <a:extLst>
              <a:ext uri="{FF2B5EF4-FFF2-40B4-BE49-F238E27FC236}">
                <a16:creationId xmlns:a16="http://schemas.microsoft.com/office/drawing/2014/main" id="{7B59DBCA-C11F-A06E-0526-5C8BF6EAEFC5}"/>
              </a:ext>
            </a:extLst>
          </p:cNvPr>
          <p:cNvCxnSpPr>
            <a:cxnSpLocks/>
          </p:cNvCxnSpPr>
          <p:nvPr/>
        </p:nvCxnSpPr>
        <p:spPr>
          <a:xfrm flipV="1">
            <a:off x="7552864" y="3486035"/>
            <a:ext cx="0" cy="536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9" name="肘形连接符 576">
            <a:extLst>
              <a:ext uri="{FF2B5EF4-FFF2-40B4-BE49-F238E27FC236}">
                <a16:creationId xmlns:a16="http://schemas.microsoft.com/office/drawing/2014/main" id="{1609C7CC-925A-D1DD-D68A-E2043BF8286B}"/>
              </a:ext>
            </a:extLst>
          </p:cNvPr>
          <p:cNvCxnSpPr>
            <a:cxnSpLocks/>
          </p:cNvCxnSpPr>
          <p:nvPr/>
        </p:nvCxnSpPr>
        <p:spPr>
          <a:xfrm rot="10800000">
            <a:off x="7592609" y="2902982"/>
            <a:ext cx="723682" cy="578320"/>
          </a:xfrm>
          <a:prstGeom prst="bentConnector3">
            <a:avLst>
              <a:gd name="adj1" fmla="val 4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6" name="直线箭头连接符 641">
            <a:extLst>
              <a:ext uri="{FF2B5EF4-FFF2-40B4-BE49-F238E27FC236}">
                <a16:creationId xmlns:a16="http://schemas.microsoft.com/office/drawing/2014/main" id="{2D952361-51E3-1DA4-F245-7B152F0DA223}"/>
              </a:ext>
            </a:extLst>
          </p:cNvPr>
          <p:cNvCxnSpPr>
            <a:cxnSpLocks/>
          </p:cNvCxnSpPr>
          <p:nvPr/>
        </p:nvCxnSpPr>
        <p:spPr>
          <a:xfrm>
            <a:off x="2578406" y="3213994"/>
            <a:ext cx="316810" cy="174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0" name="直线箭头连接符 641">
            <a:extLst>
              <a:ext uri="{FF2B5EF4-FFF2-40B4-BE49-F238E27FC236}">
                <a16:creationId xmlns:a16="http://schemas.microsoft.com/office/drawing/2014/main" id="{9BCF002D-E23C-B63D-E932-894251B1F2EE}"/>
              </a:ext>
            </a:extLst>
          </p:cNvPr>
          <p:cNvCxnSpPr>
            <a:cxnSpLocks/>
          </p:cNvCxnSpPr>
          <p:nvPr/>
        </p:nvCxnSpPr>
        <p:spPr>
          <a:xfrm>
            <a:off x="9777732" y="3195897"/>
            <a:ext cx="316810" cy="174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1" name="图形 215 2" descr="\documentclass{article}&#10;\usepackage{amsmath}&#10;\usepackage[bold]{hhtensor}&#10;\pagestyle{empty}&#10;\begin{document}&#10;&#10;$\vec q$&#10;&#10;&#10;\end{document}" title="IguanaTex Vector Display">
            <a:extLst>
              <a:ext uri="{FF2B5EF4-FFF2-40B4-BE49-F238E27FC236}">
                <a16:creationId xmlns:a16="http://schemas.microsoft.com/office/drawing/2014/main" id="{5F134117-B2E0-E2CE-2BDA-C4AC7447C65E}"/>
              </a:ext>
            </a:extLst>
          </p:cNvPr>
          <p:cNvSpPr>
            <a:spLocks noChangeAspect="1"/>
          </p:cNvSpPr>
          <p:nvPr>
            <p:custDataLst>
              <p:tags r:id="rId16"/>
            </p:custDataLst>
          </p:nvPr>
        </p:nvSpPr>
        <p:spPr>
          <a:xfrm>
            <a:off x="8045892" y="3322355"/>
            <a:ext cx="60419" cy="102300"/>
          </a:xfrm>
          <a:custGeom>
            <a:avLst/>
            <a:gdLst>
              <a:gd name="connsiteX0" fmla="*/ 94591 w 94514"/>
              <a:gd name="connsiteY0" fmla="*/ 3479 h 122603"/>
              <a:gd name="connsiteX1" fmla="*/ 91175 w 94514"/>
              <a:gd name="connsiteY1" fmla="*/ 63 h 122603"/>
              <a:gd name="connsiteX2" fmla="*/ 73904 w 94514"/>
              <a:gd name="connsiteY2" fmla="*/ 8224 h 122603"/>
              <a:gd name="connsiteX3" fmla="*/ 53597 w 94514"/>
              <a:gd name="connsiteY3" fmla="*/ 63 h 122603"/>
              <a:gd name="connsiteX4" fmla="*/ 77 w 94514"/>
              <a:gd name="connsiteY4" fmla="*/ 56050 h 122603"/>
              <a:gd name="connsiteX5" fmla="*/ 33290 w 94514"/>
              <a:gd name="connsiteY5" fmla="*/ 87365 h 122603"/>
              <a:gd name="connsiteX6" fmla="*/ 53977 w 94514"/>
              <a:gd name="connsiteY6" fmla="*/ 81292 h 122603"/>
              <a:gd name="connsiteX7" fmla="*/ 46765 w 94514"/>
              <a:gd name="connsiteY7" fmla="*/ 110140 h 122603"/>
              <a:gd name="connsiteX8" fmla="*/ 44487 w 94514"/>
              <a:gd name="connsiteY8" fmla="*/ 113366 h 122603"/>
              <a:gd name="connsiteX9" fmla="*/ 37275 w 94514"/>
              <a:gd name="connsiteY9" fmla="*/ 113746 h 122603"/>
              <a:gd name="connsiteX10" fmla="*/ 31961 w 94514"/>
              <a:gd name="connsiteY10" fmla="*/ 114885 h 122603"/>
              <a:gd name="connsiteX11" fmla="*/ 30443 w 94514"/>
              <a:gd name="connsiteY11" fmla="*/ 119250 h 122603"/>
              <a:gd name="connsiteX12" fmla="*/ 34239 w 94514"/>
              <a:gd name="connsiteY12" fmla="*/ 122666 h 122603"/>
              <a:gd name="connsiteX13" fmla="*/ 54356 w 94514"/>
              <a:gd name="connsiteY13" fmla="*/ 122097 h 122603"/>
              <a:gd name="connsiteX14" fmla="*/ 75423 w 94514"/>
              <a:gd name="connsiteY14" fmla="*/ 122666 h 122603"/>
              <a:gd name="connsiteX15" fmla="*/ 80357 w 94514"/>
              <a:gd name="connsiteY15" fmla="*/ 117162 h 122603"/>
              <a:gd name="connsiteX16" fmla="*/ 75423 w 94514"/>
              <a:gd name="connsiteY16" fmla="*/ 113746 h 122603"/>
              <a:gd name="connsiteX17" fmla="*/ 67262 w 94514"/>
              <a:gd name="connsiteY17" fmla="*/ 113556 h 122603"/>
              <a:gd name="connsiteX18" fmla="*/ 94591 w 94514"/>
              <a:gd name="connsiteY18" fmla="*/ 3479 h 122603"/>
              <a:gd name="connsiteX19" fmla="*/ 57962 w 94514"/>
              <a:gd name="connsiteY19" fmla="*/ 65540 h 122603"/>
              <a:gd name="connsiteX20" fmla="*/ 54926 w 94514"/>
              <a:gd name="connsiteY20" fmla="*/ 71044 h 122603"/>
              <a:gd name="connsiteX21" fmla="*/ 34239 w 94514"/>
              <a:gd name="connsiteY21" fmla="*/ 80533 h 122603"/>
              <a:gd name="connsiteX22" fmla="*/ 21523 w 94514"/>
              <a:gd name="connsiteY22" fmla="*/ 66109 h 122603"/>
              <a:gd name="connsiteX23" fmla="*/ 31012 w 94514"/>
              <a:gd name="connsiteY23" fmla="*/ 25494 h 122603"/>
              <a:gd name="connsiteX24" fmla="*/ 53977 w 94514"/>
              <a:gd name="connsiteY24" fmla="*/ 6895 h 122603"/>
              <a:gd name="connsiteX25" fmla="*/ 69729 w 94514"/>
              <a:gd name="connsiteY25" fmla="*/ 17903 h 122603"/>
              <a:gd name="connsiteX26" fmla="*/ 69349 w 94514"/>
              <a:gd name="connsiteY26" fmla="*/ 20560 h 122603"/>
              <a:gd name="connsiteX27" fmla="*/ 57962 w 94514"/>
              <a:gd name="connsiteY27" fmla="*/ 65540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22603">
                <a:moveTo>
                  <a:pt x="94591" y="3479"/>
                </a:moveTo>
                <a:cubicBezTo>
                  <a:pt x="94591" y="2530"/>
                  <a:pt x="93832" y="63"/>
                  <a:pt x="91175" y="63"/>
                </a:cubicBezTo>
                <a:cubicBezTo>
                  <a:pt x="90985" y="63"/>
                  <a:pt x="79788" y="2720"/>
                  <a:pt x="73904" y="8224"/>
                </a:cubicBezTo>
                <a:cubicBezTo>
                  <a:pt x="71247" y="5187"/>
                  <a:pt x="64795" y="63"/>
                  <a:pt x="53597" y="63"/>
                </a:cubicBezTo>
                <a:cubicBezTo>
                  <a:pt x="20574" y="63"/>
                  <a:pt x="77" y="30049"/>
                  <a:pt x="77" y="56050"/>
                </a:cubicBezTo>
                <a:cubicBezTo>
                  <a:pt x="77" y="79394"/>
                  <a:pt x="17537" y="87365"/>
                  <a:pt x="33290" y="87365"/>
                </a:cubicBezTo>
                <a:cubicBezTo>
                  <a:pt x="42400" y="87365"/>
                  <a:pt x="49991" y="83759"/>
                  <a:pt x="53977" y="81292"/>
                </a:cubicBezTo>
                <a:lnTo>
                  <a:pt x="46765" y="110140"/>
                </a:lnTo>
                <a:cubicBezTo>
                  <a:pt x="46005" y="112987"/>
                  <a:pt x="45816" y="113177"/>
                  <a:pt x="44487" y="113366"/>
                </a:cubicBezTo>
                <a:cubicBezTo>
                  <a:pt x="42400" y="113746"/>
                  <a:pt x="39363" y="113746"/>
                  <a:pt x="37275" y="113746"/>
                </a:cubicBezTo>
                <a:cubicBezTo>
                  <a:pt x="34049" y="113746"/>
                  <a:pt x="32910" y="113746"/>
                  <a:pt x="31961" y="114885"/>
                </a:cubicBezTo>
                <a:cubicBezTo>
                  <a:pt x="31012" y="116023"/>
                  <a:pt x="30443" y="119060"/>
                  <a:pt x="30443" y="119250"/>
                </a:cubicBezTo>
                <a:cubicBezTo>
                  <a:pt x="30443" y="120389"/>
                  <a:pt x="31202" y="122666"/>
                  <a:pt x="34239" y="122666"/>
                </a:cubicBezTo>
                <a:cubicBezTo>
                  <a:pt x="40691" y="122666"/>
                  <a:pt x="47714" y="122097"/>
                  <a:pt x="54356" y="122097"/>
                </a:cubicBezTo>
                <a:cubicBezTo>
                  <a:pt x="61378" y="122097"/>
                  <a:pt x="68590" y="122666"/>
                  <a:pt x="75423" y="122666"/>
                </a:cubicBezTo>
                <a:cubicBezTo>
                  <a:pt x="76751" y="122666"/>
                  <a:pt x="80357" y="122666"/>
                  <a:pt x="80357" y="117162"/>
                </a:cubicBezTo>
                <a:cubicBezTo>
                  <a:pt x="80357" y="113936"/>
                  <a:pt x="77131" y="113746"/>
                  <a:pt x="75423" y="113746"/>
                </a:cubicBezTo>
                <a:cubicBezTo>
                  <a:pt x="72766" y="113746"/>
                  <a:pt x="69729" y="113746"/>
                  <a:pt x="67262" y="113556"/>
                </a:cubicBezTo>
                <a:lnTo>
                  <a:pt x="94591" y="3479"/>
                </a:lnTo>
                <a:close/>
                <a:moveTo>
                  <a:pt x="57962" y="65540"/>
                </a:moveTo>
                <a:cubicBezTo>
                  <a:pt x="57013" y="68766"/>
                  <a:pt x="57013" y="69146"/>
                  <a:pt x="54926" y="71044"/>
                </a:cubicBezTo>
                <a:cubicBezTo>
                  <a:pt x="48852" y="77117"/>
                  <a:pt x="40881" y="80533"/>
                  <a:pt x="34239" y="80533"/>
                </a:cubicBezTo>
                <a:cubicBezTo>
                  <a:pt x="22472" y="80533"/>
                  <a:pt x="21523" y="70284"/>
                  <a:pt x="21523" y="66109"/>
                </a:cubicBezTo>
                <a:cubicBezTo>
                  <a:pt x="21523" y="56240"/>
                  <a:pt x="27976" y="32896"/>
                  <a:pt x="31012" y="25494"/>
                </a:cubicBezTo>
                <a:cubicBezTo>
                  <a:pt x="36896" y="11640"/>
                  <a:pt x="46195" y="6895"/>
                  <a:pt x="53977" y="6895"/>
                </a:cubicBezTo>
                <a:cubicBezTo>
                  <a:pt x="65174" y="6895"/>
                  <a:pt x="69729" y="15815"/>
                  <a:pt x="69729" y="17903"/>
                </a:cubicBezTo>
                <a:cubicBezTo>
                  <a:pt x="69729" y="18662"/>
                  <a:pt x="69539" y="19991"/>
                  <a:pt x="69349" y="20560"/>
                </a:cubicBezTo>
                <a:lnTo>
                  <a:pt x="57962" y="65540"/>
                </a:lnTo>
                <a:close/>
              </a:path>
            </a:pathLst>
          </a:custGeom>
          <a:solidFill>
            <a:srgbClr val="000000"/>
          </a:solidFill>
          <a:ln w="19050" cap="flat">
            <a:noFill/>
            <a:prstDash val="solid"/>
            <a:miter/>
          </a:ln>
        </p:spPr>
        <p:txBody>
          <a:bodyPr rtlCol="0" anchor="ctr"/>
          <a:lstStyle/>
          <a:p>
            <a:endParaRPr lang="zh-CN" altLang="en-US"/>
          </a:p>
        </p:txBody>
      </p:sp>
      <p:sp>
        <p:nvSpPr>
          <p:cNvPr id="1332" name="TextBox 1331">
            <a:extLst>
              <a:ext uri="{FF2B5EF4-FFF2-40B4-BE49-F238E27FC236}">
                <a16:creationId xmlns:a16="http://schemas.microsoft.com/office/drawing/2014/main" id="{FB7D79F7-E498-8171-9E20-B74A023B8920}"/>
              </a:ext>
            </a:extLst>
          </p:cNvPr>
          <p:cNvSpPr txBox="1"/>
          <p:nvPr/>
        </p:nvSpPr>
        <p:spPr>
          <a:xfrm>
            <a:off x="7295413" y="4366545"/>
            <a:ext cx="1926487" cy="646331"/>
          </a:xfrm>
          <a:prstGeom prst="rect">
            <a:avLst/>
          </a:prstGeom>
          <a:noFill/>
        </p:spPr>
        <p:txBody>
          <a:bodyPr wrap="square">
            <a:spAutoFit/>
          </a:bodyPr>
          <a:lstStyle/>
          <a:p>
            <a:pPr algn="ctr"/>
            <a:r>
              <a:rPr lang="en-CN" sz="1800" dirty="0">
                <a:solidFill>
                  <a:srgbClr val="344854"/>
                </a:solidFill>
                <a:latin typeface="Microsoft YaHei" panose="020B0503020204020204" pitchFamily="34" charset="-122"/>
                <a:ea typeface="Microsoft YaHei" panose="020B0503020204020204" pitchFamily="34" charset="-122"/>
              </a:rPr>
              <a:t>learnable query </a:t>
            </a:r>
          </a:p>
          <a:p>
            <a:pPr algn="ctr"/>
            <a:r>
              <a:rPr lang="en-CN" sz="1800" dirty="0">
                <a:solidFill>
                  <a:srgbClr val="344854"/>
                </a:solidFill>
                <a:latin typeface="Microsoft YaHei" panose="020B0503020204020204" pitchFamily="34" charset="-122"/>
                <a:ea typeface="Microsoft YaHei" panose="020B0503020204020204" pitchFamily="34" charset="-122"/>
              </a:rPr>
              <a:t>embedding </a:t>
            </a:r>
          </a:p>
        </p:txBody>
      </p:sp>
      <p:sp>
        <p:nvSpPr>
          <p:cNvPr id="1334" name="TextBox 1333">
            <a:extLst>
              <a:ext uri="{FF2B5EF4-FFF2-40B4-BE49-F238E27FC236}">
                <a16:creationId xmlns:a16="http://schemas.microsoft.com/office/drawing/2014/main" id="{5A038B73-CC3D-0DFC-6578-2AAC8628EE02}"/>
              </a:ext>
            </a:extLst>
          </p:cNvPr>
          <p:cNvSpPr txBox="1"/>
          <p:nvPr/>
        </p:nvSpPr>
        <p:spPr>
          <a:xfrm>
            <a:off x="5504951" y="4237215"/>
            <a:ext cx="1614702" cy="830997"/>
          </a:xfrm>
          <a:prstGeom prst="rect">
            <a:avLst/>
          </a:prstGeom>
          <a:noFill/>
        </p:spPr>
        <p:txBody>
          <a:bodyPr wrap="square">
            <a:spAutoFit/>
          </a:bodyPr>
          <a:lstStyle/>
          <a:p>
            <a:r>
              <a:rPr lang="en-US" sz="1600" dirty="0">
                <a:solidFill>
                  <a:srgbClr val="344854"/>
                </a:solidFill>
                <a:latin typeface="Microsoft YaHei" panose="020B0503020204020204" pitchFamily="34" charset="-122"/>
                <a:ea typeface="Microsoft YaHei" panose="020B0503020204020204" pitchFamily="34" charset="-122"/>
              </a:rPr>
              <a:t>q</a:t>
            </a:r>
            <a:r>
              <a:rPr lang="en-CN" sz="1600" dirty="0">
                <a:solidFill>
                  <a:srgbClr val="344854"/>
                </a:solidFill>
                <a:latin typeface="Microsoft YaHei" panose="020B0503020204020204" pitchFamily="34" charset="-122"/>
                <a:ea typeface="Microsoft YaHei" panose="020B0503020204020204" pitchFamily="34" charset="-122"/>
              </a:rPr>
              <a:t>uery feture of  </a:t>
            </a:r>
            <a:r>
              <a:rPr lang="en-CN" sz="1600" i="1" dirty="0">
                <a:solidFill>
                  <a:srgbClr val="344854"/>
                </a:solidFill>
                <a:latin typeface="Microsoft YaHei" panose="020B0503020204020204" pitchFamily="34" charset="-122"/>
                <a:ea typeface="Microsoft YaHei" panose="020B0503020204020204" pitchFamily="34" charset="-122"/>
              </a:rPr>
              <a:t>i</a:t>
            </a:r>
            <a:r>
              <a:rPr lang="en-CN" sz="1600" dirty="0">
                <a:solidFill>
                  <a:srgbClr val="344854"/>
                </a:solidFill>
                <a:latin typeface="Microsoft YaHei" panose="020B0503020204020204" pitchFamily="34" charset="-122"/>
                <a:ea typeface="Microsoft YaHei" panose="020B0503020204020204" pitchFamily="34" charset="-122"/>
              </a:rPr>
              <a:t>-th block of decoder  </a:t>
            </a:r>
          </a:p>
        </p:txBody>
      </p:sp>
      <p:sp>
        <p:nvSpPr>
          <p:cNvPr id="1336" name="TextBox 1335">
            <a:extLst>
              <a:ext uri="{FF2B5EF4-FFF2-40B4-BE49-F238E27FC236}">
                <a16:creationId xmlns:a16="http://schemas.microsoft.com/office/drawing/2014/main" id="{2F7CE209-68DB-EC77-9FE2-D12D81EFC14C}"/>
              </a:ext>
            </a:extLst>
          </p:cNvPr>
          <p:cNvSpPr txBox="1"/>
          <p:nvPr/>
        </p:nvSpPr>
        <p:spPr>
          <a:xfrm>
            <a:off x="5466834" y="3278132"/>
            <a:ext cx="1414807" cy="584775"/>
          </a:xfrm>
          <a:prstGeom prst="rect">
            <a:avLst/>
          </a:prstGeom>
          <a:noFill/>
        </p:spPr>
        <p:txBody>
          <a:bodyPr wrap="square">
            <a:spAutoFit/>
          </a:bodyPr>
          <a:lstStyle/>
          <a:p>
            <a:pPr algn="ctr"/>
            <a:r>
              <a:rPr lang="en-US" sz="1600" dirty="0">
                <a:solidFill>
                  <a:srgbClr val="344854"/>
                </a:solidFill>
                <a:latin typeface="Microsoft YaHei" panose="020B0503020204020204" pitchFamily="34" charset="-122"/>
                <a:ea typeface="Microsoft YaHei" panose="020B0503020204020204" pitchFamily="34" charset="-122"/>
              </a:rPr>
              <a:t>query feat of </a:t>
            </a:r>
            <a:r>
              <a:rPr lang="en-CN" sz="1600" dirty="0">
                <a:solidFill>
                  <a:srgbClr val="344854"/>
                </a:solidFill>
                <a:latin typeface="Microsoft YaHei" panose="020B0503020204020204" pitchFamily="34" charset="-122"/>
                <a:ea typeface="Microsoft YaHei" panose="020B0503020204020204" pitchFamily="34" charset="-122"/>
              </a:rPr>
              <a:t>encoder </a:t>
            </a:r>
          </a:p>
        </p:txBody>
      </p:sp>
      <p:sp>
        <p:nvSpPr>
          <p:cNvPr id="4" name="Rectangle 3">
            <a:extLst>
              <a:ext uri="{FF2B5EF4-FFF2-40B4-BE49-F238E27FC236}">
                <a16:creationId xmlns:a16="http://schemas.microsoft.com/office/drawing/2014/main" id="{5790D180-729D-8999-922C-385F7622936E}"/>
              </a:ext>
            </a:extLst>
          </p:cNvPr>
          <p:cNvSpPr/>
          <p:nvPr/>
        </p:nvSpPr>
        <p:spPr bwMode="auto">
          <a:xfrm>
            <a:off x="5470686" y="1869491"/>
            <a:ext cx="3647222" cy="3302093"/>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461158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911A6D-43D8-090E-DA56-2F7EDDCCF1EB}"/>
              </a:ext>
            </a:extLst>
          </p:cNvPr>
          <p:cNvSpPr>
            <a:spLocks noGrp="1"/>
          </p:cNvSpPr>
          <p:nvPr>
            <p:ph type="sldNum" sz="quarter" idx="11"/>
          </p:nvPr>
        </p:nvSpPr>
        <p:spPr/>
        <p:txBody>
          <a:bodyPr/>
          <a:lstStyle/>
          <a:p>
            <a:fld id="{71296DC4-A542-4FA6-93A4-D8837072381A}" type="slidenum">
              <a:rPr lang="zh-CN" altLang="en-US" smtClean="0"/>
              <a:pPr/>
              <a:t>6</a:t>
            </a:fld>
            <a:endParaRPr lang="zh-CN" altLang="en-US" dirty="0"/>
          </a:p>
        </p:txBody>
      </p:sp>
      <p:sp>
        <p:nvSpPr>
          <p:cNvPr id="3" name="Title 2">
            <a:extLst>
              <a:ext uri="{FF2B5EF4-FFF2-40B4-BE49-F238E27FC236}">
                <a16:creationId xmlns:a16="http://schemas.microsoft.com/office/drawing/2014/main" id="{5EC23F9E-7C1D-6428-52D8-BF84633FA1FD}"/>
              </a:ext>
            </a:extLst>
          </p:cNvPr>
          <p:cNvSpPr>
            <a:spLocks noGrp="1"/>
          </p:cNvSpPr>
          <p:nvPr>
            <p:ph type="title"/>
          </p:nvPr>
        </p:nvSpPr>
        <p:spPr/>
        <p:txBody>
          <a:bodyPr/>
          <a:lstStyle/>
          <a:p>
            <a:r>
              <a:rPr lang="en-US" dirty="0"/>
              <a:t>Our Method</a:t>
            </a:r>
            <a:endParaRPr lang="en-CN" dirty="0"/>
          </a:p>
        </p:txBody>
      </p:sp>
      <p:sp>
        <p:nvSpPr>
          <p:cNvPr id="34" name="Content Placeholder 33">
            <a:extLst>
              <a:ext uri="{FF2B5EF4-FFF2-40B4-BE49-F238E27FC236}">
                <a16:creationId xmlns:a16="http://schemas.microsoft.com/office/drawing/2014/main" id="{72E3F55D-9A39-1939-74C8-7CB6A2C566F0}"/>
              </a:ext>
            </a:extLst>
          </p:cNvPr>
          <p:cNvSpPr txBox="1">
            <a:spLocks noGrp="1"/>
          </p:cNvSpPr>
          <p:nvPr>
            <p:ph idx="1"/>
          </p:nvPr>
        </p:nvSpPr>
        <p:spPr>
          <a:xfrm>
            <a:off x="298450" y="868650"/>
            <a:ext cx="11702204" cy="461665"/>
          </a:xfrm>
          <a:prstGeom prst="rect">
            <a:avLst/>
          </a:prstGeom>
          <a:noFill/>
        </p:spPr>
        <p:txBody>
          <a:bodyPr wrap="square" rtlCol="0">
            <a:spAutoFit/>
          </a:bodyPr>
          <a:lstStyle/>
          <a:p>
            <a:pPr marL="0" indent="0" algn="just">
              <a:buNone/>
            </a:pPr>
            <a:r>
              <a:rPr lang="en-US" dirty="0"/>
              <a:t>Revisiting </a:t>
            </a:r>
            <a:r>
              <a:rPr lang="en-US" dirty="0" err="1"/>
              <a:t>UniAD</a:t>
            </a:r>
            <a:r>
              <a:rPr lang="en-US" dirty="0"/>
              <a:t>: Layer-wised Decoder in </a:t>
            </a:r>
            <a:r>
              <a:rPr lang="en-US" dirty="0" err="1"/>
              <a:t>UniAD</a:t>
            </a:r>
            <a:endParaRPr lang="en-US" dirty="0">
              <a:solidFill>
                <a:srgbClr val="344854"/>
              </a:solidFill>
            </a:endParaRPr>
          </a:p>
        </p:txBody>
      </p:sp>
      <p:grpSp>
        <p:nvGrpSpPr>
          <p:cNvPr id="255" name="Group 254">
            <a:extLst>
              <a:ext uri="{FF2B5EF4-FFF2-40B4-BE49-F238E27FC236}">
                <a16:creationId xmlns:a16="http://schemas.microsoft.com/office/drawing/2014/main" id="{82B5A631-06EE-76AB-DDA6-6305BE0E9D0E}"/>
              </a:ext>
            </a:extLst>
          </p:cNvPr>
          <p:cNvGrpSpPr/>
          <p:nvPr/>
        </p:nvGrpSpPr>
        <p:grpSpPr>
          <a:xfrm>
            <a:off x="3387870" y="1713861"/>
            <a:ext cx="8360758" cy="3624275"/>
            <a:chOff x="295394" y="1812172"/>
            <a:chExt cx="8360758" cy="3624275"/>
          </a:xfrm>
        </p:grpSpPr>
        <p:sp>
          <p:nvSpPr>
            <p:cNvPr id="9" name="Rounded Rectangle 8">
              <a:extLst>
                <a:ext uri="{FF2B5EF4-FFF2-40B4-BE49-F238E27FC236}">
                  <a16:creationId xmlns:a16="http://schemas.microsoft.com/office/drawing/2014/main" id="{35518FA8-4E45-BF5C-801E-FC67CA722722}"/>
                </a:ext>
              </a:extLst>
            </p:cNvPr>
            <p:cNvSpPr/>
            <p:nvPr/>
          </p:nvSpPr>
          <p:spPr>
            <a:xfrm>
              <a:off x="295394" y="1812172"/>
              <a:ext cx="8360758" cy="3624275"/>
            </a:xfrm>
            <a:prstGeom prst="roundRect">
              <a:avLst/>
            </a:prstGeom>
            <a:solidFill>
              <a:srgbClr val="DDEEF9">
                <a:alpha val="50000"/>
              </a:srgbClr>
            </a:solidFill>
            <a:ln w="31750">
              <a:solidFill>
                <a:srgbClr val="8FAAD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250" name="Group 249">
              <a:extLst>
                <a:ext uri="{FF2B5EF4-FFF2-40B4-BE49-F238E27FC236}">
                  <a16:creationId xmlns:a16="http://schemas.microsoft.com/office/drawing/2014/main" id="{2A4DF463-9313-6EEF-AD33-83A877DB58DE}"/>
                </a:ext>
              </a:extLst>
            </p:cNvPr>
            <p:cNvGrpSpPr/>
            <p:nvPr/>
          </p:nvGrpSpPr>
          <p:grpSpPr>
            <a:xfrm>
              <a:off x="356147" y="1960767"/>
              <a:ext cx="8040442" cy="3431789"/>
              <a:chOff x="744524" y="1656036"/>
              <a:chExt cx="8040442" cy="3431789"/>
            </a:xfrm>
          </p:grpSpPr>
          <p:grpSp>
            <p:nvGrpSpPr>
              <p:cNvPr id="12" name="Group 11" descr="\documentclass{article}&#10;\usepackage{amsmath}&#10;\usepackage[bold]{hhtensor}&#10;&#10;\usepackage{color}&#10;\pagestyle{empty}&#10;&#10;\DeclareMathOperator*{\softmax}{softmax}&#10;\DeclareMathOperator*{\resize}{Resize}&#10;\DeclareMathOperator*{\concat}{Concat}&#10;&#10;\begin{document}&#10;&#10;\begin{equation}&#10;\begin{split}&#10;\vec {q}\prime  = &amp;\softmax(\vec q^i {\vec {x}_e}^T/{\sqrt{c}}) \vec {x}_e, \\&#10;\vec {x}^{i+1}_d  = &amp;\softmax(\vec {q}\prime {\vec {x}^i_d}^T/{\sqrt{c}}) \vec {x}^i_d, \\&#10;\vec {x}^0_d = &amp;\vec x_e.&#10;\end{split}\nonumber&#10;\end{equation}&#10;&#10;&#10;\end{document}&#10;" title="IguanaTex Vector Display">
                <a:extLst>
                  <a:ext uri="{FF2B5EF4-FFF2-40B4-BE49-F238E27FC236}">
                    <a16:creationId xmlns:a16="http://schemas.microsoft.com/office/drawing/2014/main" id="{AEC977FF-CBC8-F460-6955-0CC9C9F74855}"/>
                  </a:ext>
                </a:extLst>
              </p:cNvPr>
              <p:cNvGrpSpPr>
                <a:grpSpLocks noChangeAspect="1"/>
              </p:cNvGrpSpPr>
              <p:nvPr>
                <p:custDataLst>
                  <p:tags r:id="rId14"/>
                </p:custDataLst>
              </p:nvPr>
            </p:nvGrpSpPr>
            <p:grpSpPr>
              <a:xfrm>
                <a:off x="3092736" y="2282539"/>
                <a:ext cx="5310715" cy="1833947"/>
                <a:chOff x="17320787" y="12422680"/>
                <a:chExt cx="2490082" cy="859899"/>
              </a:xfrm>
            </p:grpSpPr>
            <p:sp>
              <p:nvSpPr>
                <p:cNvPr id="94" name="Freeform 93">
                  <a:extLst>
                    <a:ext uri="{FF2B5EF4-FFF2-40B4-BE49-F238E27FC236}">
                      <a16:creationId xmlns:a16="http://schemas.microsoft.com/office/drawing/2014/main" id="{D9AB62AA-0F66-F39B-1686-C1192264C47A}"/>
                    </a:ext>
                  </a:extLst>
                </p:cNvPr>
                <p:cNvSpPr/>
                <p:nvPr>
                  <p:custDataLst>
                    <p:tags r:id="rId15"/>
                  </p:custDataLst>
                </p:nvPr>
              </p:nvSpPr>
              <p:spPr>
                <a:xfrm>
                  <a:off x="17540428" y="12503275"/>
                  <a:ext cx="94514" cy="119937"/>
                </a:xfrm>
                <a:custGeom>
                  <a:avLst/>
                  <a:gdLst>
                    <a:gd name="connsiteX0" fmla="*/ 94694 w 94514"/>
                    <a:gd name="connsiteY0" fmla="*/ 3425 h 119937"/>
                    <a:gd name="connsiteX1" fmla="*/ 91278 w 94514"/>
                    <a:gd name="connsiteY1" fmla="*/ 83 h 119937"/>
                    <a:gd name="connsiteX2" fmla="*/ 74007 w 94514"/>
                    <a:gd name="connsiteY2" fmla="*/ 8066 h 119937"/>
                    <a:gd name="connsiteX3" fmla="*/ 53699 w 94514"/>
                    <a:gd name="connsiteY3" fmla="*/ 83 h 119937"/>
                    <a:gd name="connsiteX4" fmla="*/ 179 w 94514"/>
                    <a:gd name="connsiteY4" fmla="*/ 54853 h 119937"/>
                    <a:gd name="connsiteX5" fmla="*/ 33392 w 94514"/>
                    <a:gd name="connsiteY5" fmla="*/ 85487 h 119937"/>
                    <a:gd name="connsiteX6" fmla="*/ 54079 w 94514"/>
                    <a:gd name="connsiteY6" fmla="*/ 79546 h 119937"/>
                    <a:gd name="connsiteX7" fmla="*/ 46867 w 94514"/>
                    <a:gd name="connsiteY7" fmla="*/ 107767 h 119937"/>
                    <a:gd name="connsiteX8" fmla="*/ 44590 w 94514"/>
                    <a:gd name="connsiteY8" fmla="*/ 110923 h 119937"/>
                    <a:gd name="connsiteX9" fmla="*/ 37378 w 94514"/>
                    <a:gd name="connsiteY9" fmla="*/ 111294 h 119937"/>
                    <a:gd name="connsiteX10" fmla="*/ 32064 w 94514"/>
                    <a:gd name="connsiteY10" fmla="*/ 112408 h 119937"/>
                    <a:gd name="connsiteX11" fmla="*/ 30545 w 94514"/>
                    <a:gd name="connsiteY11" fmla="*/ 116679 h 119937"/>
                    <a:gd name="connsiteX12" fmla="*/ 34341 w 94514"/>
                    <a:gd name="connsiteY12" fmla="*/ 120021 h 119937"/>
                    <a:gd name="connsiteX13" fmla="*/ 54459 w 94514"/>
                    <a:gd name="connsiteY13" fmla="*/ 119464 h 119937"/>
                    <a:gd name="connsiteX14" fmla="*/ 75525 w 94514"/>
                    <a:gd name="connsiteY14" fmla="*/ 120021 h 119937"/>
                    <a:gd name="connsiteX15" fmla="*/ 80460 w 94514"/>
                    <a:gd name="connsiteY15" fmla="*/ 114636 h 119937"/>
                    <a:gd name="connsiteX16" fmla="*/ 75525 w 94514"/>
                    <a:gd name="connsiteY16" fmla="*/ 111294 h 119937"/>
                    <a:gd name="connsiteX17" fmla="*/ 67364 w 94514"/>
                    <a:gd name="connsiteY17" fmla="*/ 111109 h 119937"/>
                    <a:gd name="connsiteX18" fmla="*/ 94694 w 94514"/>
                    <a:gd name="connsiteY18" fmla="*/ 3425 h 119937"/>
                    <a:gd name="connsiteX19" fmla="*/ 58065 w 94514"/>
                    <a:gd name="connsiteY19" fmla="*/ 64136 h 119937"/>
                    <a:gd name="connsiteX20" fmla="*/ 55028 w 94514"/>
                    <a:gd name="connsiteY20" fmla="*/ 69520 h 119937"/>
                    <a:gd name="connsiteX21" fmla="*/ 34341 w 94514"/>
                    <a:gd name="connsiteY21" fmla="*/ 78803 h 119937"/>
                    <a:gd name="connsiteX22" fmla="*/ 21625 w 94514"/>
                    <a:gd name="connsiteY22" fmla="*/ 64693 h 119937"/>
                    <a:gd name="connsiteX23" fmla="*/ 31115 w 94514"/>
                    <a:gd name="connsiteY23" fmla="*/ 24961 h 119937"/>
                    <a:gd name="connsiteX24" fmla="*/ 54079 w 94514"/>
                    <a:gd name="connsiteY24" fmla="*/ 6766 h 119937"/>
                    <a:gd name="connsiteX25" fmla="*/ 69831 w 94514"/>
                    <a:gd name="connsiteY25" fmla="*/ 17535 h 119937"/>
                    <a:gd name="connsiteX26" fmla="*/ 69452 w 94514"/>
                    <a:gd name="connsiteY26" fmla="*/ 20134 h 119937"/>
                    <a:gd name="connsiteX27" fmla="*/ 58065 w 94514"/>
                    <a:gd name="connsiteY27" fmla="*/ 64136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19937">
                      <a:moveTo>
                        <a:pt x="94694" y="3425"/>
                      </a:moveTo>
                      <a:cubicBezTo>
                        <a:pt x="94694" y="2496"/>
                        <a:pt x="93935" y="83"/>
                        <a:pt x="91278" y="83"/>
                      </a:cubicBezTo>
                      <a:cubicBezTo>
                        <a:pt x="91088" y="83"/>
                        <a:pt x="79890" y="2682"/>
                        <a:pt x="74007" y="8066"/>
                      </a:cubicBezTo>
                      <a:cubicBezTo>
                        <a:pt x="71350" y="5095"/>
                        <a:pt x="64897" y="83"/>
                        <a:pt x="53699" y="83"/>
                      </a:cubicBezTo>
                      <a:cubicBezTo>
                        <a:pt x="20676" y="83"/>
                        <a:pt x="179" y="29417"/>
                        <a:pt x="179" y="54853"/>
                      </a:cubicBezTo>
                      <a:cubicBezTo>
                        <a:pt x="179" y="77690"/>
                        <a:pt x="17640" y="85487"/>
                        <a:pt x="33392" y="85487"/>
                      </a:cubicBezTo>
                      <a:cubicBezTo>
                        <a:pt x="42502" y="85487"/>
                        <a:pt x="50093" y="81960"/>
                        <a:pt x="54079" y="79546"/>
                      </a:cubicBezTo>
                      <a:lnTo>
                        <a:pt x="46867" y="107767"/>
                      </a:lnTo>
                      <a:cubicBezTo>
                        <a:pt x="46108" y="110552"/>
                        <a:pt x="45918" y="110737"/>
                        <a:pt x="44590" y="110923"/>
                      </a:cubicBezTo>
                      <a:cubicBezTo>
                        <a:pt x="42502" y="111294"/>
                        <a:pt x="39465" y="111294"/>
                        <a:pt x="37378" y="111294"/>
                      </a:cubicBezTo>
                      <a:cubicBezTo>
                        <a:pt x="34151" y="111294"/>
                        <a:pt x="33013" y="111294"/>
                        <a:pt x="32064" y="112408"/>
                      </a:cubicBezTo>
                      <a:cubicBezTo>
                        <a:pt x="31115" y="113522"/>
                        <a:pt x="30545" y="116493"/>
                        <a:pt x="30545" y="116679"/>
                      </a:cubicBezTo>
                      <a:cubicBezTo>
                        <a:pt x="30545" y="117793"/>
                        <a:pt x="31304" y="120021"/>
                        <a:pt x="34341" y="120021"/>
                      </a:cubicBezTo>
                      <a:cubicBezTo>
                        <a:pt x="40794" y="120021"/>
                        <a:pt x="47816" y="119464"/>
                        <a:pt x="54459" y="119464"/>
                      </a:cubicBezTo>
                      <a:cubicBezTo>
                        <a:pt x="61481" y="119464"/>
                        <a:pt x="68693" y="120021"/>
                        <a:pt x="75525" y="120021"/>
                      </a:cubicBezTo>
                      <a:cubicBezTo>
                        <a:pt x="76854" y="120021"/>
                        <a:pt x="80460" y="120021"/>
                        <a:pt x="80460" y="114636"/>
                      </a:cubicBezTo>
                      <a:cubicBezTo>
                        <a:pt x="80460" y="111480"/>
                        <a:pt x="77233" y="111294"/>
                        <a:pt x="75525" y="111294"/>
                      </a:cubicBezTo>
                      <a:cubicBezTo>
                        <a:pt x="72868" y="111294"/>
                        <a:pt x="69831" y="111294"/>
                        <a:pt x="67364" y="111109"/>
                      </a:cubicBezTo>
                      <a:lnTo>
                        <a:pt x="94694" y="3425"/>
                      </a:lnTo>
                      <a:close/>
                      <a:moveTo>
                        <a:pt x="58065" y="64136"/>
                      </a:moveTo>
                      <a:cubicBezTo>
                        <a:pt x="57116" y="67292"/>
                        <a:pt x="57116" y="67664"/>
                        <a:pt x="55028" y="69520"/>
                      </a:cubicBezTo>
                      <a:cubicBezTo>
                        <a:pt x="48955" y="75462"/>
                        <a:pt x="40984" y="78803"/>
                        <a:pt x="34341" y="78803"/>
                      </a:cubicBezTo>
                      <a:cubicBezTo>
                        <a:pt x="22574" y="78803"/>
                        <a:pt x="21625" y="68778"/>
                        <a:pt x="21625" y="64693"/>
                      </a:cubicBezTo>
                      <a:cubicBezTo>
                        <a:pt x="21625" y="55039"/>
                        <a:pt x="28078" y="32202"/>
                        <a:pt x="31115" y="24961"/>
                      </a:cubicBezTo>
                      <a:cubicBezTo>
                        <a:pt x="36998" y="11408"/>
                        <a:pt x="46298" y="6766"/>
                        <a:pt x="54079" y="6766"/>
                      </a:cubicBezTo>
                      <a:cubicBezTo>
                        <a:pt x="65277" y="6766"/>
                        <a:pt x="69831" y="15493"/>
                        <a:pt x="69831" y="17535"/>
                      </a:cubicBezTo>
                      <a:cubicBezTo>
                        <a:pt x="69831" y="18278"/>
                        <a:pt x="69642" y="19577"/>
                        <a:pt x="69452" y="20134"/>
                      </a:cubicBezTo>
                      <a:lnTo>
                        <a:pt x="58065" y="64136"/>
                      </a:lnTo>
                      <a:close/>
                    </a:path>
                  </a:pathLst>
                </a:custGeom>
                <a:solidFill>
                  <a:srgbClr val="000000"/>
                </a:solidFill>
                <a:ln w="19050" cap="flat">
                  <a:noFill/>
                  <a:prstDash val="solid"/>
                  <a:miter/>
                </a:ln>
              </p:spPr>
              <p:txBody>
                <a:bodyPr rtlCol="0" anchor="ctr"/>
                <a:lstStyle/>
                <a:p>
                  <a:endParaRPr lang="en-CN"/>
                </a:p>
              </p:txBody>
            </p:sp>
            <p:sp>
              <p:nvSpPr>
                <p:cNvPr id="95" name="Freeform 94">
                  <a:extLst>
                    <a:ext uri="{FF2B5EF4-FFF2-40B4-BE49-F238E27FC236}">
                      <a16:creationId xmlns:a16="http://schemas.microsoft.com/office/drawing/2014/main" id="{ECDB4354-C878-CC8F-1015-20BB135CFD35}"/>
                    </a:ext>
                  </a:extLst>
                </p:cNvPr>
                <p:cNvSpPr/>
                <p:nvPr>
                  <p:custDataLst>
                    <p:tags r:id="rId16"/>
                  </p:custDataLst>
                </p:nvPr>
              </p:nvSpPr>
              <p:spPr>
                <a:xfrm>
                  <a:off x="17647310" y="12483409"/>
                  <a:ext cx="44220" cy="95430"/>
                </a:xfrm>
                <a:custGeom>
                  <a:avLst/>
                  <a:gdLst>
                    <a:gd name="connsiteX0" fmla="*/ 42698 w 44220"/>
                    <a:gd name="connsiteY0" fmla="*/ 15678 h 95430"/>
                    <a:gd name="connsiteX1" fmla="*/ 44406 w 44220"/>
                    <a:gd name="connsiteY1" fmla="*/ 9923 h 95430"/>
                    <a:gd name="connsiteX2" fmla="*/ 33588 w 44220"/>
                    <a:gd name="connsiteY2" fmla="*/ 83 h 95430"/>
                    <a:gd name="connsiteX3" fmla="*/ 23529 w 44220"/>
                    <a:gd name="connsiteY3" fmla="*/ 8437 h 95430"/>
                    <a:gd name="connsiteX4" fmla="*/ 944 w 44220"/>
                    <a:gd name="connsiteY4" fmla="*/ 89572 h 95430"/>
                    <a:gd name="connsiteX5" fmla="*/ 185 w 44220"/>
                    <a:gd name="connsiteY5" fmla="*/ 92171 h 95430"/>
                    <a:gd name="connsiteX6" fmla="*/ 6638 w 44220"/>
                    <a:gd name="connsiteY6" fmla="*/ 95513 h 95430"/>
                    <a:gd name="connsiteX7" fmla="*/ 9105 w 44220"/>
                    <a:gd name="connsiteY7" fmla="*/ 92543 h 95430"/>
                    <a:gd name="connsiteX8" fmla="*/ 42698 w 44220"/>
                    <a:gd name="connsiteY8" fmla="*/ 15678 h 9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20" h="95430">
                      <a:moveTo>
                        <a:pt x="42698" y="15678"/>
                      </a:moveTo>
                      <a:cubicBezTo>
                        <a:pt x="43646" y="13450"/>
                        <a:pt x="44406" y="11779"/>
                        <a:pt x="44406" y="9923"/>
                      </a:cubicBezTo>
                      <a:cubicBezTo>
                        <a:pt x="44406" y="4539"/>
                        <a:pt x="39471" y="83"/>
                        <a:pt x="33588" y="83"/>
                      </a:cubicBezTo>
                      <a:cubicBezTo>
                        <a:pt x="28274" y="83"/>
                        <a:pt x="24857" y="3610"/>
                        <a:pt x="23529" y="8437"/>
                      </a:cubicBezTo>
                      <a:lnTo>
                        <a:pt x="944" y="89572"/>
                      </a:lnTo>
                      <a:cubicBezTo>
                        <a:pt x="944" y="89943"/>
                        <a:pt x="185" y="91986"/>
                        <a:pt x="185" y="92171"/>
                      </a:cubicBezTo>
                      <a:cubicBezTo>
                        <a:pt x="185" y="94213"/>
                        <a:pt x="5119" y="95513"/>
                        <a:pt x="6638" y="95513"/>
                      </a:cubicBezTo>
                      <a:cubicBezTo>
                        <a:pt x="7776" y="95513"/>
                        <a:pt x="7966" y="94956"/>
                        <a:pt x="9105" y="92543"/>
                      </a:cubicBezTo>
                      <a:lnTo>
                        <a:pt x="42698" y="15678"/>
                      </a:lnTo>
                      <a:close/>
                    </a:path>
                  </a:pathLst>
                </a:custGeom>
                <a:solidFill>
                  <a:srgbClr val="000000"/>
                </a:solidFill>
                <a:ln w="19050" cap="flat">
                  <a:noFill/>
                  <a:prstDash val="solid"/>
                  <a:miter/>
                </a:ln>
              </p:spPr>
              <p:txBody>
                <a:bodyPr rtlCol="0" anchor="ctr"/>
                <a:lstStyle/>
                <a:p>
                  <a:endParaRPr lang="en-CN"/>
                </a:p>
              </p:txBody>
            </p:sp>
            <p:sp>
              <p:nvSpPr>
                <p:cNvPr id="96" name="Freeform 95">
                  <a:extLst>
                    <a:ext uri="{FF2B5EF4-FFF2-40B4-BE49-F238E27FC236}">
                      <a16:creationId xmlns:a16="http://schemas.microsoft.com/office/drawing/2014/main" id="{3054CF5C-D079-3122-B9B8-C751AEFF5BF9}"/>
                    </a:ext>
                  </a:extLst>
                </p:cNvPr>
                <p:cNvSpPr/>
                <p:nvPr>
                  <p:custDataLst>
                    <p:tags r:id="rId17"/>
                  </p:custDataLst>
                </p:nvPr>
              </p:nvSpPr>
              <p:spPr>
                <a:xfrm>
                  <a:off x="17757344" y="12519056"/>
                  <a:ext cx="126209" cy="43445"/>
                </a:xfrm>
                <a:custGeom>
                  <a:avLst/>
                  <a:gdLst>
                    <a:gd name="connsiteX0" fmla="*/ 119947 w 126209"/>
                    <a:gd name="connsiteY0" fmla="*/ 7509 h 43445"/>
                    <a:gd name="connsiteX1" fmla="*/ 126400 w 126209"/>
                    <a:gd name="connsiteY1" fmla="*/ 3796 h 43445"/>
                    <a:gd name="connsiteX2" fmla="*/ 120137 w 126209"/>
                    <a:gd name="connsiteY2" fmla="*/ 83 h 43445"/>
                    <a:gd name="connsiteX3" fmla="*/ 6453 w 126209"/>
                    <a:gd name="connsiteY3" fmla="*/ 83 h 43445"/>
                    <a:gd name="connsiteX4" fmla="*/ 190 w 126209"/>
                    <a:gd name="connsiteY4" fmla="*/ 3796 h 43445"/>
                    <a:gd name="connsiteX5" fmla="*/ 6643 w 126209"/>
                    <a:gd name="connsiteY5" fmla="*/ 7509 h 43445"/>
                    <a:gd name="connsiteX6" fmla="*/ 119947 w 126209"/>
                    <a:gd name="connsiteY6" fmla="*/ 7509 h 43445"/>
                    <a:gd name="connsiteX7" fmla="*/ 120137 w 126209"/>
                    <a:gd name="connsiteY7" fmla="*/ 43528 h 43445"/>
                    <a:gd name="connsiteX8" fmla="*/ 126400 w 126209"/>
                    <a:gd name="connsiteY8" fmla="*/ 39814 h 43445"/>
                    <a:gd name="connsiteX9" fmla="*/ 119947 w 126209"/>
                    <a:gd name="connsiteY9" fmla="*/ 36101 h 43445"/>
                    <a:gd name="connsiteX10" fmla="*/ 6643 w 126209"/>
                    <a:gd name="connsiteY10" fmla="*/ 36101 h 43445"/>
                    <a:gd name="connsiteX11" fmla="*/ 190 w 126209"/>
                    <a:gd name="connsiteY11" fmla="*/ 39814 h 43445"/>
                    <a:gd name="connsiteX12" fmla="*/ 6453 w 126209"/>
                    <a:gd name="connsiteY12" fmla="*/ 43528 h 43445"/>
                    <a:gd name="connsiteX13" fmla="*/ 120137 w 126209"/>
                    <a:gd name="connsiteY13" fmla="*/ 43528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09" h="43445">
                      <a:moveTo>
                        <a:pt x="119947" y="7509"/>
                      </a:moveTo>
                      <a:cubicBezTo>
                        <a:pt x="122794" y="7509"/>
                        <a:pt x="126400" y="7509"/>
                        <a:pt x="126400" y="3796"/>
                      </a:cubicBezTo>
                      <a:cubicBezTo>
                        <a:pt x="126400" y="83"/>
                        <a:pt x="122794" y="83"/>
                        <a:pt x="120137" y="83"/>
                      </a:cubicBezTo>
                      <a:lnTo>
                        <a:pt x="6453" y="83"/>
                      </a:lnTo>
                      <a:cubicBezTo>
                        <a:pt x="3796" y="83"/>
                        <a:pt x="190" y="83"/>
                        <a:pt x="190" y="3796"/>
                      </a:cubicBezTo>
                      <a:cubicBezTo>
                        <a:pt x="190" y="7509"/>
                        <a:pt x="3796" y="7509"/>
                        <a:pt x="6643" y="7509"/>
                      </a:cubicBezTo>
                      <a:lnTo>
                        <a:pt x="119947" y="7509"/>
                      </a:lnTo>
                      <a:close/>
                      <a:moveTo>
                        <a:pt x="120137" y="43528"/>
                      </a:moveTo>
                      <a:cubicBezTo>
                        <a:pt x="122794" y="43528"/>
                        <a:pt x="126400" y="43528"/>
                        <a:pt x="126400" y="39814"/>
                      </a:cubicBezTo>
                      <a:cubicBezTo>
                        <a:pt x="126400" y="36101"/>
                        <a:pt x="122794" y="36101"/>
                        <a:pt x="119947" y="36101"/>
                      </a:cubicBezTo>
                      <a:lnTo>
                        <a:pt x="6643" y="36101"/>
                      </a:lnTo>
                      <a:cubicBezTo>
                        <a:pt x="3796" y="36101"/>
                        <a:pt x="190" y="36101"/>
                        <a:pt x="190" y="39814"/>
                      </a:cubicBezTo>
                      <a:cubicBezTo>
                        <a:pt x="190" y="43528"/>
                        <a:pt x="3796" y="43528"/>
                        <a:pt x="6453" y="43528"/>
                      </a:cubicBezTo>
                      <a:lnTo>
                        <a:pt x="120137" y="43528"/>
                      </a:lnTo>
                      <a:close/>
                    </a:path>
                  </a:pathLst>
                </a:custGeom>
                <a:solidFill>
                  <a:srgbClr val="000000"/>
                </a:solidFill>
                <a:ln w="19050" cap="flat">
                  <a:noFill/>
                  <a:prstDash val="solid"/>
                  <a:miter/>
                </a:ln>
              </p:spPr>
              <p:txBody>
                <a:bodyPr rtlCol="0" anchor="ctr"/>
                <a:lstStyle/>
                <a:p>
                  <a:endParaRPr lang="en-CN"/>
                </a:p>
              </p:txBody>
            </p:sp>
            <p:sp>
              <p:nvSpPr>
                <p:cNvPr id="97" name="Freeform 96">
                  <a:extLst>
                    <a:ext uri="{FF2B5EF4-FFF2-40B4-BE49-F238E27FC236}">
                      <a16:creationId xmlns:a16="http://schemas.microsoft.com/office/drawing/2014/main" id="{E6FA714F-0FEE-EE6E-F993-86C41841C954}"/>
                    </a:ext>
                  </a:extLst>
                </p:cNvPr>
                <p:cNvSpPr/>
                <p:nvPr>
                  <p:custDataLst>
                    <p:tags r:id="rId18"/>
                  </p:custDataLst>
                </p:nvPr>
              </p:nvSpPr>
              <p:spPr>
                <a:xfrm>
                  <a:off x="17932223" y="12504017"/>
                  <a:ext cx="62060" cy="85219"/>
                </a:xfrm>
                <a:custGeom>
                  <a:avLst/>
                  <a:gdLst>
                    <a:gd name="connsiteX0" fmla="*/ 33413 w 62060"/>
                    <a:gd name="connsiteY0" fmla="*/ 47241 h 85219"/>
                    <a:gd name="connsiteX1" fmla="*/ 53151 w 62060"/>
                    <a:gd name="connsiteY1" fmla="*/ 64322 h 85219"/>
                    <a:gd name="connsiteX2" fmla="*/ 31705 w 62060"/>
                    <a:gd name="connsiteY2" fmla="*/ 81217 h 85219"/>
                    <a:gd name="connsiteX3" fmla="*/ 5324 w 62060"/>
                    <a:gd name="connsiteY3" fmla="*/ 54853 h 85219"/>
                    <a:gd name="connsiteX4" fmla="*/ 2667 w 62060"/>
                    <a:gd name="connsiteY4" fmla="*/ 51697 h 85219"/>
                    <a:gd name="connsiteX5" fmla="*/ 200 w 62060"/>
                    <a:gd name="connsiteY5" fmla="*/ 56338 h 85219"/>
                    <a:gd name="connsiteX6" fmla="*/ 200 w 62060"/>
                    <a:gd name="connsiteY6" fmla="*/ 80846 h 85219"/>
                    <a:gd name="connsiteX7" fmla="*/ 2288 w 62060"/>
                    <a:gd name="connsiteY7" fmla="*/ 85302 h 85219"/>
                    <a:gd name="connsiteX8" fmla="*/ 7032 w 62060"/>
                    <a:gd name="connsiteY8" fmla="*/ 81588 h 85219"/>
                    <a:gd name="connsiteX9" fmla="*/ 10828 w 62060"/>
                    <a:gd name="connsiteY9" fmla="*/ 77318 h 85219"/>
                    <a:gd name="connsiteX10" fmla="*/ 31705 w 62060"/>
                    <a:gd name="connsiteY10" fmla="*/ 85302 h 85219"/>
                    <a:gd name="connsiteX11" fmla="*/ 62261 w 62060"/>
                    <a:gd name="connsiteY11" fmla="*/ 59495 h 85219"/>
                    <a:gd name="connsiteX12" fmla="*/ 54290 w 62060"/>
                    <a:gd name="connsiteY12" fmla="*/ 41857 h 85219"/>
                    <a:gd name="connsiteX13" fmla="*/ 32654 w 62060"/>
                    <a:gd name="connsiteY13" fmla="*/ 32945 h 85219"/>
                    <a:gd name="connsiteX14" fmla="*/ 9310 w 62060"/>
                    <a:gd name="connsiteY14" fmla="*/ 17721 h 85219"/>
                    <a:gd name="connsiteX15" fmla="*/ 30566 w 62060"/>
                    <a:gd name="connsiteY15" fmla="*/ 3610 h 85219"/>
                    <a:gd name="connsiteX16" fmla="*/ 52771 w 62060"/>
                    <a:gd name="connsiteY16" fmla="*/ 26075 h 85219"/>
                    <a:gd name="connsiteX17" fmla="*/ 55049 w 62060"/>
                    <a:gd name="connsiteY17" fmla="*/ 27746 h 85219"/>
                    <a:gd name="connsiteX18" fmla="*/ 57516 w 62060"/>
                    <a:gd name="connsiteY18" fmla="*/ 23290 h 85219"/>
                    <a:gd name="connsiteX19" fmla="*/ 57516 w 62060"/>
                    <a:gd name="connsiteY19" fmla="*/ 4539 h 85219"/>
                    <a:gd name="connsiteX20" fmla="*/ 55428 w 62060"/>
                    <a:gd name="connsiteY20" fmla="*/ 83 h 85219"/>
                    <a:gd name="connsiteX21" fmla="*/ 51632 w 62060"/>
                    <a:gd name="connsiteY21" fmla="*/ 2311 h 85219"/>
                    <a:gd name="connsiteX22" fmla="*/ 48406 w 62060"/>
                    <a:gd name="connsiteY22" fmla="*/ 5281 h 85219"/>
                    <a:gd name="connsiteX23" fmla="*/ 30566 w 62060"/>
                    <a:gd name="connsiteY23" fmla="*/ 83 h 85219"/>
                    <a:gd name="connsiteX24" fmla="*/ 200 w 62060"/>
                    <a:gd name="connsiteY24" fmla="*/ 22919 h 85219"/>
                    <a:gd name="connsiteX25" fmla="*/ 8361 w 62060"/>
                    <a:gd name="connsiteY25" fmla="*/ 38700 h 85219"/>
                    <a:gd name="connsiteX26" fmla="*/ 33413 w 62060"/>
                    <a:gd name="connsiteY26" fmla="*/ 47241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060" h="85219">
                      <a:moveTo>
                        <a:pt x="33413" y="47241"/>
                      </a:moveTo>
                      <a:cubicBezTo>
                        <a:pt x="37588" y="47984"/>
                        <a:pt x="53151" y="50954"/>
                        <a:pt x="53151" y="64322"/>
                      </a:cubicBezTo>
                      <a:cubicBezTo>
                        <a:pt x="53151" y="73791"/>
                        <a:pt x="46508" y="81217"/>
                        <a:pt x="31705" y="81217"/>
                      </a:cubicBezTo>
                      <a:cubicBezTo>
                        <a:pt x="15763" y="81217"/>
                        <a:pt x="8930" y="70634"/>
                        <a:pt x="5324" y="54853"/>
                      </a:cubicBezTo>
                      <a:cubicBezTo>
                        <a:pt x="4755" y="52439"/>
                        <a:pt x="4565" y="51697"/>
                        <a:pt x="2667" y="51697"/>
                      </a:cubicBezTo>
                      <a:cubicBezTo>
                        <a:pt x="200" y="51697"/>
                        <a:pt x="200" y="52996"/>
                        <a:pt x="200" y="56338"/>
                      </a:cubicBezTo>
                      <a:lnTo>
                        <a:pt x="200" y="80846"/>
                      </a:lnTo>
                      <a:cubicBezTo>
                        <a:pt x="200" y="84002"/>
                        <a:pt x="200" y="85302"/>
                        <a:pt x="2288" y="85302"/>
                      </a:cubicBezTo>
                      <a:cubicBezTo>
                        <a:pt x="3236" y="85302"/>
                        <a:pt x="3426" y="85116"/>
                        <a:pt x="7032" y="81588"/>
                      </a:cubicBezTo>
                      <a:cubicBezTo>
                        <a:pt x="7412" y="81217"/>
                        <a:pt x="7412" y="80846"/>
                        <a:pt x="10828" y="77318"/>
                      </a:cubicBezTo>
                      <a:cubicBezTo>
                        <a:pt x="19179" y="85116"/>
                        <a:pt x="27719" y="85302"/>
                        <a:pt x="31705" y="85302"/>
                      </a:cubicBezTo>
                      <a:cubicBezTo>
                        <a:pt x="53530" y="85302"/>
                        <a:pt x="62261" y="72862"/>
                        <a:pt x="62261" y="59495"/>
                      </a:cubicBezTo>
                      <a:cubicBezTo>
                        <a:pt x="62261" y="49654"/>
                        <a:pt x="56567" y="44085"/>
                        <a:pt x="54290" y="41857"/>
                      </a:cubicBezTo>
                      <a:cubicBezTo>
                        <a:pt x="48026" y="35915"/>
                        <a:pt x="40625" y="34430"/>
                        <a:pt x="32654" y="32945"/>
                      </a:cubicBezTo>
                      <a:cubicBezTo>
                        <a:pt x="22026" y="30903"/>
                        <a:pt x="9310" y="28489"/>
                        <a:pt x="9310" y="17721"/>
                      </a:cubicBezTo>
                      <a:cubicBezTo>
                        <a:pt x="9310" y="11222"/>
                        <a:pt x="14244" y="3610"/>
                        <a:pt x="30566" y="3610"/>
                      </a:cubicBezTo>
                      <a:cubicBezTo>
                        <a:pt x="51443" y="3610"/>
                        <a:pt x="52392" y="20320"/>
                        <a:pt x="52771" y="26075"/>
                      </a:cubicBezTo>
                      <a:cubicBezTo>
                        <a:pt x="52961" y="27746"/>
                        <a:pt x="54669" y="27746"/>
                        <a:pt x="55049" y="27746"/>
                      </a:cubicBezTo>
                      <a:cubicBezTo>
                        <a:pt x="57516" y="27746"/>
                        <a:pt x="57516" y="26818"/>
                        <a:pt x="57516" y="23290"/>
                      </a:cubicBezTo>
                      <a:lnTo>
                        <a:pt x="57516" y="4539"/>
                      </a:lnTo>
                      <a:cubicBezTo>
                        <a:pt x="57516" y="1382"/>
                        <a:pt x="57516" y="83"/>
                        <a:pt x="55428" y="83"/>
                      </a:cubicBezTo>
                      <a:cubicBezTo>
                        <a:pt x="54479" y="83"/>
                        <a:pt x="54100" y="83"/>
                        <a:pt x="51632" y="2311"/>
                      </a:cubicBezTo>
                      <a:cubicBezTo>
                        <a:pt x="51063" y="3053"/>
                        <a:pt x="49165" y="4724"/>
                        <a:pt x="48406" y="5281"/>
                      </a:cubicBezTo>
                      <a:cubicBezTo>
                        <a:pt x="41194" y="83"/>
                        <a:pt x="33413" y="83"/>
                        <a:pt x="30566" y="83"/>
                      </a:cubicBezTo>
                      <a:cubicBezTo>
                        <a:pt x="7412" y="83"/>
                        <a:pt x="200" y="12522"/>
                        <a:pt x="200" y="22919"/>
                      </a:cubicBezTo>
                      <a:cubicBezTo>
                        <a:pt x="200" y="29417"/>
                        <a:pt x="3236" y="34616"/>
                        <a:pt x="8361" y="38700"/>
                      </a:cubicBezTo>
                      <a:cubicBezTo>
                        <a:pt x="14434" y="43528"/>
                        <a:pt x="19748" y="44642"/>
                        <a:pt x="33413" y="47241"/>
                      </a:cubicBezTo>
                      <a:close/>
                    </a:path>
                  </a:pathLst>
                </a:custGeom>
                <a:solidFill>
                  <a:srgbClr val="000000"/>
                </a:solidFill>
                <a:ln w="19050" cap="flat">
                  <a:noFill/>
                  <a:prstDash val="solid"/>
                  <a:miter/>
                </a:ln>
              </p:spPr>
              <p:txBody>
                <a:bodyPr rtlCol="0" anchor="ctr"/>
                <a:lstStyle/>
                <a:p>
                  <a:endParaRPr lang="en-CN"/>
                </a:p>
              </p:txBody>
            </p:sp>
            <p:sp>
              <p:nvSpPr>
                <p:cNvPr id="98" name="Freeform 97">
                  <a:extLst>
                    <a:ext uri="{FF2B5EF4-FFF2-40B4-BE49-F238E27FC236}">
                      <a16:creationId xmlns:a16="http://schemas.microsoft.com/office/drawing/2014/main" id="{C9740E07-11FF-161A-DAED-48C134641A2E}"/>
                    </a:ext>
                  </a:extLst>
                </p:cNvPr>
                <p:cNvSpPr/>
                <p:nvPr>
                  <p:custDataLst>
                    <p:tags r:id="rId19"/>
                  </p:custDataLst>
                </p:nvPr>
              </p:nvSpPr>
              <p:spPr>
                <a:xfrm>
                  <a:off x="18006135" y="12504017"/>
                  <a:ext cx="84076" cy="85219"/>
                </a:xfrm>
                <a:custGeom>
                  <a:avLst/>
                  <a:gdLst>
                    <a:gd name="connsiteX0" fmla="*/ 84280 w 84076"/>
                    <a:gd name="connsiteY0" fmla="*/ 43528 h 85219"/>
                    <a:gd name="connsiteX1" fmla="*/ 42337 w 84076"/>
                    <a:gd name="connsiteY1" fmla="*/ 83 h 85219"/>
                    <a:gd name="connsiteX2" fmla="*/ 204 w 84076"/>
                    <a:gd name="connsiteY2" fmla="*/ 43528 h 85219"/>
                    <a:gd name="connsiteX3" fmla="*/ 42147 w 84076"/>
                    <a:gd name="connsiteY3" fmla="*/ 85302 h 85219"/>
                    <a:gd name="connsiteX4" fmla="*/ 84280 w 84076"/>
                    <a:gd name="connsiteY4" fmla="*/ 43528 h 85219"/>
                    <a:gd name="connsiteX5" fmla="*/ 42337 w 84076"/>
                    <a:gd name="connsiteY5" fmla="*/ 80660 h 85219"/>
                    <a:gd name="connsiteX6" fmla="*/ 20701 w 84076"/>
                    <a:gd name="connsiteY6" fmla="*/ 68221 h 85219"/>
                    <a:gd name="connsiteX7" fmla="*/ 15956 w 84076"/>
                    <a:gd name="connsiteY7" fmla="*/ 42042 h 85219"/>
                    <a:gd name="connsiteX8" fmla="*/ 20511 w 84076"/>
                    <a:gd name="connsiteY8" fmla="*/ 16607 h 85219"/>
                    <a:gd name="connsiteX9" fmla="*/ 42147 w 84076"/>
                    <a:gd name="connsiteY9" fmla="*/ 4167 h 85219"/>
                    <a:gd name="connsiteX10" fmla="*/ 63593 w 84076"/>
                    <a:gd name="connsiteY10" fmla="*/ 16235 h 85219"/>
                    <a:gd name="connsiteX11" fmla="*/ 68528 w 84076"/>
                    <a:gd name="connsiteY11" fmla="*/ 42042 h 85219"/>
                    <a:gd name="connsiteX12" fmla="*/ 64352 w 84076"/>
                    <a:gd name="connsiteY12" fmla="*/ 66921 h 85219"/>
                    <a:gd name="connsiteX13" fmla="*/ 42337 w 84076"/>
                    <a:gd name="connsiteY13" fmla="*/ 80660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76" h="85219">
                      <a:moveTo>
                        <a:pt x="84280" y="43528"/>
                      </a:moveTo>
                      <a:cubicBezTo>
                        <a:pt x="84280" y="19763"/>
                        <a:pt x="65301" y="83"/>
                        <a:pt x="42337" y="83"/>
                      </a:cubicBezTo>
                      <a:cubicBezTo>
                        <a:pt x="18613" y="83"/>
                        <a:pt x="204" y="20320"/>
                        <a:pt x="204" y="43528"/>
                      </a:cubicBezTo>
                      <a:cubicBezTo>
                        <a:pt x="204" y="67478"/>
                        <a:pt x="19942" y="85302"/>
                        <a:pt x="42147" y="85302"/>
                      </a:cubicBezTo>
                      <a:cubicBezTo>
                        <a:pt x="65111" y="85302"/>
                        <a:pt x="84280" y="67107"/>
                        <a:pt x="84280" y="43528"/>
                      </a:cubicBezTo>
                      <a:close/>
                      <a:moveTo>
                        <a:pt x="42337" y="80660"/>
                      </a:moveTo>
                      <a:cubicBezTo>
                        <a:pt x="34176" y="80660"/>
                        <a:pt x="25825" y="76761"/>
                        <a:pt x="20701" y="68221"/>
                      </a:cubicBezTo>
                      <a:cubicBezTo>
                        <a:pt x="15956" y="60052"/>
                        <a:pt x="15956" y="48726"/>
                        <a:pt x="15956" y="42042"/>
                      </a:cubicBezTo>
                      <a:cubicBezTo>
                        <a:pt x="15956" y="34801"/>
                        <a:pt x="15956" y="24776"/>
                        <a:pt x="20511" y="16607"/>
                      </a:cubicBezTo>
                      <a:cubicBezTo>
                        <a:pt x="25635" y="8066"/>
                        <a:pt x="34555" y="4167"/>
                        <a:pt x="42147" y="4167"/>
                      </a:cubicBezTo>
                      <a:cubicBezTo>
                        <a:pt x="50498" y="4167"/>
                        <a:pt x="58659" y="8252"/>
                        <a:pt x="63593" y="16235"/>
                      </a:cubicBezTo>
                      <a:cubicBezTo>
                        <a:pt x="68528" y="24219"/>
                        <a:pt x="68528" y="34987"/>
                        <a:pt x="68528" y="42042"/>
                      </a:cubicBezTo>
                      <a:cubicBezTo>
                        <a:pt x="68528" y="48726"/>
                        <a:pt x="68528" y="58752"/>
                        <a:pt x="64352" y="66921"/>
                      </a:cubicBezTo>
                      <a:cubicBezTo>
                        <a:pt x="60177" y="75276"/>
                        <a:pt x="51826" y="80660"/>
                        <a:pt x="42337" y="80660"/>
                      </a:cubicBezTo>
                      <a:close/>
                    </a:path>
                  </a:pathLst>
                </a:custGeom>
                <a:solidFill>
                  <a:srgbClr val="000000"/>
                </a:solidFill>
                <a:ln w="19050" cap="flat">
                  <a:noFill/>
                  <a:prstDash val="solid"/>
                  <a:miter/>
                </a:ln>
              </p:spPr>
              <p:txBody>
                <a:bodyPr rtlCol="0" anchor="ctr"/>
                <a:lstStyle/>
                <a:p>
                  <a:endParaRPr lang="en-CN"/>
                </a:p>
              </p:txBody>
            </p:sp>
            <p:sp>
              <p:nvSpPr>
                <p:cNvPr id="99" name="Freeform 98">
                  <a:extLst>
                    <a:ext uri="{FF2B5EF4-FFF2-40B4-BE49-F238E27FC236}">
                      <a16:creationId xmlns:a16="http://schemas.microsoft.com/office/drawing/2014/main" id="{1B47333C-9181-1141-6737-DC9BBF022052}"/>
                    </a:ext>
                  </a:extLst>
                </p:cNvPr>
                <p:cNvSpPr/>
                <p:nvPr>
                  <p:custDataLst>
                    <p:tags r:id="rId20"/>
                  </p:custDataLst>
                </p:nvPr>
              </p:nvSpPr>
              <p:spPr>
                <a:xfrm>
                  <a:off x="18101978" y="12456302"/>
                  <a:ext cx="61491" cy="130892"/>
                </a:xfrm>
                <a:custGeom>
                  <a:avLst/>
                  <a:gdLst>
                    <a:gd name="connsiteX0" fmla="*/ 27159 w 61491"/>
                    <a:gd name="connsiteY0" fmla="*/ 50954 h 130892"/>
                    <a:gd name="connsiteX1" fmla="*/ 27159 w 61491"/>
                    <a:gd name="connsiteY1" fmla="*/ 29417 h 130892"/>
                    <a:gd name="connsiteX2" fmla="*/ 44619 w 61491"/>
                    <a:gd name="connsiteY2" fmla="*/ 4167 h 130892"/>
                    <a:gd name="connsiteX3" fmla="*/ 50882 w 61491"/>
                    <a:gd name="connsiteY3" fmla="*/ 5467 h 130892"/>
                    <a:gd name="connsiteX4" fmla="*/ 45189 w 61491"/>
                    <a:gd name="connsiteY4" fmla="*/ 13265 h 130892"/>
                    <a:gd name="connsiteX5" fmla="*/ 53349 w 61491"/>
                    <a:gd name="connsiteY5" fmla="*/ 21248 h 130892"/>
                    <a:gd name="connsiteX6" fmla="*/ 61700 w 61491"/>
                    <a:gd name="connsiteY6" fmla="*/ 13079 h 130892"/>
                    <a:gd name="connsiteX7" fmla="*/ 44619 w 61491"/>
                    <a:gd name="connsiteY7" fmla="*/ 83 h 130892"/>
                    <a:gd name="connsiteX8" fmla="*/ 15202 w 61491"/>
                    <a:gd name="connsiteY8" fmla="*/ 29603 h 130892"/>
                    <a:gd name="connsiteX9" fmla="*/ 15202 w 61491"/>
                    <a:gd name="connsiteY9" fmla="*/ 50954 h 130892"/>
                    <a:gd name="connsiteX10" fmla="*/ 209 w 61491"/>
                    <a:gd name="connsiteY10" fmla="*/ 50954 h 130892"/>
                    <a:gd name="connsiteX11" fmla="*/ 209 w 61491"/>
                    <a:gd name="connsiteY11" fmla="*/ 56710 h 130892"/>
                    <a:gd name="connsiteX12" fmla="*/ 15202 w 61491"/>
                    <a:gd name="connsiteY12" fmla="*/ 56710 h 130892"/>
                    <a:gd name="connsiteX13" fmla="*/ 15202 w 61491"/>
                    <a:gd name="connsiteY13" fmla="*/ 116864 h 130892"/>
                    <a:gd name="connsiteX14" fmla="*/ 399 w 61491"/>
                    <a:gd name="connsiteY14" fmla="*/ 125219 h 130892"/>
                    <a:gd name="connsiteX15" fmla="*/ 399 w 61491"/>
                    <a:gd name="connsiteY15" fmla="*/ 130975 h 130892"/>
                    <a:gd name="connsiteX16" fmla="*/ 22034 w 61491"/>
                    <a:gd name="connsiteY16" fmla="*/ 130418 h 130892"/>
                    <a:gd name="connsiteX17" fmla="*/ 46138 w 61491"/>
                    <a:gd name="connsiteY17" fmla="*/ 130975 h 130892"/>
                    <a:gd name="connsiteX18" fmla="*/ 46138 w 61491"/>
                    <a:gd name="connsiteY18" fmla="*/ 125219 h 130892"/>
                    <a:gd name="connsiteX19" fmla="*/ 42152 w 61491"/>
                    <a:gd name="connsiteY19" fmla="*/ 125219 h 130892"/>
                    <a:gd name="connsiteX20" fmla="*/ 27728 w 61491"/>
                    <a:gd name="connsiteY20" fmla="*/ 116493 h 130892"/>
                    <a:gd name="connsiteX21" fmla="*/ 27728 w 61491"/>
                    <a:gd name="connsiteY21" fmla="*/ 56710 h 130892"/>
                    <a:gd name="connsiteX22" fmla="*/ 49364 w 61491"/>
                    <a:gd name="connsiteY22" fmla="*/ 56710 h 130892"/>
                    <a:gd name="connsiteX23" fmla="*/ 49364 w 61491"/>
                    <a:gd name="connsiteY23" fmla="*/ 50954 h 130892"/>
                    <a:gd name="connsiteX24" fmla="*/ 27159 w 61491"/>
                    <a:gd name="connsiteY24" fmla="*/ 50954 h 13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491" h="130892">
                      <a:moveTo>
                        <a:pt x="27159" y="50954"/>
                      </a:moveTo>
                      <a:lnTo>
                        <a:pt x="27159" y="29417"/>
                      </a:lnTo>
                      <a:cubicBezTo>
                        <a:pt x="27159" y="13079"/>
                        <a:pt x="36269" y="4167"/>
                        <a:pt x="44619" y="4167"/>
                      </a:cubicBezTo>
                      <a:cubicBezTo>
                        <a:pt x="45189" y="4167"/>
                        <a:pt x="48035" y="4167"/>
                        <a:pt x="50882" y="5467"/>
                      </a:cubicBezTo>
                      <a:cubicBezTo>
                        <a:pt x="48605" y="6209"/>
                        <a:pt x="45189" y="8623"/>
                        <a:pt x="45189" y="13265"/>
                      </a:cubicBezTo>
                      <a:cubicBezTo>
                        <a:pt x="45189" y="17535"/>
                        <a:pt x="48225" y="21248"/>
                        <a:pt x="53349" y="21248"/>
                      </a:cubicBezTo>
                      <a:cubicBezTo>
                        <a:pt x="58853" y="21248"/>
                        <a:pt x="61700" y="17535"/>
                        <a:pt x="61700" y="13079"/>
                      </a:cubicBezTo>
                      <a:cubicBezTo>
                        <a:pt x="61700" y="6209"/>
                        <a:pt x="54678" y="83"/>
                        <a:pt x="44619" y="83"/>
                      </a:cubicBezTo>
                      <a:cubicBezTo>
                        <a:pt x="31334" y="83"/>
                        <a:pt x="15202" y="9923"/>
                        <a:pt x="15202" y="29603"/>
                      </a:cubicBezTo>
                      <a:lnTo>
                        <a:pt x="15202" y="50954"/>
                      </a:lnTo>
                      <a:lnTo>
                        <a:pt x="209" y="50954"/>
                      </a:lnTo>
                      <a:lnTo>
                        <a:pt x="209" y="56710"/>
                      </a:lnTo>
                      <a:lnTo>
                        <a:pt x="15202" y="56710"/>
                      </a:lnTo>
                      <a:lnTo>
                        <a:pt x="15202" y="116864"/>
                      </a:lnTo>
                      <a:cubicBezTo>
                        <a:pt x="15202" y="125219"/>
                        <a:pt x="13114" y="125219"/>
                        <a:pt x="399" y="125219"/>
                      </a:cubicBezTo>
                      <a:lnTo>
                        <a:pt x="399" y="130975"/>
                      </a:lnTo>
                      <a:cubicBezTo>
                        <a:pt x="7800" y="130789"/>
                        <a:pt x="16720" y="130418"/>
                        <a:pt x="22034" y="130418"/>
                      </a:cubicBezTo>
                      <a:cubicBezTo>
                        <a:pt x="29626" y="130418"/>
                        <a:pt x="38546" y="130418"/>
                        <a:pt x="46138" y="130975"/>
                      </a:cubicBezTo>
                      <a:lnTo>
                        <a:pt x="46138" y="125219"/>
                      </a:lnTo>
                      <a:lnTo>
                        <a:pt x="42152" y="125219"/>
                      </a:lnTo>
                      <a:cubicBezTo>
                        <a:pt x="28108" y="125219"/>
                        <a:pt x="27728" y="123177"/>
                        <a:pt x="27728" y="116493"/>
                      </a:cubicBezTo>
                      <a:lnTo>
                        <a:pt x="27728" y="56710"/>
                      </a:lnTo>
                      <a:lnTo>
                        <a:pt x="49364" y="56710"/>
                      </a:lnTo>
                      <a:lnTo>
                        <a:pt x="49364" y="50954"/>
                      </a:lnTo>
                      <a:lnTo>
                        <a:pt x="27159" y="50954"/>
                      </a:lnTo>
                      <a:close/>
                    </a:path>
                  </a:pathLst>
                </a:custGeom>
                <a:solidFill>
                  <a:srgbClr val="000000"/>
                </a:solidFill>
                <a:ln w="19050" cap="flat">
                  <a:noFill/>
                  <a:prstDash val="solid"/>
                  <a:miter/>
                </a:ln>
              </p:spPr>
              <p:txBody>
                <a:bodyPr rtlCol="0" anchor="ctr"/>
                <a:lstStyle/>
                <a:p>
                  <a:endParaRPr lang="en-CN"/>
                </a:p>
              </p:txBody>
            </p:sp>
            <p:sp>
              <p:nvSpPr>
                <p:cNvPr id="100" name="Freeform 99">
                  <a:extLst>
                    <a:ext uri="{FF2B5EF4-FFF2-40B4-BE49-F238E27FC236}">
                      <a16:creationId xmlns:a16="http://schemas.microsoft.com/office/drawing/2014/main" id="{555E03E1-4893-20B8-B16F-495294C18687}"/>
                    </a:ext>
                  </a:extLst>
                </p:cNvPr>
                <p:cNvSpPr/>
                <p:nvPr>
                  <p:custDataLst>
                    <p:tags r:id="rId21"/>
                  </p:custDataLst>
                </p:nvPr>
              </p:nvSpPr>
              <p:spPr>
                <a:xfrm>
                  <a:off x="18157313" y="12473012"/>
                  <a:ext cx="59403" cy="116224"/>
                </a:xfrm>
                <a:custGeom>
                  <a:avLst/>
                  <a:gdLst>
                    <a:gd name="connsiteX0" fmla="*/ 29439 w 59403"/>
                    <a:gd name="connsiteY0" fmla="*/ 40000 h 116224"/>
                    <a:gd name="connsiteX1" fmla="*/ 56579 w 59403"/>
                    <a:gd name="connsiteY1" fmla="*/ 40000 h 116224"/>
                    <a:gd name="connsiteX2" fmla="*/ 56579 w 59403"/>
                    <a:gd name="connsiteY2" fmla="*/ 34245 h 116224"/>
                    <a:gd name="connsiteX3" fmla="*/ 29439 w 59403"/>
                    <a:gd name="connsiteY3" fmla="*/ 34245 h 116224"/>
                    <a:gd name="connsiteX4" fmla="*/ 29439 w 59403"/>
                    <a:gd name="connsiteY4" fmla="*/ 83 h 116224"/>
                    <a:gd name="connsiteX5" fmla="*/ 24695 w 59403"/>
                    <a:gd name="connsiteY5" fmla="*/ 83 h 116224"/>
                    <a:gd name="connsiteX6" fmla="*/ 212 w 59403"/>
                    <a:gd name="connsiteY6" fmla="*/ 35915 h 116224"/>
                    <a:gd name="connsiteX7" fmla="*/ 212 w 59403"/>
                    <a:gd name="connsiteY7" fmla="*/ 40000 h 116224"/>
                    <a:gd name="connsiteX8" fmla="*/ 16344 w 59403"/>
                    <a:gd name="connsiteY8" fmla="*/ 40000 h 116224"/>
                    <a:gd name="connsiteX9" fmla="*/ 16344 w 59403"/>
                    <a:gd name="connsiteY9" fmla="*/ 91243 h 116224"/>
                    <a:gd name="connsiteX10" fmla="*/ 40827 w 59403"/>
                    <a:gd name="connsiteY10" fmla="*/ 116307 h 116224"/>
                    <a:gd name="connsiteX11" fmla="*/ 59616 w 59403"/>
                    <a:gd name="connsiteY11" fmla="*/ 91243 h 116224"/>
                    <a:gd name="connsiteX12" fmla="*/ 59616 w 59403"/>
                    <a:gd name="connsiteY12" fmla="*/ 80660 h 116224"/>
                    <a:gd name="connsiteX13" fmla="*/ 54871 w 59403"/>
                    <a:gd name="connsiteY13" fmla="*/ 80660 h 116224"/>
                    <a:gd name="connsiteX14" fmla="*/ 54871 w 59403"/>
                    <a:gd name="connsiteY14" fmla="*/ 90872 h 116224"/>
                    <a:gd name="connsiteX15" fmla="*/ 42155 w 59403"/>
                    <a:gd name="connsiteY15" fmla="*/ 111666 h 116224"/>
                    <a:gd name="connsiteX16" fmla="*/ 29439 w 59403"/>
                    <a:gd name="connsiteY16" fmla="*/ 91614 h 116224"/>
                    <a:gd name="connsiteX17" fmla="*/ 29439 w 59403"/>
                    <a:gd name="connsiteY17" fmla="*/ 40000 h 1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03" h="116224">
                      <a:moveTo>
                        <a:pt x="29439" y="40000"/>
                      </a:moveTo>
                      <a:lnTo>
                        <a:pt x="56579" y="40000"/>
                      </a:lnTo>
                      <a:lnTo>
                        <a:pt x="56579" y="34245"/>
                      </a:lnTo>
                      <a:lnTo>
                        <a:pt x="29439" y="34245"/>
                      </a:lnTo>
                      <a:lnTo>
                        <a:pt x="29439" y="83"/>
                      </a:lnTo>
                      <a:lnTo>
                        <a:pt x="24695" y="83"/>
                      </a:lnTo>
                      <a:cubicBezTo>
                        <a:pt x="24505" y="15307"/>
                        <a:pt x="18811" y="35173"/>
                        <a:pt x="212" y="35915"/>
                      </a:cubicBezTo>
                      <a:lnTo>
                        <a:pt x="212" y="40000"/>
                      </a:lnTo>
                      <a:lnTo>
                        <a:pt x="16344" y="40000"/>
                      </a:lnTo>
                      <a:lnTo>
                        <a:pt x="16344" y="91243"/>
                      </a:lnTo>
                      <a:cubicBezTo>
                        <a:pt x="16344" y="114079"/>
                        <a:pt x="33994" y="116307"/>
                        <a:pt x="40827" y="116307"/>
                      </a:cubicBezTo>
                      <a:cubicBezTo>
                        <a:pt x="54301" y="116307"/>
                        <a:pt x="59616" y="103125"/>
                        <a:pt x="59616" y="91243"/>
                      </a:cubicBezTo>
                      <a:lnTo>
                        <a:pt x="59616" y="80660"/>
                      </a:lnTo>
                      <a:lnTo>
                        <a:pt x="54871" y="80660"/>
                      </a:lnTo>
                      <a:lnTo>
                        <a:pt x="54871" y="90872"/>
                      </a:lnTo>
                      <a:cubicBezTo>
                        <a:pt x="54871" y="104611"/>
                        <a:pt x="49177" y="111666"/>
                        <a:pt x="42155" y="111666"/>
                      </a:cubicBezTo>
                      <a:cubicBezTo>
                        <a:pt x="29439" y="111666"/>
                        <a:pt x="29439" y="94770"/>
                        <a:pt x="29439" y="91614"/>
                      </a:cubicBezTo>
                      <a:lnTo>
                        <a:pt x="29439" y="40000"/>
                      </a:lnTo>
                      <a:close/>
                    </a:path>
                  </a:pathLst>
                </a:custGeom>
                <a:solidFill>
                  <a:srgbClr val="000000"/>
                </a:solidFill>
                <a:ln w="19050" cap="flat">
                  <a:noFill/>
                  <a:prstDash val="solid"/>
                  <a:miter/>
                </a:ln>
              </p:spPr>
              <p:txBody>
                <a:bodyPr rtlCol="0" anchor="ctr"/>
                <a:lstStyle/>
                <a:p>
                  <a:endParaRPr lang="en-CN"/>
                </a:p>
              </p:txBody>
            </p:sp>
            <p:sp>
              <p:nvSpPr>
                <p:cNvPr id="101" name="Freeform 100">
                  <a:extLst>
                    <a:ext uri="{FF2B5EF4-FFF2-40B4-BE49-F238E27FC236}">
                      <a16:creationId xmlns:a16="http://schemas.microsoft.com/office/drawing/2014/main" id="{D82D1078-33BB-915B-7885-A7A64FAF7510}"/>
                    </a:ext>
                  </a:extLst>
                </p:cNvPr>
                <p:cNvSpPr/>
                <p:nvPr>
                  <p:custDataLst>
                    <p:tags r:id="rId22"/>
                  </p:custDataLst>
                </p:nvPr>
              </p:nvSpPr>
              <p:spPr>
                <a:xfrm>
                  <a:off x="18233587" y="12505131"/>
                  <a:ext cx="148224" cy="82062"/>
                </a:xfrm>
                <a:custGeom>
                  <a:avLst/>
                  <a:gdLst>
                    <a:gd name="connsiteX0" fmla="*/ 15019 w 148224"/>
                    <a:gd name="connsiteY0" fmla="*/ 18278 h 82062"/>
                    <a:gd name="connsiteX1" fmla="*/ 15019 w 148224"/>
                    <a:gd name="connsiteY1" fmla="*/ 68035 h 82062"/>
                    <a:gd name="connsiteX2" fmla="*/ 216 w 148224"/>
                    <a:gd name="connsiteY2" fmla="*/ 76390 h 82062"/>
                    <a:gd name="connsiteX3" fmla="*/ 216 w 148224"/>
                    <a:gd name="connsiteY3" fmla="*/ 82145 h 82062"/>
                    <a:gd name="connsiteX4" fmla="*/ 21662 w 148224"/>
                    <a:gd name="connsiteY4" fmla="*/ 81588 h 82062"/>
                    <a:gd name="connsiteX5" fmla="*/ 42918 w 148224"/>
                    <a:gd name="connsiteY5" fmla="*/ 82145 h 82062"/>
                    <a:gd name="connsiteX6" fmla="*/ 42918 w 148224"/>
                    <a:gd name="connsiteY6" fmla="*/ 76390 h 82062"/>
                    <a:gd name="connsiteX7" fmla="*/ 28115 w 148224"/>
                    <a:gd name="connsiteY7" fmla="*/ 68035 h 82062"/>
                    <a:gd name="connsiteX8" fmla="*/ 28115 w 148224"/>
                    <a:gd name="connsiteY8" fmla="*/ 33873 h 82062"/>
                    <a:gd name="connsiteX9" fmla="*/ 53736 w 148224"/>
                    <a:gd name="connsiteY9" fmla="*/ 4167 h 82062"/>
                    <a:gd name="connsiteX10" fmla="*/ 67780 w 148224"/>
                    <a:gd name="connsiteY10" fmla="*/ 24776 h 82062"/>
                    <a:gd name="connsiteX11" fmla="*/ 67780 w 148224"/>
                    <a:gd name="connsiteY11" fmla="*/ 68035 h 82062"/>
                    <a:gd name="connsiteX12" fmla="*/ 52977 w 148224"/>
                    <a:gd name="connsiteY12" fmla="*/ 76390 h 82062"/>
                    <a:gd name="connsiteX13" fmla="*/ 52977 w 148224"/>
                    <a:gd name="connsiteY13" fmla="*/ 82145 h 82062"/>
                    <a:gd name="connsiteX14" fmla="*/ 74423 w 148224"/>
                    <a:gd name="connsiteY14" fmla="*/ 81588 h 82062"/>
                    <a:gd name="connsiteX15" fmla="*/ 95679 w 148224"/>
                    <a:gd name="connsiteY15" fmla="*/ 82145 h 82062"/>
                    <a:gd name="connsiteX16" fmla="*/ 95679 w 148224"/>
                    <a:gd name="connsiteY16" fmla="*/ 76390 h 82062"/>
                    <a:gd name="connsiteX17" fmla="*/ 80876 w 148224"/>
                    <a:gd name="connsiteY17" fmla="*/ 68035 h 82062"/>
                    <a:gd name="connsiteX18" fmla="*/ 80876 w 148224"/>
                    <a:gd name="connsiteY18" fmla="*/ 33873 h 82062"/>
                    <a:gd name="connsiteX19" fmla="*/ 106497 w 148224"/>
                    <a:gd name="connsiteY19" fmla="*/ 4167 h 82062"/>
                    <a:gd name="connsiteX20" fmla="*/ 120541 w 148224"/>
                    <a:gd name="connsiteY20" fmla="*/ 24776 h 82062"/>
                    <a:gd name="connsiteX21" fmla="*/ 120541 w 148224"/>
                    <a:gd name="connsiteY21" fmla="*/ 68035 h 82062"/>
                    <a:gd name="connsiteX22" fmla="*/ 105738 w 148224"/>
                    <a:gd name="connsiteY22" fmla="*/ 76390 h 82062"/>
                    <a:gd name="connsiteX23" fmla="*/ 105738 w 148224"/>
                    <a:gd name="connsiteY23" fmla="*/ 82145 h 82062"/>
                    <a:gd name="connsiteX24" fmla="*/ 127184 w 148224"/>
                    <a:gd name="connsiteY24" fmla="*/ 81588 h 82062"/>
                    <a:gd name="connsiteX25" fmla="*/ 148440 w 148224"/>
                    <a:gd name="connsiteY25" fmla="*/ 82145 h 82062"/>
                    <a:gd name="connsiteX26" fmla="*/ 148440 w 148224"/>
                    <a:gd name="connsiteY26" fmla="*/ 76390 h 82062"/>
                    <a:gd name="connsiteX27" fmla="*/ 133637 w 148224"/>
                    <a:gd name="connsiteY27" fmla="*/ 70820 h 82062"/>
                    <a:gd name="connsiteX28" fmla="*/ 133637 w 148224"/>
                    <a:gd name="connsiteY28" fmla="*/ 35358 h 82062"/>
                    <a:gd name="connsiteX29" fmla="*/ 127753 w 148224"/>
                    <a:gd name="connsiteY29" fmla="*/ 6952 h 82062"/>
                    <a:gd name="connsiteX30" fmla="*/ 107826 w 148224"/>
                    <a:gd name="connsiteY30" fmla="*/ 83 h 82062"/>
                    <a:gd name="connsiteX31" fmla="*/ 80306 w 148224"/>
                    <a:gd name="connsiteY31" fmla="*/ 18278 h 82062"/>
                    <a:gd name="connsiteX32" fmla="*/ 55065 w 148224"/>
                    <a:gd name="connsiteY32" fmla="*/ 83 h 82062"/>
                    <a:gd name="connsiteX33" fmla="*/ 26976 w 148224"/>
                    <a:gd name="connsiteY33" fmla="*/ 19577 h 82062"/>
                    <a:gd name="connsiteX34" fmla="*/ 26976 w 148224"/>
                    <a:gd name="connsiteY34" fmla="*/ 83 h 82062"/>
                    <a:gd name="connsiteX35" fmla="*/ 216 w 148224"/>
                    <a:gd name="connsiteY35" fmla="*/ 2125 h 82062"/>
                    <a:gd name="connsiteX36" fmla="*/ 216 w 148224"/>
                    <a:gd name="connsiteY36" fmla="*/ 7880 h 82062"/>
                    <a:gd name="connsiteX37" fmla="*/ 15019 w 148224"/>
                    <a:gd name="connsiteY37" fmla="*/ 18278 h 8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224" h="82062">
                      <a:moveTo>
                        <a:pt x="15019" y="18278"/>
                      </a:moveTo>
                      <a:lnTo>
                        <a:pt x="15019" y="68035"/>
                      </a:lnTo>
                      <a:cubicBezTo>
                        <a:pt x="15019" y="76390"/>
                        <a:pt x="12931" y="76390"/>
                        <a:pt x="216" y="76390"/>
                      </a:cubicBezTo>
                      <a:lnTo>
                        <a:pt x="216" y="82145"/>
                      </a:lnTo>
                      <a:cubicBezTo>
                        <a:pt x="6858" y="81960"/>
                        <a:pt x="16537" y="81588"/>
                        <a:pt x="21662" y="81588"/>
                      </a:cubicBezTo>
                      <a:cubicBezTo>
                        <a:pt x="26596" y="81588"/>
                        <a:pt x="36465" y="81960"/>
                        <a:pt x="42918" y="82145"/>
                      </a:cubicBezTo>
                      <a:lnTo>
                        <a:pt x="42918" y="76390"/>
                      </a:lnTo>
                      <a:cubicBezTo>
                        <a:pt x="30202" y="76390"/>
                        <a:pt x="28115" y="76390"/>
                        <a:pt x="28115" y="68035"/>
                      </a:cubicBezTo>
                      <a:lnTo>
                        <a:pt x="28115" y="33873"/>
                      </a:lnTo>
                      <a:cubicBezTo>
                        <a:pt x="28115" y="14564"/>
                        <a:pt x="41590" y="4167"/>
                        <a:pt x="53736" y="4167"/>
                      </a:cubicBezTo>
                      <a:cubicBezTo>
                        <a:pt x="65693" y="4167"/>
                        <a:pt x="67780" y="14193"/>
                        <a:pt x="67780" y="24776"/>
                      </a:cubicBezTo>
                      <a:lnTo>
                        <a:pt x="67780" y="68035"/>
                      </a:lnTo>
                      <a:cubicBezTo>
                        <a:pt x="67780" y="76390"/>
                        <a:pt x="65693" y="76390"/>
                        <a:pt x="52977" y="76390"/>
                      </a:cubicBezTo>
                      <a:lnTo>
                        <a:pt x="52977" y="82145"/>
                      </a:lnTo>
                      <a:cubicBezTo>
                        <a:pt x="59619" y="81960"/>
                        <a:pt x="69299" y="81588"/>
                        <a:pt x="74423" y="81588"/>
                      </a:cubicBezTo>
                      <a:cubicBezTo>
                        <a:pt x="79357" y="81588"/>
                        <a:pt x="89226" y="81960"/>
                        <a:pt x="95679" y="82145"/>
                      </a:cubicBezTo>
                      <a:lnTo>
                        <a:pt x="95679" y="76390"/>
                      </a:lnTo>
                      <a:cubicBezTo>
                        <a:pt x="82963" y="76390"/>
                        <a:pt x="80876" y="76390"/>
                        <a:pt x="80876" y="68035"/>
                      </a:cubicBezTo>
                      <a:lnTo>
                        <a:pt x="80876" y="33873"/>
                      </a:lnTo>
                      <a:cubicBezTo>
                        <a:pt x="80876" y="14564"/>
                        <a:pt x="94351" y="4167"/>
                        <a:pt x="106497" y="4167"/>
                      </a:cubicBezTo>
                      <a:cubicBezTo>
                        <a:pt x="118454" y="4167"/>
                        <a:pt x="120541" y="14193"/>
                        <a:pt x="120541" y="24776"/>
                      </a:cubicBezTo>
                      <a:lnTo>
                        <a:pt x="120541" y="68035"/>
                      </a:lnTo>
                      <a:cubicBezTo>
                        <a:pt x="120541" y="76390"/>
                        <a:pt x="118454" y="76390"/>
                        <a:pt x="105738" y="76390"/>
                      </a:cubicBezTo>
                      <a:lnTo>
                        <a:pt x="105738" y="82145"/>
                      </a:lnTo>
                      <a:cubicBezTo>
                        <a:pt x="112381" y="81960"/>
                        <a:pt x="122060" y="81588"/>
                        <a:pt x="127184" y="81588"/>
                      </a:cubicBezTo>
                      <a:cubicBezTo>
                        <a:pt x="132119" y="81588"/>
                        <a:pt x="141988" y="81960"/>
                        <a:pt x="148440" y="82145"/>
                      </a:cubicBezTo>
                      <a:lnTo>
                        <a:pt x="148440" y="76390"/>
                      </a:lnTo>
                      <a:cubicBezTo>
                        <a:pt x="138571" y="76390"/>
                        <a:pt x="133827" y="76390"/>
                        <a:pt x="133637" y="70820"/>
                      </a:cubicBezTo>
                      <a:lnTo>
                        <a:pt x="133637" y="35358"/>
                      </a:lnTo>
                      <a:cubicBezTo>
                        <a:pt x="133637" y="19392"/>
                        <a:pt x="133637" y="13636"/>
                        <a:pt x="127753" y="6952"/>
                      </a:cubicBezTo>
                      <a:cubicBezTo>
                        <a:pt x="125096" y="3796"/>
                        <a:pt x="118833" y="83"/>
                        <a:pt x="107826" y="83"/>
                      </a:cubicBezTo>
                      <a:cubicBezTo>
                        <a:pt x="91883" y="83"/>
                        <a:pt x="83533" y="11222"/>
                        <a:pt x="80306" y="18278"/>
                      </a:cubicBezTo>
                      <a:cubicBezTo>
                        <a:pt x="77649" y="2125"/>
                        <a:pt x="63605" y="83"/>
                        <a:pt x="55065" y="83"/>
                      </a:cubicBezTo>
                      <a:cubicBezTo>
                        <a:pt x="41210" y="83"/>
                        <a:pt x="32290" y="8066"/>
                        <a:pt x="26976" y="19577"/>
                      </a:cubicBezTo>
                      <a:lnTo>
                        <a:pt x="26976" y="83"/>
                      </a:lnTo>
                      <a:lnTo>
                        <a:pt x="216" y="2125"/>
                      </a:lnTo>
                      <a:lnTo>
                        <a:pt x="216" y="7880"/>
                      </a:lnTo>
                      <a:cubicBezTo>
                        <a:pt x="13501" y="7880"/>
                        <a:pt x="15019" y="9180"/>
                        <a:pt x="15019" y="18278"/>
                      </a:cubicBezTo>
                      <a:close/>
                    </a:path>
                  </a:pathLst>
                </a:custGeom>
                <a:solidFill>
                  <a:srgbClr val="000000"/>
                </a:solidFill>
                <a:ln w="19050" cap="flat">
                  <a:noFill/>
                  <a:prstDash val="solid"/>
                  <a:miter/>
                </a:ln>
              </p:spPr>
              <p:txBody>
                <a:bodyPr rtlCol="0" anchor="ctr"/>
                <a:lstStyle/>
                <a:p>
                  <a:endParaRPr lang="en-CN"/>
                </a:p>
              </p:txBody>
            </p:sp>
            <p:sp>
              <p:nvSpPr>
                <p:cNvPr id="102" name="Freeform 101">
                  <a:extLst>
                    <a:ext uri="{FF2B5EF4-FFF2-40B4-BE49-F238E27FC236}">
                      <a16:creationId xmlns:a16="http://schemas.microsoft.com/office/drawing/2014/main" id="{006AFDCB-6358-FF53-D914-E83251A6A5DC}"/>
                    </a:ext>
                  </a:extLst>
                </p:cNvPr>
                <p:cNvSpPr/>
                <p:nvPr>
                  <p:custDataLst>
                    <p:tags r:id="rId23"/>
                  </p:custDataLst>
                </p:nvPr>
              </p:nvSpPr>
              <p:spPr>
                <a:xfrm>
                  <a:off x="18393642" y="12504017"/>
                  <a:ext cx="85594" cy="85219"/>
                </a:xfrm>
                <a:custGeom>
                  <a:avLst/>
                  <a:gdLst>
                    <a:gd name="connsiteX0" fmla="*/ 55452 w 85594"/>
                    <a:gd name="connsiteY0" fmla="*/ 69149 h 85219"/>
                    <a:gd name="connsiteX1" fmla="*/ 70256 w 85594"/>
                    <a:gd name="connsiteY1" fmla="*/ 84373 h 85219"/>
                    <a:gd name="connsiteX2" fmla="*/ 85819 w 85594"/>
                    <a:gd name="connsiteY2" fmla="*/ 66735 h 85219"/>
                    <a:gd name="connsiteX3" fmla="*/ 85819 w 85594"/>
                    <a:gd name="connsiteY3" fmla="*/ 56338 h 85219"/>
                    <a:gd name="connsiteX4" fmla="*/ 81074 w 85594"/>
                    <a:gd name="connsiteY4" fmla="*/ 56338 h 85219"/>
                    <a:gd name="connsiteX5" fmla="*/ 81074 w 85594"/>
                    <a:gd name="connsiteY5" fmla="*/ 66735 h 85219"/>
                    <a:gd name="connsiteX6" fmla="*/ 74241 w 85594"/>
                    <a:gd name="connsiteY6" fmla="*/ 78618 h 85219"/>
                    <a:gd name="connsiteX7" fmla="*/ 67219 w 85594"/>
                    <a:gd name="connsiteY7" fmla="*/ 69335 h 85219"/>
                    <a:gd name="connsiteX8" fmla="*/ 67219 w 85594"/>
                    <a:gd name="connsiteY8" fmla="*/ 32202 h 85219"/>
                    <a:gd name="connsiteX9" fmla="*/ 60387 w 85594"/>
                    <a:gd name="connsiteY9" fmla="*/ 10294 h 85219"/>
                    <a:gd name="connsiteX10" fmla="*/ 34386 w 85594"/>
                    <a:gd name="connsiteY10" fmla="*/ 83 h 85219"/>
                    <a:gd name="connsiteX11" fmla="*/ 5728 w 85594"/>
                    <a:gd name="connsiteY11" fmla="*/ 21062 h 85219"/>
                    <a:gd name="connsiteX12" fmla="*/ 14458 w 85594"/>
                    <a:gd name="connsiteY12" fmla="*/ 29789 h 85219"/>
                    <a:gd name="connsiteX13" fmla="*/ 23188 w 85594"/>
                    <a:gd name="connsiteY13" fmla="*/ 21248 h 85219"/>
                    <a:gd name="connsiteX14" fmla="*/ 13509 w 85594"/>
                    <a:gd name="connsiteY14" fmla="*/ 12708 h 85219"/>
                    <a:gd name="connsiteX15" fmla="*/ 34006 w 85594"/>
                    <a:gd name="connsiteY15" fmla="*/ 4167 h 85219"/>
                    <a:gd name="connsiteX16" fmla="*/ 54124 w 85594"/>
                    <a:gd name="connsiteY16" fmla="*/ 27932 h 85219"/>
                    <a:gd name="connsiteX17" fmla="*/ 54124 w 85594"/>
                    <a:gd name="connsiteY17" fmla="*/ 34801 h 85219"/>
                    <a:gd name="connsiteX18" fmla="*/ 19203 w 85594"/>
                    <a:gd name="connsiteY18" fmla="*/ 41485 h 85219"/>
                    <a:gd name="connsiteX19" fmla="*/ 224 w 85594"/>
                    <a:gd name="connsiteY19" fmla="*/ 65621 h 85219"/>
                    <a:gd name="connsiteX20" fmla="*/ 30590 w 85594"/>
                    <a:gd name="connsiteY20" fmla="*/ 85302 h 85219"/>
                    <a:gd name="connsiteX21" fmla="*/ 55452 w 85594"/>
                    <a:gd name="connsiteY21" fmla="*/ 69149 h 85219"/>
                    <a:gd name="connsiteX22" fmla="*/ 54124 w 85594"/>
                    <a:gd name="connsiteY22" fmla="*/ 38700 h 85219"/>
                    <a:gd name="connsiteX23" fmla="*/ 54124 w 85594"/>
                    <a:gd name="connsiteY23" fmla="*/ 57267 h 85219"/>
                    <a:gd name="connsiteX24" fmla="*/ 31919 w 85594"/>
                    <a:gd name="connsiteY24" fmla="*/ 81217 h 85219"/>
                    <a:gd name="connsiteX25" fmla="*/ 14838 w 85594"/>
                    <a:gd name="connsiteY25" fmla="*/ 65436 h 85219"/>
                    <a:gd name="connsiteX26" fmla="*/ 54124 w 85594"/>
                    <a:gd name="connsiteY26" fmla="*/ 38700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594" h="85219">
                      <a:moveTo>
                        <a:pt x="55452" y="69149"/>
                      </a:moveTo>
                      <a:cubicBezTo>
                        <a:pt x="56212" y="76576"/>
                        <a:pt x="61336" y="84373"/>
                        <a:pt x="70256" y="84373"/>
                      </a:cubicBezTo>
                      <a:cubicBezTo>
                        <a:pt x="74241" y="84373"/>
                        <a:pt x="85819" y="81774"/>
                        <a:pt x="85819" y="66735"/>
                      </a:cubicBezTo>
                      <a:lnTo>
                        <a:pt x="85819" y="56338"/>
                      </a:lnTo>
                      <a:lnTo>
                        <a:pt x="81074" y="56338"/>
                      </a:lnTo>
                      <a:lnTo>
                        <a:pt x="81074" y="66735"/>
                      </a:lnTo>
                      <a:cubicBezTo>
                        <a:pt x="81074" y="77504"/>
                        <a:pt x="76329" y="78618"/>
                        <a:pt x="74241" y="78618"/>
                      </a:cubicBezTo>
                      <a:cubicBezTo>
                        <a:pt x="67978" y="78618"/>
                        <a:pt x="67219" y="70263"/>
                        <a:pt x="67219" y="69335"/>
                      </a:cubicBezTo>
                      <a:lnTo>
                        <a:pt x="67219" y="32202"/>
                      </a:lnTo>
                      <a:cubicBezTo>
                        <a:pt x="67219" y="24404"/>
                        <a:pt x="67219" y="17164"/>
                        <a:pt x="60387" y="10294"/>
                      </a:cubicBezTo>
                      <a:cubicBezTo>
                        <a:pt x="52985" y="3053"/>
                        <a:pt x="43496" y="83"/>
                        <a:pt x="34386" y="83"/>
                      </a:cubicBezTo>
                      <a:cubicBezTo>
                        <a:pt x="18823" y="83"/>
                        <a:pt x="5728" y="8809"/>
                        <a:pt x="5728" y="21062"/>
                      </a:cubicBezTo>
                      <a:cubicBezTo>
                        <a:pt x="5728" y="26632"/>
                        <a:pt x="9524" y="29789"/>
                        <a:pt x="14458" y="29789"/>
                      </a:cubicBezTo>
                      <a:cubicBezTo>
                        <a:pt x="19772" y="29789"/>
                        <a:pt x="23188" y="26075"/>
                        <a:pt x="23188" y="21248"/>
                      </a:cubicBezTo>
                      <a:cubicBezTo>
                        <a:pt x="23188" y="19020"/>
                        <a:pt x="22239" y="12893"/>
                        <a:pt x="13509" y="12708"/>
                      </a:cubicBezTo>
                      <a:cubicBezTo>
                        <a:pt x="18633" y="6209"/>
                        <a:pt x="27933" y="4167"/>
                        <a:pt x="34006" y="4167"/>
                      </a:cubicBezTo>
                      <a:cubicBezTo>
                        <a:pt x="43306" y="4167"/>
                        <a:pt x="54124" y="11408"/>
                        <a:pt x="54124" y="27932"/>
                      </a:cubicBezTo>
                      <a:lnTo>
                        <a:pt x="54124" y="34801"/>
                      </a:lnTo>
                      <a:cubicBezTo>
                        <a:pt x="44445" y="35358"/>
                        <a:pt x="31159" y="35915"/>
                        <a:pt x="19203" y="41485"/>
                      </a:cubicBezTo>
                      <a:cubicBezTo>
                        <a:pt x="4969" y="47798"/>
                        <a:pt x="224" y="57452"/>
                        <a:pt x="224" y="65621"/>
                      </a:cubicBezTo>
                      <a:cubicBezTo>
                        <a:pt x="224" y="80660"/>
                        <a:pt x="18633" y="85302"/>
                        <a:pt x="30590" y="85302"/>
                      </a:cubicBezTo>
                      <a:cubicBezTo>
                        <a:pt x="43116" y="85302"/>
                        <a:pt x="51846" y="77875"/>
                        <a:pt x="55452" y="69149"/>
                      </a:cubicBezTo>
                      <a:close/>
                      <a:moveTo>
                        <a:pt x="54124" y="38700"/>
                      </a:moveTo>
                      <a:lnTo>
                        <a:pt x="54124" y="57267"/>
                      </a:lnTo>
                      <a:cubicBezTo>
                        <a:pt x="54124" y="74905"/>
                        <a:pt x="40459" y="81217"/>
                        <a:pt x="31919" y="81217"/>
                      </a:cubicBezTo>
                      <a:cubicBezTo>
                        <a:pt x="22619" y="81217"/>
                        <a:pt x="14838" y="74719"/>
                        <a:pt x="14838" y="65436"/>
                      </a:cubicBezTo>
                      <a:cubicBezTo>
                        <a:pt x="14838" y="55224"/>
                        <a:pt x="22809" y="39814"/>
                        <a:pt x="54124" y="38700"/>
                      </a:cubicBezTo>
                      <a:close/>
                    </a:path>
                  </a:pathLst>
                </a:custGeom>
                <a:solidFill>
                  <a:srgbClr val="000000"/>
                </a:solidFill>
                <a:ln w="19050" cap="flat">
                  <a:noFill/>
                  <a:prstDash val="solid"/>
                  <a:miter/>
                </a:ln>
              </p:spPr>
              <p:txBody>
                <a:bodyPr rtlCol="0" anchor="ctr"/>
                <a:lstStyle/>
                <a:p>
                  <a:endParaRPr lang="en-CN"/>
                </a:p>
              </p:txBody>
            </p:sp>
            <p:sp>
              <p:nvSpPr>
                <p:cNvPr id="103" name="Freeform 102">
                  <a:extLst>
                    <a:ext uri="{FF2B5EF4-FFF2-40B4-BE49-F238E27FC236}">
                      <a16:creationId xmlns:a16="http://schemas.microsoft.com/office/drawing/2014/main" id="{D01BD64B-F7E4-F64E-2894-4E43D2AF694D}"/>
                    </a:ext>
                  </a:extLst>
                </p:cNvPr>
                <p:cNvSpPr/>
                <p:nvPr>
                  <p:custDataLst>
                    <p:tags r:id="rId24"/>
                  </p:custDataLst>
                </p:nvPr>
              </p:nvSpPr>
              <p:spPr>
                <a:xfrm>
                  <a:off x="18482843" y="12507173"/>
                  <a:ext cx="95653" cy="80020"/>
                </a:xfrm>
                <a:custGeom>
                  <a:avLst/>
                  <a:gdLst>
                    <a:gd name="connsiteX0" fmla="*/ 52421 w 95653"/>
                    <a:gd name="connsiteY0" fmla="*/ 36472 h 80020"/>
                    <a:gd name="connsiteX1" fmla="*/ 69881 w 95653"/>
                    <a:gd name="connsiteY1" fmla="*/ 15493 h 80020"/>
                    <a:gd name="connsiteX2" fmla="*/ 92466 w 95653"/>
                    <a:gd name="connsiteY2" fmla="*/ 5838 h 80020"/>
                    <a:gd name="connsiteX3" fmla="*/ 92466 w 95653"/>
                    <a:gd name="connsiteY3" fmla="*/ 83 h 80020"/>
                    <a:gd name="connsiteX4" fmla="*/ 76903 w 95653"/>
                    <a:gd name="connsiteY4" fmla="*/ 640 h 80020"/>
                    <a:gd name="connsiteX5" fmla="*/ 58684 w 95653"/>
                    <a:gd name="connsiteY5" fmla="*/ 83 h 80020"/>
                    <a:gd name="connsiteX6" fmla="*/ 58684 w 95653"/>
                    <a:gd name="connsiteY6" fmla="*/ 5838 h 80020"/>
                    <a:gd name="connsiteX7" fmla="*/ 64188 w 95653"/>
                    <a:gd name="connsiteY7" fmla="*/ 11594 h 80020"/>
                    <a:gd name="connsiteX8" fmla="*/ 61341 w 95653"/>
                    <a:gd name="connsiteY8" fmla="*/ 18092 h 80020"/>
                    <a:gd name="connsiteX9" fmla="*/ 49574 w 95653"/>
                    <a:gd name="connsiteY9" fmla="*/ 32574 h 80020"/>
                    <a:gd name="connsiteX10" fmla="*/ 34770 w 95653"/>
                    <a:gd name="connsiteY10" fmla="*/ 13822 h 80020"/>
                    <a:gd name="connsiteX11" fmla="*/ 33062 w 95653"/>
                    <a:gd name="connsiteY11" fmla="*/ 10480 h 80020"/>
                    <a:gd name="connsiteX12" fmla="*/ 39705 w 95653"/>
                    <a:gd name="connsiteY12" fmla="*/ 5838 h 80020"/>
                    <a:gd name="connsiteX13" fmla="*/ 39705 w 95653"/>
                    <a:gd name="connsiteY13" fmla="*/ 83 h 80020"/>
                    <a:gd name="connsiteX14" fmla="*/ 19208 w 95653"/>
                    <a:gd name="connsiteY14" fmla="*/ 640 h 80020"/>
                    <a:gd name="connsiteX15" fmla="*/ 1178 w 95653"/>
                    <a:gd name="connsiteY15" fmla="*/ 83 h 80020"/>
                    <a:gd name="connsiteX16" fmla="*/ 1178 w 95653"/>
                    <a:gd name="connsiteY16" fmla="*/ 5838 h 80020"/>
                    <a:gd name="connsiteX17" fmla="*/ 23573 w 95653"/>
                    <a:gd name="connsiteY17" fmla="*/ 17164 h 80020"/>
                    <a:gd name="connsiteX18" fmla="*/ 42362 w 95653"/>
                    <a:gd name="connsiteY18" fmla="*/ 41114 h 80020"/>
                    <a:gd name="connsiteX19" fmla="*/ 24522 w 95653"/>
                    <a:gd name="connsiteY19" fmla="*/ 63208 h 80020"/>
                    <a:gd name="connsiteX20" fmla="*/ 229 w 95653"/>
                    <a:gd name="connsiteY20" fmla="*/ 74348 h 80020"/>
                    <a:gd name="connsiteX21" fmla="*/ 229 w 95653"/>
                    <a:gd name="connsiteY21" fmla="*/ 80103 h 80020"/>
                    <a:gd name="connsiteX22" fmla="*/ 15981 w 95653"/>
                    <a:gd name="connsiteY22" fmla="*/ 79546 h 80020"/>
                    <a:gd name="connsiteX23" fmla="*/ 34011 w 95653"/>
                    <a:gd name="connsiteY23" fmla="*/ 80103 h 80020"/>
                    <a:gd name="connsiteX24" fmla="*/ 34011 w 95653"/>
                    <a:gd name="connsiteY24" fmla="*/ 74348 h 80020"/>
                    <a:gd name="connsiteX25" fmla="*/ 28507 w 95653"/>
                    <a:gd name="connsiteY25" fmla="*/ 68592 h 80020"/>
                    <a:gd name="connsiteX26" fmla="*/ 45588 w 95653"/>
                    <a:gd name="connsiteY26" fmla="*/ 45013 h 80020"/>
                    <a:gd name="connsiteX27" fmla="*/ 60012 w 95653"/>
                    <a:gd name="connsiteY27" fmla="*/ 63579 h 80020"/>
                    <a:gd name="connsiteX28" fmla="*/ 63998 w 95653"/>
                    <a:gd name="connsiteY28" fmla="*/ 69706 h 80020"/>
                    <a:gd name="connsiteX29" fmla="*/ 57165 w 95653"/>
                    <a:gd name="connsiteY29" fmla="*/ 74348 h 80020"/>
                    <a:gd name="connsiteX30" fmla="*/ 57165 w 95653"/>
                    <a:gd name="connsiteY30" fmla="*/ 80103 h 80020"/>
                    <a:gd name="connsiteX31" fmla="*/ 77663 w 95653"/>
                    <a:gd name="connsiteY31" fmla="*/ 79546 h 80020"/>
                    <a:gd name="connsiteX32" fmla="*/ 95882 w 95653"/>
                    <a:gd name="connsiteY32" fmla="*/ 80103 h 80020"/>
                    <a:gd name="connsiteX33" fmla="*/ 95882 w 95653"/>
                    <a:gd name="connsiteY33" fmla="*/ 74348 h 80020"/>
                    <a:gd name="connsiteX34" fmla="*/ 77852 w 95653"/>
                    <a:gd name="connsiteY34" fmla="*/ 68592 h 80020"/>
                    <a:gd name="connsiteX35" fmla="*/ 52421 w 95653"/>
                    <a:gd name="connsiteY35" fmla="*/ 36472 h 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53" h="80020">
                      <a:moveTo>
                        <a:pt x="52421" y="36472"/>
                      </a:moveTo>
                      <a:cubicBezTo>
                        <a:pt x="58114" y="29417"/>
                        <a:pt x="65326" y="20320"/>
                        <a:pt x="69881" y="15493"/>
                      </a:cubicBezTo>
                      <a:cubicBezTo>
                        <a:pt x="75765" y="8809"/>
                        <a:pt x="83546" y="6024"/>
                        <a:pt x="92466" y="5838"/>
                      </a:cubicBezTo>
                      <a:lnTo>
                        <a:pt x="92466" y="83"/>
                      </a:lnTo>
                      <a:cubicBezTo>
                        <a:pt x="87532" y="454"/>
                        <a:pt x="81838" y="640"/>
                        <a:pt x="76903" y="640"/>
                      </a:cubicBezTo>
                      <a:cubicBezTo>
                        <a:pt x="71210" y="640"/>
                        <a:pt x="61151" y="268"/>
                        <a:pt x="58684" y="83"/>
                      </a:cubicBezTo>
                      <a:lnTo>
                        <a:pt x="58684" y="5838"/>
                      </a:lnTo>
                      <a:cubicBezTo>
                        <a:pt x="62669" y="6209"/>
                        <a:pt x="64188" y="8623"/>
                        <a:pt x="64188" y="11594"/>
                      </a:cubicBezTo>
                      <a:cubicBezTo>
                        <a:pt x="64188" y="14564"/>
                        <a:pt x="62290" y="16978"/>
                        <a:pt x="61341" y="18092"/>
                      </a:cubicBezTo>
                      <a:lnTo>
                        <a:pt x="49574" y="32574"/>
                      </a:lnTo>
                      <a:lnTo>
                        <a:pt x="34770" y="13822"/>
                      </a:lnTo>
                      <a:cubicBezTo>
                        <a:pt x="33062" y="11965"/>
                        <a:pt x="33062" y="11594"/>
                        <a:pt x="33062" y="10480"/>
                      </a:cubicBezTo>
                      <a:cubicBezTo>
                        <a:pt x="33062" y="7695"/>
                        <a:pt x="35909" y="6024"/>
                        <a:pt x="39705" y="5838"/>
                      </a:cubicBezTo>
                      <a:lnTo>
                        <a:pt x="39705" y="83"/>
                      </a:lnTo>
                      <a:cubicBezTo>
                        <a:pt x="34770" y="268"/>
                        <a:pt x="22244" y="640"/>
                        <a:pt x="19208" y="640"/>
                      </a:cubicBezTo>
                      <a:cubicBezTo>
                        <a:pt x="15222" y="640"/>
                        <a:pt x="6302" y="454"/>
                        <a:pt x="1178" y="83"/>
                      </a:cubicBezTo>
                      <a:lnTo>
                        <a:pt x="1178" y="5838"/>
                      </a:lnTo>
                      <a:cubicBezTo>
                        <a:pt x="14463" y="5838"/>
                        <a:pt x="14653" y="6024"/>
                        <a:pt x="23573" y="17164"/>
                      </a:cubicBezTo>
                      <a:lnTo>
                        <a:pt x="42362" y="41114"/>
                      </a:lnTo>
                      <a:lnTo>
                        <a:pt x="24522" y="63208"/>
                      </a:lnTo>
                      <a:cubicBezTo>
                        <a:pt x="15412" y="73976"/>
                        <a:pt x="4215" y="74348"/>
                        <a:pt x="229" y="74348"/>
                      </a:cubicBezTo>
                      <a:lnTo>
                        <a:pt x="229" y="80103"/>
                      </a:lnTo>
                      <a:cubicBezTo>
                        <a:pt x="5163" y="79732"/>
                        <a:pt x="11047" y="79546"/>
                        <a:pt x="15981" y="79546"/>
                      </a:cubicBezTo>
                      <a:cubicBezTo>
                        <a:pt x="21485" y="79546"/>
                        <a:pt x="29456" y="79917"/>
                        <a:pt x="34011" y="80103"/>
                      </a:cubicBezTo>
                      <a:lnTo>
                        <a:pt x="34011" y="74348"/>
                      </a:lnTo>
                      <a:cubicBezTo>
                        <a:pt x="29836" y="73791"/>
                        <a:pt x="28507" y="71377"/>
                        <a:pt x="28507" y="68592"/>
                      </a:cubicBezTo>
                      <a:cubicBezTo>
                        <a:pt x="28507" y="64507"/>
                        <a:pt x="34011" y="58381"/>
                        <a:pt x="45588" y="45013"/>
                      </a:cubicBezTo>
                      <a:lnTo>
                        <a:pt x="60012" y="63579"/>
                      </a:lnTo>
                      <a:cubicBezTo>
                        <a:pt x="61531" y="65621"/>
                        <a:pt x="63998" y="68592"/>
                        <a:pt x="63998" y="69706"/>
                      </a:cubicBezTo>
                      <a:cubicBezTo>
                        <a:pt x="63998" y="71377"/>
                        <a:pt x="62290" y="74162"/>
                        <a:pt x="57165" y="74348"/>
                      </a:cubicBezTo>
                      <a:lnTo>
                        <a:pt x="57165" y="80103"/>
                      </a:lnTo>
                      <a:cubicBezTo>
                        <a:pt x="62859" y="79917"/>
                        <a:pt x="73487" y="79546"/>
                        <a:pt x="77663" y="79546"/>
                      </a:cubicBezTo>
                      <a:cubicBezTo>
                        <a:pt x="82787" y="79546"/>
                        <a:pt x="90189" y="79732"/>
                        <a:pt x="95882" y="80103"/>
                      </a:cubicBezTo>
                      <a:lnTo>
                        <a:pt x="95882" y="74348"/>
                      </a:lnTo>
                      <a:cubicBezTo>
                        <a:pt x="85634" y="74348"/>
                        <a:pt x="82217" y="73976"/>
                        <a:pt x="77852" y="68592"/>
                      </a:cubicBezTo>
                      <a:lnTo>
                        <a:pt x="52421" y="36472"/>
                      </a:lnTo>
                      <a:close/>
                    </a:path>
                  </a:pathLst>
                </a:custGeom>
                <a:solidFill>
                  <a:srgbClr val="000000"/>
                </a:solidFill>
                <a:ln w="19050" cap="flat">
                  <a:noFill/>
                  <a:prstDash val="solid"/>
                  <a:miter/>
                </a:ln>
              </p:spPr>
              <p:txBody>
                <a:bodyPr rtlCol="0" anchor="ctr"/>
                <a:lstStyle/>
                <a:p>
                  <a:endParaRPr lang="en-CN"/>
                </a:p>
              </p:txBody>
            </p:sp>
            <p:sp>
              <p:nvSpPr>
                <p:cNvPr id="104" name="Freeform 103">
                  <a:extLst>
                    <a:ext uri="{FF2B5EF4-FFF2-40B4-BE49-F238E27FC236}">
                      <a16:creationId xmlns:a16="http://schemas.microsoft.com/office/drawing/2014/main" id="{C195F142-FD58-FD47-BC51-19BA066A1C90}"/>
                    </a:ext>
                  </a:extLst>
                </p:cNvPr>
                <p:cNvSpPr/>
                <p:nvPr>
                  <p:custDataLst>
                    <p:tags r:id="rId25"/>
                  </p:custDataLst>
                </p:nvPr>
              </p:nvSpPr>
              <p:spPr>
                <a:xfrm>
                  <a:off x="18599521" y="12447947"/>
                  <a:ext cx="44030" cy="185662"/>
                </a:xfrm>
                <a:custGeom>
                  <a:avLst/>
                  <a:gdLst>
                    <a:gd name="connsiteX0" fmla="*/ 44265 w 44030"/>
                    <a:gd name="connsiteY0" fmla="*/ 183888 h 185662"/>
                    <a:gd name="connsiteX1" fmla="*/ 41039 w 44030"/>
                    <a:gd name="connsiteY1" fmla="*/ 179804 h 185662"/>
                    <a:gd name="connsiteX2" fmla="*/ 11242 w 44030"/>
                    <a:gd name="connsiteY2" fmla="*/ 92914 h 185662"/>
                    <a:gd name="connsiteX3" fmla="*/ 41798 w 44030"/>
                    <a:gd name="connsiteY3" fmla="*/ 5095 h 185662"/>
                    <a:gd name="connsiteX4" fmla="*/ 44265 w 44030"/>
                    <a:gd name="connsiteY4" fmla="*/ 1939 h 185662"/>
                    <a:gd name="connsiteX5" fmla="*/ 42367 w 44030"/>
                    <a:gd name="connsiteY5" fmla="*/ 83 h 185662"/>
                    <a:gd name="connsiteX6" fmla="*/ 12191 w 44030"/>
                    <a:gd name="connsiteY6" fmla="*/ 36287 h 185662"/>
                    <a:gd name="connsiteX7" fmla="*/ 234 w 44030"/>
                    <a:gd name="connsiteY7" fmla="*/ 92914 h 185662"/>
                    <a:gd name="connsiteX8" fmla="*/ 12760 w 44030"/>
                    <a:gd name="connsiteY8" fmla="*/ 150841 h 185662"/>
                    <a:gd name="connsiteX9" fmla="*/ 42367 w 44030"/>
                    <a:gd name="connsiteY9" fmla="*/ 185745 h 185662"/>
                    <a:gd name="connsiteX10" fmla="*/ 44265 w 44030"/>
                    <a:gd name="connsiteY10" fmla="*/ 183888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265" y="183888"/>
                      </a:moveTo>
                      <a:cubicBezTo>
                        <a:pt x="44265" y="183331"/>
                        <a:pt x="44265" y="182960"/>
                        <a:pt x="41039" y="179804"/>
                      </a:cubicBezTo>
                      <a:cubicBezTo>
                        <a:pt x="17315" y="156410"/>
                        <a:pt x="11242" y="121320"/>
                        <a:pt x="11242" y="92914"/>
                      </a:cubicBezTo>
                      <a:cubicBezTo>
                        <a:pt x="11242" y="60609"/>
                        <a:pt x="18454" y="28303"/>
                        <a:pt x="41798" y="5095"/>
                      </a:cubicBezTo>
                      <a:cubicBezTo>
                        <a:pt x="44265" y="2868"/>
                        <a:pt x="44265" y="2496"/>
                        <a:pt x="44265" y="1939"/>
                      </a:cubicBezTo>
                      <a:cubicBezTo>
                        <a:pt x="44265" y="640"/>
                        <a:pt x="43506" y="83"/>
                        <a:pt x="42367" y="83"/>
                      </a:cubicBezTo>
                      <a:cubicBezTo>
                        <a:pt x="40469" y="83"/>
                        <a:pt x="23388" y="12708"/>
                        <a:pt x="12191" y="36287"/>
                      </a:cubicBezTo>
                      <a:cubicBezTo>
                        <a:pt x="2512" y="56710"/>
                        <a:pt x="234" y="77318"/>
                        <a:pt x="234" y="92914"/>
                      </a:cubicBezTo>
                      <a:cubicBezTo>
                        <a:pt x="234" y="107396"/>
                        <a:pt x="2322" y="129861"/>
                        <a:pt x="12760" y="150841"/>
                      </a:cubicBezTo>
                      <a:cubicBezTo>
                        <a:pt x="24148" y="173677"/>
                        <a:pt x="40469" y="185745"/>
                        <a:pt x="42367" y="185745"/>
                      </a:cubicBezTo>
                      <a:cubicBezTo>
                        <a:pt x="43506" y="185745"/>
                        <a:pt x="44265" y="185188"/>
                        <a:pt x="44265" y="183888"/>
                      </a:cubicBezTo>
                      <a:close/>
                    </a:path>
                  </a:pathLst>
                </a:custGeom>
                <a:solidFill>
                  <a:srgbClr val="000000"/>
                </a:solidFill>
                <a:ln w="19050" cap="flat">
                  <a:noFill/>
                  <a:prstDash val="solid"/>
                  <a:miter/>
                </a:ln>
              </p:spPr>
              <p:txBody>
                <a:bodyPr rtlCol="0" anchor="ctr"/>
                <a:lstStyle/>
                <a:p>
                  <a:endParaRPr lang="en-CN"/>
                </a:p>
              </p:txBody>
            </p:sp>
            <p:sp>
              <p:nvSpPr>
                <p:cNvPr id="105" name="Freeform 104">
                  <a:extLst>
                    <a:ext uri="{FF2B5EF4-FFF2-40B4-BE49-F238E27FC236}">
                      <a16:creationId xmlns:a16="http://schemas.microsoft.com/office/drawing/2014/main" id="{89B55058-7A4C-0E7D-B26D-C4917AD32D77}"/>
                    </a:ext>
                  </a:extLst>
                </p:cNvPr>
                <p:cNvSpPr/>
                <p:nvPr>
                  <p:custDataLst>
                    <p:tags r:id="rId26"/>
                  </p:custDataLst>
                </p:nvPr>
              </p:nvSpPr>
              <p:spPr>
                <a:xfrm>
                  <a:off x="18663079" y="12503275"/>
                  <a:ext cx="94514" cy="119937"/>
                </a:xfrm>
                <a:custGeom>
                  <a:avLst/>
                  <a:gdLst>
                    <a:gd name="connsiteX0" fmla="*/ 94753 w 94514"/>
                    <a:gd name="connsiteY0" fmla="*/ 3425 h 119937"/>
                    <a:gd name="connsiteX1" fmla="*/ 91336 w 94514"/>
                    <a:gd name="connsiteY1" fmla="*/ 83 h 119937"/>
                    <a:gd name="connsiteX2" fmla="*/ 74066 w 94514"/>
                    <a:gd name="connsiteY2" fmla="*/ 8066 h 119937"/>
                    <a:gd name="connsiteX3" fmla="*/ 53758 w 94514"/>
                    <a:gd name="connsiteY3" fmla="*/ 83 h 119937"/>
                    <a:gd name="connsiteX4" fmla="*/ 238 w 94514"/>
                    <a:gd name="connsiteY4" fmla="*/ 54853 h 119937"/>
                    <a:gd name="connsiteX5" fmla="*/ 33451 w 94514"/>
                    <a:gd name="connsiteY5" fmla="*/ 85487 h 119937"/>
                    <a:gd name="connsiteX6" fmla="*/ 54138 w 94514"/>
                    <a:gd name="connsiteY6" fmla="*/ 79546 h 119937"/>
                    <a:gd name="connsiteX7" fmla="*/ 46926 w 94514"/>
                    <a:gd name="connsiteY7" fmla="*/ 107767 h 119937"/>
                    <a:gd name="connsiteX8" fmla="*/ 44649 w 94514"/>
                    <a:gd name="connsiteY8" fmla="*/ 110923 h 119937"/>
                    <a:gd name="connsiteX9" fmla="*/ 37437 w 94514"/>
                    <a:gd name="connsiteY9" fmla="*/ 111294 h 119937"/>
                    <a:gd name="connsiteX10" fmla="*/ 32123 w 94514"/>
                    <a:gd name="connsiteY10" fmla="*/ 112408 h 119937"/>
                    <a:gd name="connsiteX11" fmla="*/ 30604 w 94514"/>
                    <a:gd name="connsiteY11" fmla="*/ 116679 h 119937"/>
                    <a:gd name="connsiteX12" fmla="*/ 34400 w 94514"/>
                    <a:gd name="connsiteY12" fmla="*/ 120021 h 119937"/>
                    <a:gd name="connsiteX13" fmla="*/ 54518 w 94514"/>
                    <a:gd name="connsiteY13" fmla="*/ 119464 h 119937"/>
                    <a:gd name="connsiteX14" fmla="*/ 75584 w 94514"/>
                    <a:gd name="connsiteY14" fmla="*/ 120021 h 119937"/>
                    <a:gd name="connsiteX15" fmla="*/ 80519 w 94514"/>
                    <a:gd name="connsiteY15" fmla="*/ 114636 h 119937"/>
                    <a:gd name="connsiteX16" fmla="*/ 75584 w 94514"/>
                    <a:gd name="connsiteY16" fmla="*/ 111294 h 119937"/>
                    <a:gd name="connsiteX17" fmla="*/ 67423 w 94514"/>
                    <a:gd name="connsiteY17" fmla="*/ 111109 h 119937"/>
                    <a:gd name="connsiteX18" fmla="*/ 94753 w 94514"/>
                    <a:gd name="connsiteY18" fmla="*/ 3425 h 119937"/>
                    <a:gd name="connsiteX19" fmla="*/ 58124 w 94514"/>
                    <a:gd name="connsiteY19" fmla="*/ 64136 h 119937"/>
                    <a:gd name="connsiteX20" fmla="*/ 55087 w 94514"/>
                    <a:gd name="connsiteY20" fmla="*/ 69520 h 119937"/>
                    <a:gd name="connsiteX21" fmla="*/ 34400 w 94514"/>
                    <a:gd name="connsiteY21" fmla="*/ 78803 h 119937"/>
                    <a:gd name="connsiteX22" fmla="*/ 21684 w 94514"/>
                    <a:gd name="connsiteY22" fmla="*/ 64693 h 119937"/>
                    <a:gd name="connsiteX23" fmla="*/ 31174 w 94514"/>
                    <a:gd name="connsiteY23" fmla="*/ 24961 h 119937"/>
                    <a:gd name="connsiteX24" fmla="*/ 54138 w 94514"/>
                    <a:gd name="connsiteY24" fmla="*/ 6766 h 119937"/>
                    <a:gd name="connsiteX25" fmla="*/ 69890 w 94514"/>
                    <a:gd name="connsiteY25" fmla="*/ 17535 h 119937"/>
                    <a:gd name="connsiteX26" fmla="*/ 69511 w 94514"/>
                    <a:gd name="connsiteY26" fmla="*/ 20134 h 119937"/>
                    <a:gd name="connsiteX27" fmla="*/ 58124 w 94514"/>
                    <a:gd name="connsiteY27" fmla="*/ 64136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19937">
                      <a:moveTo>
                        <a:pt x="94753" y="3425"/>
                      </a:moveTo>
                      <a:cubicBezTo>
                        <a:pt x="94753" y="2496"/>
                        <a:pt x="93994" y="83"/>
                        <a:pt x="91336" y="83"/>
                      </a:cubicBezTo>
                      <a:cubicBezTo>
                        <a:pt x="91147" y="83"/>
                        <a:pt x="79949" y="2682"/>
                        <a:pt x="74066" y="8066"/>
                      </a:cubicBezTo>
                      <a:cubicBezTo>
                        <a:pt x="71409" y="5095"/>
                        <a:pt x="64956" y="83"/>
                        <a:pt x="53758" y="83"/>
                      </a:cubicBezTo>
                      <a:cubicBezTo>
                        <a:pt x="20735" y="83"/>
                        <a:pt x="238" y="29417"/>
                        <a:pt x="238" y="54853"/>
                      </a:cubicBezTo>
                      <a:cubicBezTo>
                        <a:pt x="238" y="77690"/>
                        <a:pt x="17699" y="85487"/>
                        <a:pt x="33451" y="85487"/>
                      </a:cubicBezTo>
                      <a:cubicBezTo>
                        <a:pt x="42561" y="85487"/>
                        <a:pt x="50152" y="81960"/>
                        <a:pt x="54138" y="79546"/>
                      </a:cubicBezTo>
                      <a:lnTo>
                        <a:pt x="46926" y="107767"/>
                      </a:lnTo>
                      <a:cubicBezTo>
                        <a:pt x="46167" y="110552"/>
                        <a:pt x="45977" y="110737"/>
                        <a:pt x="44649" y="110923"/>
                      </a:cubicBezTo>
                      <a:cubicBezTo>
                        <a:pt x="42561" y="111294"/>
                        <a:pt x="39524" y="111294"/>
                        <a:pt x="37437" y="111294"/>
                      </a:cubicBezTo>
                      <a:cubicBezTo>
                        <a:pt x="34210" y="111294"/>
                        <a:pt x="33071" y="111294"/>
                        <a:pt x="32123" y="112408"/>
                      </a:cubicBezTo>
                      <a:cubicBezTo>
                        <a:pt x="31174" y="113522"/>
                        <a:pt x="30604" y="116493"/>
                        <a:pt x="30604" y="116679"/>
                      </a:cubicBezTo>
                      <a:cubicBezTo>
                        <a:pt x="30604" y="117793"/>
                        <a:pt x="31363" y="120021"/>
                        <a:pt x="34400" y="120021"/>
                      </a:cubicBezTo>
                      <a:cubicBezTo>
                        <a:pt x="40853" y="120021"/>
                        <a:pt x="47875" y="119464"/>
                        <a:pt x="54518" y="119464"/>
                      </a:cubicBezTo>
                      <a:cubicBezTo>
                        <a:pt x="61540" y="119464"/>
                        <a:pt x="68752" y="120021"/>
                        <a:pt x="75584" y="120021"/>
                      </a:cubicBezTo>
                      <a:cubicBezTo>
                        <a:pt x="76913" y="120021"/>
                        <a:pt x="80519" y="120021"/>
                        <a:pt x="80519" y="114636"/>
                      </a:cubicBezTo>
                      <a:cubicBezTo>
                        <a:pt x="80519" y="111480"/>
                        <a:pt x="77292" y="111294"/>
                        <a:pt x="75584" y="111294"/>
                      </a:cubicBezTo>
                      <a:cubicBezTo>
                        <a:pt x="72927" y="111294"/>
                        <a:pt x="69890" y="111294"/>
                        <a:pt x="67423" y="111109"/>
                      </a:cubicBezTo>
                      <a:lnTo>
                        <a:pt x="94753" y="3425"/>
                      </a:lnTo>
                      <a:close/>
                      <a:moveTo>
                        <a:pt x="58124" y="64136"/>
                      </a:moveTo>
                      <a:cubicBezTo>
                        <a:pt x="57175" y="67292"/>
                        <a:pt x="57175" y="67664"/>
                        <a:pt x="55087" y="69520"/>
                      </a:cubicBezTo>
                      <a:cubicBezTo>
                        <a:pt x="49014" y="75462"/>
                        <a:pt x="41043" y="78803"/>
                        <a:pt x="34400" y="78803"/>
                      </a:cubicBezTo>
                      <a:cubicBezTo>
                        <a:pt x="22633" y="78803"/>
                        <a:pt x="21684" y="68778"/>
                        <a:pt x="21684" y="64693"/>
                      </a:cubicBezTo>
                      <a:cubicBezTo>
                        <a:pt x="21684" y="55039"/>
                        <a:pt x="28137" y="32202"/>
                        <a:pt x="31174" y="24961"/>
                      </a:cubicBezTo>
                      <a:cubicBezTo>
                        <a:pt x="37057" y="11408"/>
                        <a:pt x="46357" y="6766"/>
                        <a:pt x="54138" y="6766"/>
                      </a:cubicBezTo>
                      <a:cubicBezTo>
                        <a:pt x="65335" y="6766"/>
                        <a:pt x="69890" y="15493"/>
                        <a:pt x="69890" y="17535"/>
                      </a:cubicBezTo>
                      <a:cubicBezTo>
                        <a:pt x="69890" y="18278"/>
                        <a:pt x="69701" y="19577"/>
                        <a:pt x="69511" y="20134"/>
                      </a:cubicBezTo>
                      <a:lnTo>
                        <a:pt x="58124" y="64136"/>
                      </a:lnTo>
                      <a:close/>
                    </a:path>
                  </a:pathLst>
                </a:custGeom>
                <a:solidFill>
                  <a:srgbClr val="000000"/>
                </a:solidFill>
                <a:ln w="19050" cap="flat">
                  <a:noFill/>
                  <a:prstDash val="solid"/>
                  <a:miter/>
                </a:ln>
              </p:spPr>
              <p:txBody>
                <a:bodyPr rtlCol="0" anchor="ctr"/>
                <a:lstStyle/>
                <a:p>
                  <a:endParaRPr lang="en-CN"/>
                </a:p>
              </p:txBody>
            </p:sp>
            <p:sp>
              <p:nvSpPr>
                <p:cNvPr id="106" name="Freeform 105">
                  <a:extLst>
                    <a:ext uri="{FF2B5EF4-FFF2-40B4-BE49-F238E27FC236}">
                      <a16:creationId xmlns:a16="http://schemas.microsoft.com/office/drawing/2014/main" id="{84E23D67-8AC0-A0F2-DCB1-47482C910B67}"/>
                    </a:ext>
                  </a:extLst>
                </p:cNvPr>
                <p:cNvSpPr/>
                <p:nvPr>
                  <p:custDataLst>
                    <p:tags r:id="rId27"/>
                  </p:custDataLst>
                </p:nvPr>
              </p:nvSpPr>
              <p:spPr>
                <a:xfrm>
                  <a:off x="18770701" y="12424369"/>
                  <a:ext cx="40254" cy="87465"/>
                </a:xfrm>
                <a:custGeom>
                  <a:avLst/>
                  <a:gdLst>
                    <a:gd name="connsiteX0" fmla="*/ 37044 w 40254"/>
                    <a:gd name="connsiteY0" fmla="*/ 5017 h 87465"/>
                    <a:gd name="connsiteX1" fmla="*/ 31730 w 40254"/>
                    <a:gd name="connsiteY1" fmla="*/ 78 h 87465"/>
                    <a:gd name="connsiteX2" fmla="*/ 24290 w 40254"/>
                    <a:gd name="connsiteY2" fmla="*/ 7226 h 87465"/>
                    <a:gd name="connsiteX3" fmla="*/ 29604 w 40254"/>
                    <a:gd name="connsiteY3" fmla="*/ 12165 h 87465"/>
                    <a:gd name="connsiteX4" fmla="*/ 37044 w 40254"/>
                    <a:gd name="connsiteY4" fmla="*/ 5017 h 87465"/>
                    <a:gd name="connsiteX5" fmla="*/ 9942 w 40254"/>
                    <a:gd name="connsiteY5" fmla="*/ 71039 h 87465"/>
                    <a:gd name="connsiteX6" fmla="*/ 8746 w 40254"/>
                    <a:gd name="connsiteY6" fmla="*/ 76497 h 87465"/>
                    <a:gd name="connsiteX7" fmla="*/ 21367 w 40254"/>
                    <a:gd name="connsiteY7" fmla="*/ 87544 h 87465"/>
                    <a:gd name="connsiteX8" fmla="*/ 40498 w 40254"/>
                    <a:gd name="connsiteY8" fmla="*/ 67660 h 87465"/>
                    <a:gd name="connsiteX9" fmla="*/ 38372 w 40254"/>
                    <a:gd name="connsiteY9" fmla="*/ 65970 h 87465"/>
                    <a:gd name="connsiteX10" fmla="*/ 35848 w 40254"/>
                    <a:gd name="connsiteY10" fmla="*/ 68179 h 87465"/>
                    <a:gd name="connsiteX11" fmla="*/ 21766 w 40254"/>
                    <a:gd name="connsiteY11" fmla="*/ 83905 h 87465"/>
                    <a:gd name="connsiteX12" fmla="*/ 18445 w 40254"/>
                    <a:gd name="connsiteY12" fmla="*/ 79356 h 87465"/>
                    <a:gd name="connsiteX13" fmla="*/ 20570 w 40254"/>
                    <a:gd name="connsiteY13" fmla="*/ 71039 h 87465"/>
                    <a:gd name="connsiteX14" fmla="*/ 24821 w 40254"/>
                    <a:gd name="connsiteY14" fmla="*/ 60642 h 87465"/>
                    <a:gd name="connsiteX15" fmla="*/ 31331 w 40254"/>
                    <a:gd name="connsiteY15" fmla="*/ 44136 h 87465"/>
                    <a:gd name="connsiteX16" fmla="*/ 32128 w 40254"/>
                    <a:gd name="connsiteY16" fmla="*/ 39977 h 87465"/>
                    <a:gd name="connsiteX17" fmla="*/ 19507 w 40254"/>
                    <a:gd name="connsiteY17" fmla="*/ 28930 h 87465"/>
                    <a:gd name="connsiteX18" fmla="*/ 244 w 40254"/>
                    <a:gd name="connsiteY18" fmla="*/ 48815 h 87465"/>
                    <a:gd name="connsiteX19" fmla="*/ 2502 w 40254"/>
                    <a:gd name="connsiteY19" fmla="*/ 50504 h 87465"/>
                    <a:gd name="connsiteX20" fmla="*/ 4894 w 40254"/>
                    <a:gd name="connsiteY20" fmla="*/ 48425 h 87465"/>
                    <a:gd name="connsiteX21" fmla="*/ 19109 w 40254"/>
                    <a:gd name="connsiteY21" fmla="*/ 32569 h 87465"/>
                    <a:gd name="connsiteX22" fmla="*/ 22430 w 40254"/>
                    <a:gd name="connsiteY22" fmla="*/ 37118 h 87465"/>
                    <a:gd name="connsiteX23" fmla="*/ 18312 w 40254"/>
                    <a:gd name="connsiteY23" fmla="*/ 50115 h 87465"/>
                    <a:gd name="connsiteX24" fmla="*/ 9942 w 40254"/>
                    <a:gd name="connsiteY24" fmla="*/ 71039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7044" y="5017"/>
                      </a:moveTo>
                      <a:cubicBezTo>
                        <a:pt x="37044" y="2938"/>
                        <a:pt x="35450" y="78"/>
                        <a:pt x="31730" y="78"/>
                      </a:cubicBezTo>
                      <a:cubicBezTo>
                        <a:pt x="28143" y="78"/>
                        <a:pt x="24290" y="3458"/>
                        <a:pt x="24290" y="7226"/>
                      </a:cubicBezTo>
                      <a:cubicBezTo>
                        <a:pt x="24290" y="9436"/>
                        <a:pt x="26017" y="12165"/>
                        <a:pt x="29604" y="12165"/>
                      </a:cubicBezTo>
                      <a:cubicBezTo>
                        <a:pt x="33457" y="12165"/>
                        <a:pt x="37044" y="8526"/>
                        <a:pt x="37044" y="5017"/>
                      </a:cubicBezTo>
                      <a:close/>
                      <a:moveTo>
                        <a:pt x="9942" y="71039"/>
                      </a:moveTo>
                      <a:cubicBezTo>
                        <a:pt x="9411" y="72728"/>
                        <a:pt x="8746" y="74288"/>
                        <a:pt x="8746" y="76497"/>
                      </a:cubicBezTo>
                      <a:cubicBezTo>
                        <a:pt x="8746" y="82605"/>
                        <a:pt x="14060" y="87544"/>
                        <a:pt x="21367" y="87544"/>
                      </a:cubicBezTo>
                      <a:cubicBezTo>
                        <a:pt x="34652" y="87544"/>
                        <a:pt x="40498" y="69609"/>
                        <a:pt x="40498" y="67660"/>
                      </a:cubicBezTo>
                      <a:cubicBezTo>
                        <a:pt x="40498" y="65970"/>
                        <a:pt x="38771" y="65970"/>
                        <a:pt x="38372" y="65970"/>
                      </a:cubicBezTo>
                      <a:cubicBezTo>
                        <a:pt x="36512" y="65970"/>
                        <a:pt x="36380" y="66750"/>
                        <a:pt x="35848" y="68179"/>
                      </a:cubicBezTo>
                      <a:cubicBezTo>
                        <a:pt x="32793" y="78577"/>
                        <a:pt x="26947" y="83905"/>
                        <a:pt x="21766" y="83905"/>
                      </a:cubicBezTo>
                      <a:cubicBezTo>
                        <a:pt x="19109" y="83905"/>
                        <a:pt x="18445" y="82216"/>
                        <a:pt x="18445" y="79356"/>
                      </a:cubicBezTo>
                      <a:cubicBezTo>
                        <a:pt x="18445" y="76367"/>
                        <a:pt x="19375" y="73898"/>
                        <a:pt x="20570" y="71039"/>
                      </a:cubicBezTo>
                      <a:cubicBezTo>
                        <a:pt x="21899" y="67530"/>
                        <a:pt x="23360" y="64021"/>
                        <a:pt x="24821" y="60642"/>
                      </a:cubicBezTo>
                      <a:cubicBezTo>
                        <a:pt x="26017" y="57522"/>
                        <a:pt x="30800" y="45696"/>
                        <a:pt x="31331" y="44136"/>
                      </a:cubicBezTo>
                      <a:cubicBezTo>
                        <a:pt x="31730" y="42837"/>
                        <a:pt x="32128" y="41277"/>
                        <a:pt x="32128" y="39977"/>
                      </a:cubicBezTo>
                      <a:cubicBezTo>
                        <a:pt x="32128" y="33869"/>
                        <a:pt x="26814" y="28930"/>
                        <a:pt x="19507" y="28930"/>
                      </a:cubicBezTo>
                      <a:cubicBezTo>
                        <a:pt x="6355" y="28930"/>
                        <a:pt x="244" y="46605"/>
                        <a:pt x="244" y="48815"/>
                      </a:cubicBezTo>
                      <a:cubicBezTo>
                        <a:pt x="244" y="50504"/>
                        <a:pt x="2104" y="50504"/>
                        <a:pt x="2502" y="50504"/>
                      </a:cubicBezTo>
                      <a:cubicBezTo>
                        <a:pt x="4362" y="50504"/>
                        <a:pt x="4495" y="49855"/>
                        <a:pt x="4894" y="48425"/>
                      </a:cubicBezTo>
                      <a:cubicBezTo>
                        <a:pt x="8348" y="37248"/>
                        <a:pt x="14193" y="32569"/>
                        <a:pt x="19109" y="32569"/>
                      </a:cubicBezTo>
                      <a:cubicBezTo>
                        <a:pt x="21234" y="32569"/>
                        <a:pt x="22430" y="33609"/>
                        <a:pt x="22430" y="37118"/>
                      </a:cubicBezTo>
                      <a:cubicBezTo>
                        <a:pt x="22430" y="40107"/>
                        <a:pt x="21633" y="42057"/>
                        <a:pt x="18312" y="50115"/>
                      </a:cubicBezTo>
                      <a:lnTo>
                        <a:pt x="9942" y="71039"/>
                      </a:lnTo>
                      <a:close/>
                    </a:path>
                  </a:pathLst>
                </a:custGeom>
                <a:solidFill>
                  <a:srgbClr val="000000"/>
                </a:solidFill>
                <a:ln w="19050" cap="flat">
                  <a:noFill/>
                  <a:prstDash val="solid"/>
                  <a:miter/>
                </a:ln>
              </p:spPr>
              <p:txBody>
                <a:bodyPr rtlCol="0" anchor="ctr"/>
                <a:lstStyle/>
                <a:p>
                  <a:endParaRPr lang="en-CN"/>
                </a:p>
              </p:txBody>
            </p:sp>
            <p:sp>
              <p:nvSpPr>
                <p:cNvPr id="107" name="Freeform 106">
                  <a:extLst>
                    <a:ext uri="{FF2B5EF4-FFF2-40B4-BE49-F238E27FC236}">
                      <a16:creationId xmlns:a16="http://schemas.microsoft.com/office/drawing/2014/main" id="{996904F6-20AD-BE32-B7E0-B25E7FFEE837}"/>
                    </a:ext>
                  </a:extLst>
                </p:cNvPr>
                <p:cNvSpPr/>
                <p:nvPr>
                  <p:custDataLst>
                    <p:tags r:id="rId28"/>
                  </p:custDataLst>
                </p:nvPr>
              </p:nvSpPr>
              <p:spPr>
                <a:xfrm>
                  <a:off x="18834855" y="12503275"/>
                  <a:ext cx="107420" cy="85404"/>
                </a:xfrm>
                <a:custGeom>
                  <a:avLst/>
                  <a:gdLst>
                    <a:gd name="connsiteX0" fmla="*/ 94762 w 107420"/>
                    <a:gd name="connsiteY0" fmla="*/ 9551 h 85404"/>
                    <a:gd name="connsiteX1" fmla="*/ 84513 w 107420"/>
                    <a:gd name="connsiteY1" fmla="*/ 22362 h 85404"/>
                    <a:gd name="connsiteX2" fmla="*/ 94003 w 107420"/>
                    <a:gd name="connsiteY2" fmla="*/ 30903 h 85404"/>
                    <a:gd name="connsiteX3" fmla="*/ 107667 w 107420"/>
                    <a:gd name="connsiteY3" fmla="*/ 16421 h 85404"/>
                    <a:gd name="connsiteX4" fmla="*/ 86032 w 107420"/>
                    <a:gd name="connsiteY4" fmla="*/ 83 h 85404"/>
                    <a:gd name="connsiteX5" fmla="*/ 65724 w 107420"/>
                    <a:gd name="connsiteY5" fmla="*/ 11408 h 85404"/>
                    <a:gd name="connsiteX6" fmla="*/ 39533 w 107420"/>
                    <a:gd name="connsiteY6" fmla="*/ 83 h 85404"/>
                    <a:gd name="connsiteX7" fmla="*/ 2714 w 107420"/>
                    <a:gd name="connsiteY7" fmla="*/ 29046 h 85404"/>
                    <a:gd name="connsiteX8" fmla="*/ 7269 w 107420"/>
                    <a:gd name="connsiteY8" fmla="*/ 31645 h 85404"/>
                    <a:gd name="connsiteX9" fmla="*/ 11634 w 107420"/>
                    <a:gd name="connsiteY9" fmla="*/ 29232 h 85404"/>
                    <a:gd name="connsiteX10" fmla="*/ 38584 w 107420"/>
                    <a:gd name="connsiteY10" fmla="*/ 6766 h 85404"/>
                    <a:gd name="connsiteX11" fmla="*/ 49213 w 107420"/>
                    <a:gd name="connsiteY11" fmla="*/ 16050 h 85404"/>
                    <a:gd name="connsiteX12" fmla="*/ 44847 w 107420"/>
                    <a:gd name="connsiteY12" fmla="*/ 36472 h 85404"/>
                    <a:gd name="connsiteX13" fmla="*/ 38395 w 107420"/>
                    <a:gd name="connsiteY13" fmla="*/ 61908 h 85404"/>
                    <a:gd name="connsiteX14" fmla="*/ 22263 w 107420"/>
                    <a:gd name="connsiteY14" fmla="*/ 78803 h 85404"/>
                    <a:gd name="connsiteX15" fmla="*/ 13153 w 107420"/>
                    <a:gd name="connsiteY15" fmla="*/ 76019 h 85404"/>
                    <a:gd name="connsiteX16" fmla="*/ 23401 w 107420"/>
                    <a:gd name="connsiteY16" fmla="*/ 63208 h 85404"/>
                    <a:gd name="connsiteX17" fmla="*/ 13912 w 107420"/>
                    <a:gd name="connsiteY17" fmla="*/ 54667 h 85404"/>
                    <a:gd name="connsiteX18" fmla="*/ 247 w 107420"/>
                    <a:gd name="connsiteY18" fmla="*/ 69149 h 85404"/>
                    <a:gd name="connsiteX19" fmla="*/ 21883 w 107420"/>
                    <a:gd name="connsiteY19" fmla="*/ 85487 h 85404"/>
                    <a:gd name="connsiteX20" fmla="*/ 42190 w 107420"/>
                    <a:gd name="connsiteY20" fmla="*/ 74162 h 85404"/>
                    <a:gd name="connsiteX21" fmla="*/ 68381 w 107420"/>
                    <a:gd name="connsiteY21" fmla="*/ 85487 h 85404"/>
                    <a:gd name="connsiteX22" fmla="*/ 105200 w 107420"/>
                    <a:gd name="connsiteY22" fmla="*/ 56524 h 85404"/>
                    <a:gd name="connsiteX23" fmla="*/ 100645 w 107420"/>
                    <a:gd name="connsiteY23" fmla="*/ 53925 h 85404"/>
                    <a:gd name="connsiteX24" fmla="*/ 96280 w 107420"/>
                    <a:gd name="connsiteY24" fmla="*/ 56338 h 85404"/>
                    <a:gd name="connsiteX25" fmla="*/ 69330 w 107420"/>
                    <a:gd name="connsiteY25" fmla="*/ 78803 h 85404"/>
                    <a:gd name="connsiteX26" fmla="*/ 58702 w 107420"/>
                    <a:gd name="connsiteY26" fmla="*/ 69520 h 85404"/>
                    <a:gd name="connsiteX27" fmla="*/ 62877 w 107420"/>
                    <a:gd name="connsiteY27" fmla="*/ 48912 h 85404"/>
                    <a:gd name="connsiteX28" fmla="*/ 69520 w 107420"/>
                    <a:gd name="connsiteY28" fmla="*/ 23662 h 85404"/>
                    <a:gd name="connsiteX29" fmla="*/ 85652 w 107420"/>
                    <a:gd name="connsiteY29" fmla="*/ 6766 h 85404"/>
                    <a:gd name="connsiteX30" fmla="*/ 94762 w 107420"/>
                    <a:gd name="connsiteY30" fmla="*/ 9551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762" y="9551"/>
                      </a:moveTo>
                      <a:cubicBezTo>
                        <a:pt x="87929" y="11408"/>
                        <a:pt x="84513" y="17721"/>
                        <a:pt x="84513" y="22362"/>
                      </a:cubicBezTo>
                      <a:cubicBezTo>
                        <a:pt x="84513" y="26447"/>
                        <a:pt x="87740" y="30903"/>
                        <a:pt x="94003" y="30903"/>
                      </a:cubicBezTo>
                      <a:cubicBezTo>
                        <a:pt x="100645" y="30903"/>
                        <a:pt x="107667" y="25518"/>
                        <a:pt x="107667" y="16421"/>
                      </a:cubicBezTo>
                      <a:cubicBezTo>
                        <a:pt x="107667" y="6581"/>
                        <a:pt x="97609" y="83"/>
                        <a:pt x="86032" y="83"/>
                      </a:cubicBezTo>
                      <a:cubicBezTo>
                        <a:pt x="75214" y="83"/>
                        <a:pt x="68191" y="8066"/>
                        <a:pt x="65724" y="11408"/>
                      </a:cubicBezTo>
                      <a:cubicBezTo>
                        <a:pt x="60979" y="3610"/>
                        <a:pt x="50351" y="83"/>
                        <a:pt x="39533" y="83"/>
                      </a:cubicBezTo>
                      <a:cubicBezTo>
                        <a:pt x="15620" y="83"/>
                        <a:pt x="2714" y="22919"/>
                        <a:pt x="2714" y="29046"/>
                      </a:cubicBezTo>
                      <a:cubicBezTo>
                        <a:pt x="2714" y="31645"/>
                        <a:pt x="5561" y="31645"/>
                        <a:pt x="7269" y="31645"/>
                      </a:cubicBezTo>
                      <a:cubicBezTo>
                        <a:pt x="9547" y="31645"/>
                        <a:pt x="10875" y="31645"/>
                        <a:pt x="11634" y="29232"/>
                      </a:cubicBezTo>
                      <a:cubicBezTo>
                        <a:pt x="17138" y="12336"/>
                        <a:pt x="30803" y="6766"/>
                        <a:pt x="38584" y="6766"/>
                      </a:cubicBezTo>
                      <a:cubicBezTo>
                        <a:pt x="45796" y="6766"/>
                        <a:pt x="49213" y="10108"/>
                        <a:pt x="49213" y="16050"/>
                      </a:cubicBezTo>
                      <a:cubicBezTo>
                        <a:pt x="49213" y="19577"/>
                        <a:pt x="46556" y="29789"/>
                        <a:pt x="44847" y="36472"/>
                      </a:cubicBezTo>
                      <a:lnTo>
                        <a:pt x="38395" y="61908"/>
                      </a:lnTo>
                      <a:cubicBezTo>
                        <a:pt x="35548" y="73234"/>
                        <a:pt x="28715" y="78803"/>
                        <a:pt x="22263" y="78803"/>
                      </a:cubicBezTo>
                      <a:cubicBezTo>
                        <a:pt x="21314" y="78803"/>
                        <a:pt x="16949" y="78803"/>
                        <a:pt x="13153" y="76019"/>
                      </a:cubicBezTo>
                      <a:cubicBezTo>
                        <a:pt x="19985" y="74162"/>
                        <a:pt x="23401" y="67849"/>
                        <a:pt x="23401" y="63208"/>
                      </a:cubicBezTo>
                      <a:cubicBezTo>
                        <a:pt x="23401" y="59123"/>
                        <a:pt x="20175" y="54667"/>
                        <a:pt x="13912" y="54667"/>
                      </a:cubicBezTo>
                      <a:cubicBezTo>
                        <a:pt x="7269" y="54667"/>
                        <a:pt x="247" y="60052"/>
                        <a:pt x="247" y="69149"/>
                      </a:cubicBezTo>
                      <a:cubicBezTo>
                        <a:pt x="247" y="78989"/>
                        <a:pt x="10306" y="85487"/>
                        <a:pt x="21883" y="85487"/>
                      </a:cubicBezTo>
                      <a:cubicBezTo>
                        <a:pt x="32701" y="85487"/>
                        <a:pt x="39723" y="77504"/>
                        <a:pt x="42190" y="74162"/>
                      </a:cubicBezTo>
                      <a:cubicBezTo>
                        <a:pt x="46935" y="81960"/>
                        <a:pt x="57563" y="85487"/>
                        <a:pt x="68381" y="85487"/>
                      </a:cubicBezTo>
                      <a:cubicBezTo>
                        <a:pt x="92295" y="85487"/>
                        <a:pt x="105200" y="62651"/>
                        <a:pt x="105200" y="56524"/>
                      </a:cubicBezTo>
                      <a:cubicBezTo>
                        <a:pt x="105200" y="53925"/>
                        <a:pt x="102353" y="53925"/>
                        <a:pt x="100645" y="53925"/>
                      </a:cubicBezTo>
                      <a:cubicBezTo>
                        <a:pt x="98368" y="53925"/>
                        <a:pt x="97039" y="53925"/>
                        <a:pt x="96280" y="56338"/>
                      </a:cubicBezTo>
                      <a:cubicBezTo>
                        <a:pt x="90776" y="73234"/>
                        <a:pt x="77111" y="78803"/>
                        <a:pt x="69330" y="78803"/>
                      </a:cubicBezTo>
                      <a:cubicBezTo>
                        <a:pt x="62118" y="78803"/>
                        <a:pt x="58702" y="75462"/>
                        <a:pt x="58702" y="69520"/>
                      </a:cubicBezTo>
                      <a:cubicBezTo>
                        <a:pt x="58702" y="65621"/>
                        <a:pt x="61169" y="55781"/>
                        <a:pt x="62877" y="48912"/>
                      </a:cubicBezTo>
                      <a:cubicBezTo>
                        <a:pt x="64206" y="44085"/>
                        <a:pt x="68571" y="26632"/>
                        <a:pt x="69520" y="23662"/>
                      </a:cubicBezTo>
                      <a:cubicBezTo>
                        <a:pt x="72367" y="12522"/>
                        <a:pt x="79009" y="6766"/>
                        <a:pt x="85652" y="6766"/>
                      </a:cubicBezTo>
                      <a:cubicBezTo>
                        <a:pt x="86601" y="6766"/>
                        <a:pt x="90966" y="6766"/>
                        <a:pt x="94762" y="9551"/>
                      </a:cubicBezTo>
                      <a:close/>
                    </a:path>
                  </a:pathLst>
                </a:custGeom>
                <a:solidFill>
                  <a:srgbClr val="000000"/>
                </a:solidFill>
                <a:ln w="19050" cap="flat">
                  <a:noFill/>
                  <a:prstDash val="solid"/>
                  <a:miter/>
                </a:ln>
              </p:spPr>
              <p:txBody>
                <a:bodyPr rtlCol="0" anchor="ctr"/>
                <a:lstStyle/>
                <a:p>
                  <a:endParaRPr lang="en-CN"/>
                </a:p>
              </p:txBody>
            </p:sp>
            <p:sp>
              <p:nvSpPr>
                <p:cNvPr id="108" name="Freeform 107">
                  <a:extLst>
                    <a:ext uri="{FF2B5EF4-FFF2-40B4-BE49-F238E27FC236}">
                      <a16:creationId xmlns:a16="http://schemas.microsoft.com/office/drawing/2014/main" id="{D032BC1E-885D-8571-39D6-356F419914EE}"/>
                    </a:ext>
                  </a:extLst>
                </p:cNvPr>
                <p:cNvSpPr/>
                <p:nvPr>
                  <p:custDataLst>
                    <p:tags r:id="rId29"/>
                  </p:custDataLst>
                </p:nvPr>
              </p:nvSpPr>
              <p:spPr>
                <a:xfrm>
                  <a:off x="18961619" y="12557729"/>
                  <a:ext cx="56860" cy="58613"/>
                </a:xfrm>
                <a:custGeom>
                  <a:avLst/>
                  <a:gdLst>
                    <a:gd name="connsiteX0" fmla="*/ 21111 w 56860"/>
                    <a:gd name="connsiteY0" fmla="*/ 27766 h 58613"/>
                    <a:gd name="connsiteX1" fmla="*/ 42501 w 56860"/>
                    <a:gd name="connsiteY1" fmla="*/ 25037 h 58613"/>
                    <a:gd name="connsiteX2" fmla="*/ 54192 w 56860"/>
                    <a:gd name="connsiteY2" fmla="*/ 11521 h 58613"/>
                    <a:gd name="connsiteX3" fmla="*/ 37718 w 56860"/>
                    <a:gd name="connsiteY3" fmla="*/ 84 h 58613"/>
                    <a:gd name="connsiteX4" fmla="*/ 254 w 56860"/>
                    <a:gd name="connsiteY4" fmla="*/ 34265 h 58613"/>
                    <a:gd name="connsiteX5" fmla="*/ 24167 w 56860"/>
                    <a:gd name="connsiteY5" fmla="*/ 58698 h 58613"/>
                    <a:gd name="connsiteX6" fmla="*/ 57114 w 56860"/>
                    <a:gd name="connsiteY6" fmla="*/ 44012 h 58613"/>
                    <a:gd name="connsiteX7" fmla="*/ 54856 w 56860"/>
                    <a:gd name="connsiteY7" fmla="*/ 41802 h 58613"/>
                    <a:gd name="connsiteX8" fmla="*/ 52730 w 56860"/>
                    <a:gd name="connsiteY8" fmla="*/ 43102 h 58613"/>
                    <a:gd name="connsiteX9" fmla="*/ 24433 w 56860"/>
                    <a:gd name="connsiteY9" fmla="*/ 55059 h 58613"/>
                    <a:gd name="connsiteX10" fmla="*/ 11148 w 56860"/>
                    <a:gd name="connsiteY10" fmla="*/ 39333 h 58613"/>
                    <a:gd name="connsiteX11" fmla="*/ 12742 w 56860"/>
                    <a:gd name="connsiteY11" fmla="*/ 27766 h 58613"/>
                    <a:gd name="connsiteX12" fmla="*/ 21111 w 56860"/>
                    <a:gd name="connsiteY12" fmla="*/ 27766 h 58613"/>
                    <a:gd name="connsiteX13" fmla="*/ 13805 w 56860"/>
                    <a:gd name="connsiteY13" fmla="*/ 24127 h 58613"/>
                    <a:gd name="connsiteX14" fmla="*/ 37718 w 56860"/>
                    <a:gd name="connsiteY14" fmla="*/ 3723 h 58613"/>
                    <a:gd name="connsiteX15" fmla="*/ 48479 w 56860"/>
                    <a:gd name="connsiteY15" fmla="*/ 11521 h 58613"/>
                    <a:gd name="connsiteX16" fmla="*/ 20314 w 56860"/>
                    <a:gd name="connsiteY16" fmla="*/ 24127 h 58613"/>
                    <a:gd name="connsiteX17" fmla="*/ 13805 w 56860"/>
                    <a:gd name="connsiteY17" fmla="*/ 24127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8613">
                      <a:moveTo>
                        <a:pt x="21111" y="27766"/>
                      </a:moveTo>
                      <a:cubicBezTo>
                        <a:pt x="24831" y="27766"/>
                        <a:pt x="35327" y="27506"/>
                        <a:pt x="42501" y="25037"/>
                      </a:cubicBezTo>
                      <a:cubicBezTo>
                        <a:pt x="52332" y="21658"/>
                        <a:pt x="54192" y="15420"/>
                        <a:pt x="54192" y="11521"/>
                      </a:cubicBezTo>
                      <a:cubicBezTo>
                        <a:pt x="54192" y="4373"/>
                        <a:pt x="46885" y="84"/>
                        <a:pt x="37718" y="84"/>
                      </a:cubicBezTo>
                      <a:cubicBezTo>
                        <a:pt x="21776" y="84"/>
                        <a:pt x="254" y="12041"/>
                        <a:pt x="254" y="34265"/>
                      </a:cubicBezTo>
                      <a:cubicBezTo>
                        <a:pt x="254" y="47391"/>
                        <a:pt x="8623" y="58698"/>
                        <a:pt x="24167" y="58698"/>
                      </a:cubicBezTo>
                      <a:cubicBezTo>
                        <a:pt x="46619" y="58698"/>
                        <a:pt x="57114" y="45831"/>
                        <a:pt x="57114" y="44012"/>
                      </a:cubicBezTo>
                      <a:cubicBezTo>
                        <a:pt x="57114" y="43232"/>
                        <a:pt x="55919" y="41802"/>
                        <a:pt x="54856" y="41802"/>
                      </a:cubicBezTo>
                      <a:cubicBezTo>
                        <a:pt x="54059" y="41802"/>
                        <a:pt x="53793" y="42062"/>
                        <a:pt x="52730" y="43102"/>
                      </a:cubicBezTo>
                      <a:cubicBezTo>
                        <a:pt x="42368" y="55059"/>
                        <a:pt x="26824" y="55059"/>
                        <a:pt x="24433" y="55059"/>
                      </a:cubicBezTo>
                      <a:cubicBezTo>
                        <a:pt x="16462" y="55059"/>
                        <a:pt x="11148" y="49860"/>
                        <a:pt x="11148" y="39333"/>
                      </a:cubicBezTo>
                      <a:cubicBezTo>
                        <a:pt x="11148" y="37514"/>
                        <a:pt x="11148" y="34914"/>
                        <a:pt x="12742" y="27766"/>
                      </a:cubicBezTo>
                      <a:lnTo>
                        <a:pt x="21111" y="27766"/>
                      </a:lnTo>
                      <a:close/>
                      <a:moveTo>
                        <a:pt x="13805" y="24127"/>
                      </a:moveTo>
                      <a:cubicBezTo>
                        <a:pt x="19252" y="5283"/>
                        <a:pt x="33998" y="3723"/>
                        <a:pt x="37718" y="3723"/>
                      </a:cubicBezTo>
                      <a:cubicBezTo>
                        <a:pt x="43563" y="3723"/>
                        <a:pt x="48479" y="6582"/>
                        <a:pt x="48479" y="11521"/>
                      </a:cubicBezTo>
                      <a:cubicBezTo>
                        <a:pt x="48479" y="24127"/>
                        <a:pt x="26027" y="24127"/>
                        <a:pt x="20314" y="24127"/>
                      </a:cubicBezTo>
                      <a:lnTo>
                        <a:pt x="13805" y="24127"/>
                      </a:lnTo>
                      <a:close/>
                    </a:path>
                  </a:pathLst>
                </a:custGeom>
                <a:solidFill>
                  <a:srgbClr val="000000"/>
                </a:solidFill>
                <a:ln w="19050" cap="flat">
                  <a:noFill/>
                  <a:prstDash val="solid"/>
                  <a:miter/>
                </a:ln>
              </p:spPr>
              <p:txBody>
                <a:bodyPr rtlCol="0" anchor="ctr"/>
                <a:lstStyle/>
                <a:p>
                  <a:endParaRPr lang="en-CN"/>
                </a:p>
              </p:txBody>
            </p:sp>
            <p:sp>
              <p:nvSpPr>
                <p:cNvPr id="109" name="Freeform 108">
                  <a:extLst>
                    <a:ext uri="{FF2B5EF4-FFF2-40B4-BE49-F238E27FC236}">
                      <a16:creationId xmlns:a16="http://schemas.microsoft.com/office/drawing/2014/main" id="{1948FBBE-5FB1-45B8-833E-612B63645D8A}"/>
                    </a:ext>
                  </a:extLst>
                </p:cNvPr>
                <p:cNvSpPr/>
                <p:nvPr>
                  <p:custDataLst>
                    <p:tags r:id="rId30"/>
                  </p:custDataLst>
                </p:nvPr>
              </p:nvSpPr>
              <p:spPr>
                <a:xfrm>
                  <a:off x="19039928" y="12422680"/>
                  <a:ext cx="99240" cy="87855"/>
                </a:xfrm>
                <a:custGeom>
                  <a:avLst/>
                  <a:gdLst>
                    <a:gd name="connsiteX0" fmla="*/ 59111 w 99240"/>
                    <a:gd name="connsiteY0" fmla="*/ 9306 h 87855"/>
                    <a:gd name="connsiteX1" fmla="*/ 63230 w 99240"/>
                    <a:gd name="connsiteY1" fmla="*/ 4887 h 87855"/>
                    <a:gd name="connsiteX2" fmla="*/ 71201 w 99240"/>
                    <a:gd name="connsiteY2" fmla="*/ 4757 h 87855"/>
                    <a:gd name="connsiteX3" fmla="*/ 86080 w 99240"/>
                    <a:gd name="connsiteY3" fmla="*/ 5797 h 87855"/>
                    <a:gd name="connsiteX4" fmla="*/ 92324 w 99240"/>
                    <a:gd name="connsiteY4" fmla="*/ 16064 h 87855"/>
                    <a:gd name="connsiteX5" fmla="*/ 91394 w 99240"/>
                    <a:gd name="connsiteY5" fmla="*/ 26591 h 87855"/>
                    <a:gd name="connsiteX6" fmla="*/ 91129 w 99240"/>
                    <a:gd name="connsiteY6" fmla="*/ 28021 h 87855"/>
                    <a:gd name="connsiteX7" fmla="*/ 93387 w 99240"/>
                    <a:gd name="connsiteY7" fmla="*/ 29970 h 87855"/>
                    <a:gd name="connsiteX8" fmla="*/ 95911 w 99240"/>
                    <a:gd name="connsiteY8" fmla="*/ 26721 h 87855"/>
                    <a:gd name="connsiteX9" fmla="*/ 99498 w 99240"/>
                    <a:gd name="connsiteY9" fmla="*/ 1898 h 87855"/>
                    <a:gd name="connsiteX10" fmla="*/ 95513 w 99240"/>
                    <a:gd name="connsiteY10" fmla="*/ 78 h 87855"/>
                    <a:gd name="connsiteX11" fmla="*/ 13809 w 99240"/>
                    <a:gd name="connsiteY11" fmla="*/ 78 h 87855"/>
                    <a:gd name="connsiteX12" fmla="*/ 9292 w 99240"/>
                    <a:gd name="connsiteY12" fmla="*/ 2808 h 87855"/>
                    <a:gd name="connsiteX13" fmla="*/ 922 w 99240"/>
                    <a:gd name="connsiteY13" fmla="*/ 25811 h 87855"/>
                    <a:gd name="connsiteX14" fmla="*/ 258 w 99240"/>
                    <a:gd name="connsiteY14" fmla="*/ 28151 h 87855"/>
                    <a:gd name="connsiteX15" fmla="*/ 2517 w 99240"/>
                    <a:gd name="connsiteY15" fmla="*/ 29970 h 87855"/>
                    <a:gd name="connsiteX16" fmla="*/ 5306 w 99240"/>
                    <a:gd name="connsiteY16" fmla="*/ 26851 h 87855"/>
                    <a:gd name="connsiteX17" fmla="*/ 37589 w 99240"/>
                    <a:gd name="connsiteY17" fmla="*/ 4757 h 87855"/>
                    <a:gd name="connsiteX18" fmla="*/ 43169 w 99240"/>
                    <a:gd name="connsiteY18" fmla="*/ 4757 h 87855"/>
                    <a:gd name="connsiteX19" fmla="*/ 47288 w 99240"/>
                    <a:gd name="connsiteY19" fmla="*/ 6057 h 87855"/>
                    <a:gd name="connsiteX20" fmla="*/ 46756 w 99240"/>
                    <a:gd name="connsiteY20" fmla="*/ 8786 h 87855"/>
                    <a:gd name="connsiteX21" fmla="*/ 29220 w 99240"/>
                    <a:gd name="connsiteY21" fmla="*/ 77147 h 87855"/>
                    <a:gd name="connsiteX22" fmla="*/ 13676 w 99240"/>
                    <a:gd name="connsiteY22" fmla="*/ 83255 h 87855"/>
                    <a:gd name="connsiteX23" fmla="*/ 7698 w 99240"/>
                    <a:gd name="connsiteY23" fmla="*/ 86114 h 87855"/>
                    <a:gd name="connsiteX24" fmla="*/ 9956 w 99240"/>
                    <a:gd name="connsiteY24" fmla="*/ 87934 h 87855"/>
                    <a:gd name="connsiteX25" fmla="*/ 21381 w 99240"/>
                    <a:gd name="connsiteY25" fmla="*/ 87544 h 87855"/>
                    <a:gd name="connsiteX26" fmla="*/ 32807 w 99240"/>
                    <a:gd name="connsiteY26" fmla="*/ 87414 h 87855"/>
                    <a:gd name="connsiteX27" fmla="*/ 44763 w 99240"/>
                    <a:gd name="connsiteY27" fmla="*/ 87544 h 87855"/>
                    <a:gd name="connsiteX28" fmla="*/ 55923 w 99240"/>
                    <a:gd name="connsiteY28" fmla="*/ 87934 h 87855"/>
                    <a:gd name="connsiteX29" fmla="*/ 58979 w 99240"/>
                    <a:gd name="connsiteY29" fmla="*/ 85075 h 87855"/>
                    <a:gd name="connsiteX30" fmla="*/ 53532 w 99240"/>
                    <a:gd name="connsiteY30" fmla="*/ 83255 h 87855"/>
                    <a:gd name="connsiteX31" fmla="*/ 45826 w 99240"/>
                    <a:gd name="connsiteY31" fmla="*/ 82995 h 87855"/>
                    <a:gd name="connsiteX32" fmla="*/ 41044 w 99240"/>
                    <a:gd name="connsiteY32" fmla="*/ 80526 h 87855"/>
                    <a:gd name="connsiteX33" fmla="*/ 41575 w 99240"/>
                    <a:gd name="connsiteY33" fmla="*/ 77537 h 87855"/>
                    <a:gd name="connsiteX34" fmla="*/ 59111 w 99240"/>
                    <a:gd name="connsiteY34" fmla="*/ 9306 h 8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240" h="87855">
                      <a:moveTo>
                        <a:pt x="59111" y="9306"/>
                      </a:moveTo>
                      <a:cubicBezTo>
                        <a:pt x="60041" y="5537"/>
                        <a:pt x="60307" y="5147"/>
                        <a:pt x="63230" y="4887"/>
                      </a:cubicBezTo>
                      <a:cubicBezTo>
                        <a:pt x="63894" y="4757"/>
                        <a:pt x="68544" y="4757"/>
                        <a:pt x="71201" y="4757"/>
                      </a:cubicBezTo>
                      <a:cubicBezTo>
                        <a:pt x="79305" y="4757"/>
                        <a:pt x="82759" y="4757"/>
                        <a:pt x="86080" y="5797"/>
                      </a:cubicBezTo>
                      <a:cubicBezTo>
                        <a:pt x="92059" y="7616"/>
                        <a:pt x="92324" y="11385"/>
                        <a:pt x="92324" y="16064"/>
                      </a:cubicBezTo>
                      <a:cubicBezTo>
                        <a:pt x="92324" y="18143"/>
                        <a:pt x="92324" y="19833"/>
                        <a:pt x="91394" y="26591"/>
                      </a:cubicBezTo>
                      <a:lnTo>
                        <a:pt x="91129" y="28021"/>
                      </a:lnTo>
                      <a:cubicBezTo>
                        <a:pt x="91129" y="29320"/>
                        <a:pt x="92059" y="29970"/>
                        <a:pt x="93387" y="29970"/>
                      </a:cubicBezTo>
                      <a:cubicBezTo>
                        <a:pt x="95380" y="29970"/>
                        <a:pt x="95646" y="28800"/>
                        <a:pt x="95911" y="26721"/>
                      </a:cubicBezTo>
                      <a:lnTo>
                        <a:pt x="99498" y="1898"/>
                      </a:lnTo>
                      <a:cubicBezTo>
                        <a:pt x="99498" y="78"/>
                        <a:pt x="97904" y="78"/>
                        <a:pt x="95513" y="78"/>
                      </a:cubicBezTo>
                      <a:lnTo>
                        <a:pt x="13809" y="78"/>
                      </a:lnTo>
                      <a:cubicBezTo>
                        <a:pt x="10488" y="78"/>
                        <a:pt x="10222" y="78"/>
                        <a:pt x="9292" y="2808"/>
                      </a:cubicBezTo>
                      <a:lnTo>
                        <a:pt x="922" y="25811"/>
                      </a:lnTo>
                      <a:cubicBezTo>
                        <a:pt x="789" y="26331"/>
                        <a:pt x="258" y="27501"/>
                        <a:pt x="258" y="28151"/>
                      </a:cubicBezTo>
                      <a:cubicBezTo>
                        <a:pt x="258" y="28671"/>
                        <a:pt x="524" y="29970"/>
                        <a:pt x="2517" y="29970"/>
                      </a:cubicBezTo>
                      <a:cubicBezTo>
                        <a:pt x="4244" y="29970"/>
                        <a:pt x="4509" y="29320"/>
                        <a:pt x="5306" y="26851"/>
                      </a:cubicBezTo>
                      <a:cubicBezTo>
                        <a:pt x="13012" y="6057"/>
                        <a:pt x="17396" y="4757"/>
                        <a:pt x="37589" y="4757"/>
                      </a:cubicBezTo>
                      <a:lnTo>
                        <a:pt x="43169" y="4757"/>
                      </a:lnTo>
                      <a:cubicBezTo>
                        <a:pt x="47155" y="4757"/>
                        <a:pt x="47288" y="4887"/>
                        <a:pt x="47288" y="6057"/>
                      </a:cubicBezTo>
                      <a:cubicBezTo>
                        <a:pt x="47288" y="6187"/>
                        <a:pt x="47288" y="6837"/>
                        <a:pt x="46756" y="8786"/>
                      </a:cubicBezTo>
                      <a:lnTo>
                        <a:pt x="29220" y="77147"/>
                      </a:lnTo>
                      <a:cubicBezTo>
                        <a:pt x="28024" y="81956"/>
                        <a:pt x="27626" y="83255"/>
                        <a:pt x="13676" y="83255"/>
                      </a:cubicBezTo>
                      <a:cubicBezTo>
                        <a:pt x="8893" y="83255"/>
                        <a:pt x="7698" y="83255"/>
                        <a:pt x="7698" y="86114"/>
                      </a:cubicBezTo>
                      <a:cubicBezTo>
                        <a:pt x="7698" y="86504"/>
                        <a:pt x="7963" y="87934"/>
                        <a:pt x="9956" y="87934"/>
                      </a:cubicBezTo>
                      <a:cubicBezTo>
                        <a:pt x="13676" y="87934"/>
                        <a:pt x="17662" y="87544"/>
                        <a:pt x="21381" y="87544"/>
                      </a:cubicBezTo>
                      <a:cubicBezTo>
                        <a:pt x="25101" y="87544"/>
                        <a:pt x="29087" y="87414"/>
                        <a:pt x="32807" y="87414"/>
                      </a:cubicBezTo>
                      <a:cubicBezTo>
                        <a:pt x="36527" y="87414"/>
                        <a:pt x="41044" y="87414"/>
                        <a:pt x="44763" y="87544"/>
                      </a:cubicBezTo>
                      <a:cubicBezTo>
                        <a:pt x="48350" y="87674"/>
                        <a:pt x="52336" y="87934"/>
                        <a:pt x="55923" y="87934"/>
                      </a:cubicBezTo>
                      <a:cubicBezTo>
                        <a:pt x="56986" y="87934"/>
                        <a:pt x="58979" y="87934"/>
                        <a:pt x="58979" y="85075"/>
                      </a:cubicBezTo>
                      <a:cubicBezTo>
                        <a:pt x="58979" y="83255"/>
                        <a:pt x="57650" y="83255"/>
                        <a:pt x="53532" y="83255"/>
                      </a:cubicBezTo>
                      <a:cubicBezTo>
                        <a:pt x="51007" y="83255"/>
                        <a:pt x="48350" y="83125"/>
                        <a:pt x="45826" y="82995"/>
                      </a:cubicBezTo>
                      <a:cubicBezTo>
                        <a:pt x="41309" y="82605"/>
                        <a:pt x="41044" y="82086"/>
                        <a:pt x="41044" y="80526"/>
                      </a:cubicBezTo>
                      <a:cubicBezTo>
                        <a:pt x="41044" y="79616"/>
                        <a:pt x="41044" y="79356"/>
                        <a:pt x="41575" y="77537"/>
                      </a:cubicBezTo>
                      <a:lnTo>
                        <a:pt x="59111" y="9306"/>
                      </a:lnTo>
                      <a:close/>
                    </a:path>
                  </a:pathLst>
                </a:custGeom>
                <a:solidFill>
                  <a:srgbClr val="000000"/>
                </a:solidFill>
                <a:ln w="19050" cap="flat">
                  <a:noFill/>
                  <a:prstDash val="solid"/>
                  <a:miter/>
                </a:ln>
              </p:spPr>
              <p:txBody>
                <a:bodyPr rtlCol="0" anchor="ctr"/>
                <a:lstStyle/>
                <a:p>
                  <a:endParaRPr lang="en-CN"/>
                </a:p>
              </p:txBody>
            </p:sp>
            <p:sp>
              <p:nvSpPr>
                <p:cNvPr id="110" name="Freeform 109">
                  <a:extLst>
                    <a:ext uri="{FF2B5EF4-FFF2-40B4-BE49-F238E27FC236}">
                      <a16:creationId xmlns:a16="http://schemas.microsoft.com/office/drawing/2014/main" id="{E08F0EAD-1330-E6FF-09C0-82F34AA4F3EC}"/>
                    </a:ext>
                  </a:extLst>
                </p:cNvPr>
                <p:cNvSpPr/>
                <p:nvPr>
                  <p:custDataLst>
                    <p:tags r:id="rId31"/>
                  </p:custDataLst>
                </p:nvPr>
              </p:nvSpPr>
              <p:spPr>
                <a:xfrm>
                  <a:off x="19164214" y="12447947"/>
                  <a:ext cx="73827" cy="185662"/>
                </a:xfrm>
                <a:custGeom>
                  <a:avLst/>
                  <a:gdLst>
                    <a:gd name="connsiteX0" fmla="*/ 73143 w 73827"/>
                    <a:gd name="connsiteY0" fmla="*/ 7138 h 185662"/>
                    <a:gd name="connsiteX1" fmla="*/ 74092 w 73827"/>
                    <a:gd name="connsiteY1" fmla="*/ 3796 h 185662"/>
                    <a:gd name="connsiteX2" fmla="*/ 70296 w 73827"/>
                    <a:gd name="connsiteY2" fmla="*/ 83 h 185662"/>
                    <a:gd name="connsiteX3" fmla="*/ 67070 w 73827"/>
                    <a:gd name="connsiteY3" fmla="*/ 1754 h 185662"/>
                    <a:gd name="connsiteX4" fmla="*/ 1213 w 73827"/>
                    <a:gd name="connsiteY4" fmla="*/ 178690 h 185662"/>
                    <a:gd name="connsiteX5" fmla="*/ 264 w 73827"/>
                    <a:gd name="connsiteY5" fmla="*/ 182032 h 185662"/>
                    <a:gd name="connsiteX6" fmla="*/ 4060 w 73827"/>
                    <a:gd name="connsiteY6" fmla="*/ 185745 h 185662"/>
                    <a:gd name="connsiteX7" fmla="*/ 8235 w 73827"/>
                    <a:gd name="connsiteY7" fmla="*/ 181289 h 185662"/>
                    <a:gd name="connsiteX8" fmla="*/ 73143 w 73827"/>
                    <a:gd name="connsiteY8" fmla="*/ 7138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7" h="185662">
                      <a:moveTo>
                        <a:pt x="73143" y="7138"/>
                      </a:moveTo>
                      <a:cubicBezTo>
                        <a:pt x="74092" y="4724"/>
                        <a:pt x="74092" y="3982"/>
                        <a:pt x="74092" y="3796"/>
                      </a:cubicBezTo>
                      <a:cubicBezTo>
                        <a:pt x="74092" y="1754"/>
                        <a:pt x="72384" y="83"/>
                        <a:pt x="70296" y="83"/>
                      </a:cubicBezTo>
                      <a:cubicBezTo>
                        <a:pt x="68968" y="83"/>
                        <a:pt x="67639" y="640"/>
                        <a:pt x="67070" y="1754"/>
                      </a:cubicBezTo>
                      <a:lnTo>
                        <a:pt x="1213" y="178690"/>
                      </a:lnTo>
                      <a:cubicBezTo>
                        <a:pt x="264" y="181104"/>
                        <a:pt x="264" y="181846"/>
                        <a:pt x="264" y="182032"/>
                      </a:cubicBezTo>
                      <a:cubicBezTo>
                        <a:pt x="264" y="184074"/>
                        <a:pt x="1972" y="185745"/>
                        <a:pt x="4060" y="185745"/>
                      </a:cubicBezTo>
                      <a:cubicBezTo>
                        <a:pt x="6527" y="185745"/>
                        <a:pt x="7097" y="184445"/>
                        <a:pt x="8235" y="181289"/>
                      </a:cubicBezTo>
                      <a:lnTo>
                        <a:pt x="73143" y="7138"/>
                      </a:lnTo>
                      <a:close/>
                    </a:path>
                  </a:pathLst>
                </a:custGeom>
                <a:solidFill>
                  <a:srgbClr val="000000"/>
                </a:solidFill>
                <a:ln w="19050" cap="flat">
                  <a:noFill/>
                  <a:prstDash val="solid"/>
                  <a:miter/>
                </a:ln>
              </p:spPr>
              <p:txBody>
                <a:bodyPr rtlCol="0" anchor="ctr"/>
                <a:lstStyle/>
                <a:p>
                  <a:endParaRPr lang="en-CN"/>
                </a:p>
              </p:txBody>
            </p:sp>
            <p:sp>
              <p:nvSpPr>
                <p:cNvPr id="111" name="Freeform 110">
                  <a:extLst>
                    <a:ext uri="{FF2B5EF4-FFF2-40B4-BE49-F238E27FC236}">
                      <a16:creationId xmlns:a16="http://schemas.microsoft.com/office/drawing/2014/main" id="{796D7868-B29A-5F76-F4A1-58752E25D811}"/>
                    </a:ext>
                  </a:extLst>
                </p:cNvPr>
                <p:cNvSpPr/>
                <p:nvPr>
                  <p:custDataLst>
                    <p:tags r:id="rId32"/>
                  </p:custDataLst>
                </p:nvPr>
              </p:nvSpPr>
              <p:spPr>
                <a:xfrm>
                  <a:off x="19262525" y="12436975"/>
                  <a:ext cx="148034" cy="185662"/>
                </a:xfrm>
                <a:custGeom>
                  <a:avLst/>
                  <a:gdLst>
                    <a:gd name="connsiteX0" fmla="*/ 60242 w 148034"/>
                    <a:gd name="connsiteY0" fmla="*/ 166243 h 185662"/>
                    <a:gd name="connsiteX1" fmla="*/ 26840 w 148034"/>
                    <a:gd name="connsiteY1" fmla="*/ 94020 h 185662"/>
                    <a:gd name="connsiteX2" fmla="*/ 23993 w 148034"/>
                    <a:gd name="connsiteY2" fmla="*/ 91050 h 185662"/>
                    <a:gd name="connsiteX3" fmla="*/ 20766 w 148034"/>
                    <a:gd name="connsiteY3" fmla="*/ 92535 h 185662"/>
                    <a:gd name="connsiteX4" fmla="*/ 2737 w 148034"/>
                    <a:gd name="connsiteY4" fmla="*/ 105903 h 185662"/>
                    <a:gd name="connsiteX5" fmla="*/ 269 w 148034"/>
                    <a:gd name="connsiteY5" fmla="*/ 108873 h 185662"/>
                    <a:gd name="connsiteX6" fmla="*/ 2167 w 148034"/>
                    <a:gd name="connsiteY6" fmla="*/ 110915 h 185662"/>
                    <a:gd name="connsiteX7" fmla="*/ 8620 w 148034"/>
                    <a:gd name="connsiteY7" fmla="*/ 106831 h 185662"/>
                    <a:gd name="connsiteX8" fmla="*/ 14693 w 148034"/>
                    <a:gd name="connsiteY8" fmla="*/ 102375 h 185662"/>
                    <a:gd name="connsiteX9" fmla="*/ 52081 w 148034"/>
                    <a:gd name="connsiteY9" fmla="*/ 182767 h 185662"/>
                    <a:gd name="connsiteX10" fmla="*/ 56067 w 148034"/>
                    <a:gd name="connsiteY10" fmla="*/ 185737 h 185662"/>
                    <a:gd name="connsiteX11" fmla="*/ 60812 w 148034"/>
                    <a:gd name="connsiteY11" fmla="*/ 182024 h 185662"/>
                    <a:gd name="connsiteX12" fmla="*/ 146976 w 148034"/>
                    <a:gd name="connsiteY12" fmla="*/ 7501 h 185662"/>
                    <a:gd name="connsiteX13" fmla="*/ 148304 w 148034"/>
                    <a:gd name="connsiteY13" fmla="*/ 3788 h 185662"/>
                    <a:gd name="connsiteX14" fmla="*/ 144508 w 148034"/>
                    <a:gd name="connsiteY14" fmla="*/ 75 h 185662"/>
                    <a:gd name="connsiteX15" fmla="*/ 140143 w 148034"/>
                    <a:gd name="connsiteY15" fmla="*/ 3974 h 185662"/>
                    <a:gd name="connsiteX16" fmla="*/ 60242 w 148034"/>
                    <a:gd name="connsiteY16" fmla="*/ 166243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034" h="185662">
                      <a:moveTo>
                        <a:pt x="60242" y="166243"/>
                      </a:moveTo>
                      <a:lnTo>
                        <a:pt x="26840" y="94020"/>
                      </a:lnTo>
                      <a:cubicBezTo>
                        <a:pt x="25511" y="91050"/>
                        <a:pt x="24562" y="91050"/>
                        <a:pt x="23993" y="91050"/>
                      </a:cubicBezTo>
                      <a:cubicBezTo>
                        <a:pt x="23803" y="91050"/>
                        <a:pt x="22854" y="91050"/>
                        <a:pt x="20766" y="92535"/>
                      </a:cubicBezTo>
                      <a:lnTo>
                        <a:pt x="2737" y="105903"/>
                      </a:lnTo>
                      <a:cubicBezTo>
                        <a:pt x="269" y="107759"/>
                        <a:pt x="269" y="108316"/>
                        <a:pt x="269" y="108873"/>
                      </a:cubicBezTo>
                      <a:cubicBezTo>
                        <a:pt x="269" y="109801"/>
                        <a:pt x="839" y="110915"/>
                        <a:pt x="2167" y="110915"/>
                      </a:cubicBezTo>
                      <a:cubicBezTo>
                        <a:pt x="3306" y="110915"/>
                        <a:pt x="6532" y="108316"/>
                        <a:pt x="8620" y="106831"/>
                      </a:cubicBezTo>
                      <a:cubicBezTo>
                        <a:pt x="9759" y="105903"/>
                        <a:pt x="12606" y="103860"/>
                        <a:pt x="14693" y="102375"/>
                      </a:cubicBezTo>
                      <a:lnTo>
                        <a:pt x="52081" y="182767"/>
                      </a:lnTo>
                      <a:cubicBezTo>
                        <a:pt x="53410" y="185737"/>
                        <a:pt x="54359" y="185737"/>
                        <a:pt x="56067" y="185737"/>
                      </a:cubicBezTo>
                      <a:cubicBezTo>
                        <a:pt x="58914" y="185737"/>
                        <a:pt x="59483" y="184623"/>
                        <a:pt x="60812" y="182024"/>
                      </a:cubicBezTo>
                      <a:lnTo>
                        <a:pt x="146976" y="7501"/>
                      </a:lnTo>
                      <a:cubicBezTo>
                        <a:pt x="148304" y="4902"/>
                        <a:pt x="148304" y="4160"/>
                        <a:pt x="148304" y="3788"/>
                      </a:cubicBezTo>
                      <a:cubicBezTo>
                        <a:pt x="148304" y="1932"/>
                        <a:pt x="146786" y="75"/>
                        <a:pt x="144508" y="75"/>
                      </a:cubicBezTo>
                      <a:cubicBezTo>
                        <a:pt x="142990" y="75"/>
                        <a:pt x="141662" y="1003"/>
                        <a:pt x="140143" y="3974"/>
                      </a:cubicBezTo>
                      <a:lnTo>
                        <a:pt x="60242" y="166243"/>
                      </a:lnTo>
                      <a:close/>
                    </a:path>
                  </a:pathLst>
                </a:custGeom>
                <a:solidFill>
                  <a:srgbClr val="000000"/>
                </a:solidFill>
                <a:ln w="19050" cap="flat">
                  <a:noFill/>
                  <a:prstDash val="solid"/>
                  <a:miter/>
                </a:ln>
              </p:spPr>
              <p:txBody>
                <a:bodyPr rtlCol="0" anchor="ctr"/>
                <a:lstStyle/>
                <a:p>
                  <a:endParaRPr lang="en-CN"/>
                </a:p>
              </p:txBody>
            </p:sp>
            <p:sp>
              <p:nvSpPr>
                <p:cNvPr id="112" name="Freeform 111">
                  <a:extLst>
                    <a:ext uri="{FF2B5EF4-FFF2-40B4-BE49-F238E27FC236}">
                      <a16:creationId xmlns:a16="http://schemas.microsoft.com/office/drawing/2014/main" id="{D8715D0F-2D37-6D56-A974-79DE6FD92042}"/>
                    </a:ext>
                  </a:extLst>
                </p:cNvPr>
                <p:cNvSpPr/>
                <p:nvPr>
                  <p:custDataLst>
                    <p:tags r:id="rId33"/>
                  </p:custDataLst>
                </p:nvPr>
              </p:nvSpPr>
              <p:spPr>
                <a:xfrm>
                  <a:off x="19406828" y="12436976"/>
                  <a:ext cx="82132" cy="7426"/>
                </a:xfrm>
                <a:custGeom>
                  <a:avLst/>
                  <a:gdLst>
                    <a:gd name="connsiteX0" fmla="*/ 0 w 82132"/>
                    <a:gd name="connsiteY0" fmla="*/ 0 h 7426"/>
                    <a:gd name="connsiteX1" fmla="*/ 82132 w 82132"/>
                    <a:gd name="connsiteY1" fmla="*/ 0 h 7426"/>
                    <a:gd name="connsiteX2" fmla="*/ 82132 w 82132"/>
                    <a:gd name="connsiteY2" fmla="*/ 7426 h 7426"/>
                    <a:gd name="connsiteX3" fmla="*/ 0 w 82132"/>
                    <a:gd name="connsiteY3" fmla="*/ 7426 h 7426"/>
                  </a:gdLst>
                  <a:ahLst/>
                  <a:cxnLst>
                    <a:cxn ang="0">
                      <a:pos x="connsiteX0" y="connsiteY0"/>
                    </a:cxn>
                    <a:cxn ang="0">
                      <a:pos x="connsiteX1" y="connsiteY1"/>
                    </a:cxn>
                    <a:cxn ang="0">
                      <a:pos x="connsiteX2" y="connsiteY2"/>
                    </a:cxn>
                    <a:cxn ang="0">
                      <a:pos x="connsiteX3" y="connsiteY3"/>
                    </a:cxn>
                  </a:cxnLst>
                  <a:rect l="l" t="t" r="r" b="b"/>
                  <a:pathLst>
                    <a:path w="82132" h="7426">
                      <a:moveTo>
                        <a:pt x="0" y="0"/>
                      </a:moveTo>
                      <a:lnTo>
                        <a:pt x="82132" y="0"/>
                      </a:lnTo>
                      <a:lnTo>
                        <a:pt x="82132" y="7426"/>
                      </a:lnTo>
                      <a:lnTo>
                        <a:pt x="0" y="7426"/>
                      </a:lnTo>
                      <a:close/>
                    </a:path>
                  </a:pathLst>
                </a:custGeom>
                <a:solidFill>
                  <a:srgbClr val="000000"/>
                </a:solidFill>
                <a:ln w="19050" cap="flat">
                  <a:noFill/>
                  <a:prstDash val="solid"/>
                  <a:miter/>
                </a:ln>
              </p:spPr>
              <p:txBody>
                <a:bodyPr rtlCol="0" anchor="ctr"/>
                <a:lstStyle/>
                <a:p>
                  <a:endParaRPr lang="en-CN"/>
                </a:p>
              </p:txBody>
            </p:sp>
            <p:sp>
              <p:nvSpPr>
                <p:cNvPr id="113" name="Freeform 112">
                  <a:extLst>
                    <a:ext uri="{FF2B5EF4-FFF2-40B4-BE49-F238E27FC236}">
                      <a16:creationId xmlns:a16="http://schemas.microsoft.com/office/drawing/2014/main" id="{B714CAE8-7BC9-C228-D51D-48C9A544A609}"/>
                    </a:ext>
                  </a:extLst>
                </p:cNvPr>
                <p:cNvSpPr/>
                <p:nvPr>
                  <p:custDataLst>
                    <p:tags r:id="rId34"/>
                  </p:custDataLst>
                </p:nvPr>
              </p:nvSpPr>
              <p:spPr>
                <a:xfrm>
                  <a:off x="19414609" y="12505131"/>
                  <a:ext cx="73827" cy="84105"/>
                </a:xfrm>
                <a:custGeom>
                  <a:avLst/>
                  <a:gdLst>
                    <a:gd name="connsiteX0" fmla="*/ 67652 w 73827"/>
                    <a:gd name="connsiteY0" fmla="*/ 11594 h 84105"/>
                    <a:gd name="connsiteX1" fmla="*/ 59302 w 73827"/>
                    <a:gd name="connsiteY1" fmla="*/ 14193 h 84105"/>
                    <a:gd name="connsiteX2" fmla="*/ 55886 w 73827"/>
                    <a:gd name="connsiteY2" fmla="*/ 21434 h 84105"/>
                    <a:gd name="connsiteX3" fmla="*/ 62908 w 73827"/>
                    <a:gd name="connsiteY3" fmla="*/ 27932 h 84105"/>
                    <a:gd name="connsiteX4" fmla="*/ 73536 w 73827"/>
                    <a:gd name="connsiteY4" fmla="*/ 16050 h 84105"/>
                    <a:gd name="connsiteX5" fmla="*/ 51141 w 73827"/>
                    <a:gd name="connsiteY5" fmla="*/ 83 h 84105"/>
                    <a:gd name="connsiteX6" fmla="*/ 278 w 73827"/>
                    <a:gd name="connsiteY6" fmla="*/ 52811 h 84105"/>
                    <a:gd name="connsiteX7" fmla="*/ 31023 w 73827"/>
                    <a:gd name="connsiteY7" fmla="*/ 84188 h 84105"/>
                    <a:gd name="connsiteX8" fmla="*/ 74105 w 73827"/>
                    <a:gd name="connsiteY8" fmla="*/ 62280 h 84105"/>
                    <a:gd name="connsiteX9" fmla="*/ 71828 w 73827"/>
                    <a:gd name="connsiteY9" fmla="*/ 59866 h 84105"/>
                    <a:gd name="connsiteX10" fmla="*/ 69361 w 73827"/>
                    <a:gd name="connsiteY10" fmla="*/ 61723 h 84105"/>
                    <a:gd name="connsiteX11" fmla="*/ 31403 w 73827"/>
                    <a:gd name="connsiteY11" fmla="*/ 80103 h 84105"/>
                    <a:gd name="connsiteX12" fmla="*/ 14322 w 73827"/>
                    <a:gd name="connsiteY12" fmla="*/ 59866 h 84105"/>
                    <a:gd name="connsiteX13" fmla="*/ 24570 w 73827"/>
                    <a:gd name="connsiteY13" fmla="*/ 22733 h 84105"/>
                    <a:gd name="connsiteX14" fmla="*/ 51331 w 73827"/>
                    <a:gd name="connsiteY14" fmla="*/ 4167 h 84105"/>
                    <a:gd name="connsiteX15" fmla="*/ 67652 w 73827"/>
                    <a:gd name="connsiteY15" fmla="*/ 11594 h 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827" h="84105">
                      <a:moveTo>
                        <a:pt x="67652" y="11594"/>
                      </a:moveTo>
                      <a:cubicBezTo>
                        <a:pt x="64616" y="11594"/>
                        <a:pt x="61959" y="11594"/>
                        <a:pt x="59302" y="14193"/>
                      </a:cubicBezTo>
                      <a:cubicBezTo>
                        <a:pt x="56265" y="16978"/>
                        <a:pt x="55886" y="20134"/>
                        <a:pt x="55886" y="21434"/>
                      </a:cubicBezTo>
                      <a:cubicBezTo>
                        <a:pt x="55886" y="25890"/>
                        <a:pt x="59302" y="27932"/>
                        <a:pt x="62908" y="27932"/>
                      </a:cubicBezTo>
                      <a:cubicBezTo>
                        <a:pt x="68412" y="27932"/>
                        <a:pt x="73536" y="23476"/>
                        <a:pt x="73536" y="16050"/>
                      </a:cubicBezTo>
                      <a:cubicBezTo>
                        <a:pt x="73536" y="6952"/>
                        <a:pt x="64616" y="83"/>
                        <a:pt x="51141" y="83"/>
                      </a:cubicBezTo>
                      <a:cubicBezTo>
                        <a:pt x="25519" y="83"/>
                        <a:pt x="278" y="26632"/>
                        <a:pt x="278" y="52811"/>
                      </a:cubicBezTo>
                      <a:cubicBezTo>
                        <a:pt x="278" y="69520"/>
                        <a:pt x="11285" y="84188"/>
                        <a:pt x="31023" y="84188"/>
                      </a:cubicBezTo>
                      <a:cubicBezTo>
                        <a:pt x="58163" y="84188"/>
                        <a:pt x="74105" y="64507"/>
                        <a:pt x="74105" y="62280"/>
                      </a:cubicBezTo>
                      <a:cubicBezTo>
                        <a:pt x="74105" y="61166"/>
                        <a:pt x="72967" y="59866"/>
                        <a:pt x="71828" y="59866"/>
                      </a:cubicBezTo>
                      <a:cubicBezTo>
                        <a:pt x="70879" y="59866"/>
                        <a:pt x="70499" y="60237"/>
                        <a:pt x="69361" y="61723"/>
                      </a:cubicBezTo>
                      <a:cubicBezTo>
                        <a:pt x="54367" y="80103"/>
                        <a:pt x="33680" y="80103"/>
                        <a:pt x="31403" y="80103"/>
                      </a:cubicBezTo>
                      <a:cubicBezTo>
                        <a:pt x="19446" y="80103"/>
                        <a:pt x="14322" y="71006"/>
                        <a:pt x="14322" y="59866"/>
                      </a:cubicBezTo>
                      <a:cubicBezTo>
                        <a:pt x="14322" y="52254"/>
                        <a:pt x="18118" y="34245"/>
                        <a:pt x="24570" y="22733"/>
                      </a:cubicBezTo>
                      <a:cubicBezTo>
                        <a:pt x="30454" y="12151"/>
                        <a:pt x="40892" y="4167"/>
                        <a:pt x="51331" y="4167"/>
                      </a:cubicBezTo>
                      <a:cubicBezTo>
                        <a:pt x="57783" y="4167"/>
                        <a:pt x="64995" y="6581"/>
                        <a:pt x="67652" y="11594"/>
                      </a:cubicBezTo>
                      <a:close/>
                    </a:path>
                  </a:pathLst>
                </a:custGeom>
                <a:solidFill>
                  <a:srgbClr val="000000"/>
                </a:solidFill>
                <a:ln w="19050" cap="flat">
                  <a:noFill/>
                  <a:prstDash val="solid"/>
                  <a:miter/>
                </a:ln>
              </p:spPr>
              <p:txBody>
                <a:bodyPr rtlCol="0" anchor="ctr"/>
                <a:lstStyle/>
                <a:p>
                  <a:endParaRPr lang="en-CN"/>
                </a:p>
              </p:txBody>
            </p:sp>
            <p:sp>
              <p:nvSpPr>
                <p:cNvPr id="114" name="Freeform 113">
                  <a:extLst>
                    <a:ext uri="{FF2B5EF4-FFF2-40B4-BE49-F238E27FC236}">
                      <a16:creationId xmlns:a16="http://schemas.microsoft.com/office/drawing/2014/main" id="{B951A7AE-C595-2562-AA2B-2A41F57DEF6B}"/>
                    </a:ext>
                  </a:extLst>
                </p:cNvPr>
                <p:cNvSpPr/>
                <p:nvPr>
                  <p:custDataLst>
                    <p:tags r:id="rId35"/>
                  </p:custDataLst>
                </p:nvPr>
              </p:nvSpPr>
              <p:spPr>
                <a:xfrm>
                  <a:off x="19499778" y="12447947"/>
                  <a:ext cx="44030" cy="185662"/>
                </a:xfrm>
                <a:custGeom>
                  <a:avLst/>
                  <a:gdLst>
                    <a:gd name="connsiteX0" fmla="*/ 44313 w 44030"/>
                    <a:gd name="connsiteY0" fmla="*/ 92914 h 185662"/>
                    <a:gd name="connsiteX1" fmla="*/ 31787 w 44030"/>
                    <a:gd name="connsiteY1" fmla="*/ 34987 h 185662"/>
                    <a:gd name="connsiteX2" fmla="*/ 2180 w 44030"/>
                    <a:gd name="connsiteY2" fmla="*/ 83 h 185662"/>
                    <a:gd name="connsiteX3" fmla="*/ 282 w 44030"/>
                    <a:gd name="connsiteY3" fmla="*/ 1939 h 185662"/>
                    <a:gd name="connsiteX4" fmla="*/ 3888 w 44030"/>
                    <a:gd name="connsiteY4" fmla="*/ 6209 h 185662"/>
                    <a:gd name="connsiteX5" fmla="*/ 33305 w 44030"/>
                    <a:gd name="connsiteY5" fmla="*/ 92914 h 185662"/>
                    <a:gd name="connsiteX6" fmla="*/ 2749 w 44030"/>
                    <a:gd name="connsiteY6" fmla="*/ 180732 h 185662"/>
                    <a:gd name="connsiteX7" fmla="*/ 282 w 44030"/>
                    <a:gd name="connsiteY7" fmla="*/ 183888 h 185662"/>
                    <a:gd name="connsiteX8" fmla="*/ 2180 w 44030"/>
                    <a:gd name="connsiteY8" fmla="*/ 185745 h 185662"/>
                    <a:gd name="connsiteX9" fmla="*/ 32356 w 44030"/>
                    <a:gd name="connsiteY9" fmla="*/ 149541 h 185662"/>
                    <a:gd name="connsiteX10" fmla="*/ 44313 w 44030"/>
                    <a:gd name="connsiteY10" fmla="*/ 92914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313" y="92914"/>
                      </a:moveTo>
                      <a:cubicBezTo>
                        <a:pt x="44313" y="78432"/>
                        <a:pt x="42225" y="55967"/>
                        <a:pt x="31787" y="34987"/>
                      </a:cubicBezTo>
                      <a:cubicBezTo>
                        <a:pt x="20399" y="12151"/>
                        <a:pt x="4078" y="83"/>
                        <a:pt x="2180" y="83"/>
                      </a:cubicBezTo>
                      <a:cubicBezTo>
                        <a:pt x="1041" y="83"/>
                        <a:pt x="282" y="825"/>
                        <a:pt x="282" y="1939"/>
                      </a:cubicBezTo>
                      <a:cubicBezTo>
                        <a:pt x="282" y="2496"/>
                        <a:pt x="282" y="2868"/>
                        <a:pt x="3888" y="6209"/>
                      </a:cubicBezTo>
                      <a:cubicBezTo>
                        <a:pt x="22487" y="24590"/>
                        <a:pt x="33305" y="54110"/>
                        <a:pt x="33305" y="92914"/>
                      </a:cubicBezTo>
                      <a:cubicBezTo>
                        <a:pt x="33305" y="124662"/>
                        <a:pt x="26283" y="157339"/>
                        <a:pt x="2749" y="180732"/>
                      </a:cubicBezTo>
                      <a:cubicBezTo>
                        <a:pt x="282" y="182960"/>
                        <a:pt x="282" y="183331"/>
                        <a:pt x="282" y="183888"/>
                      </a:cubicBezTo>
                      <a:cubicBezTo>
                        <a:pt x="282" y="185002"/>
                        <a:pt x="1041" y="185745"/>
                        <a:pt x="2180" y="185745"/>
                      </a:cubicBezTo>
                      <a:cubicBezTo>
                        <a:pt x="4078" y="185745"/>
                        <a:pt x="21159" y="173120"/>
                        <a:pt x="32356" y="149541"/>
                      </a:cubicBezTo>
                      <a:cubicBezTo>
                        <a:pt x="42035" y="129118"/>
                        <a:pt x="44313" y="108509"/>
                        <a:pt x="44313" y="92914"/>
                      </a:cubicBezTo>
                      <a:close/>
                    </a:path>
                  </a:pathLst>
                </a:custGeom>
                <a:solidFill>
                  <a:srgbClr val="000000"/>
                </a:solidFill>
                <a:ln w="19050" cap="flat">
                  <a:noFill/>
                  <a:prstDash val="solid"/>
                  <a:miter/>
                </a:ln>
              </p:spPr>
              <p:txBody>
                <a:bodyPr rtlCol="0" anchor="ctr"/>
                <a:lstStyle/>
                <a:p>
                  <a:endParaRPr lang="en-CN"/>
                </a:p>
              </p:txBody>
            </p:sp>
            <p:sp>
              <p:nvSpPr>
                <p:cNvPr id="115" name="Freeform 114">
                  <a:extLst>
                    <a:ext uri="{FF2B5EF4-FFF2-40B4-BE49-F238E27FC236}">
                      <a16:creationId xmlns:a16="http://schemas.microsoft.com/office/drawing/2014/main" id="{CA6EA826-92FF-2675-1C47-AB17EA7FA41D}"/>
                    </a:ext>
                  </a:extLst>
                </p:cNvPr>
                <p:cNvSpPr/>
                <p:nvPr>
                  <p:custDataLst>
                    <p:tags r:id="rId36"/>
                  </p:custDataLst>
                </p:nvPr>
              </p:nvSpPr>
              <p:spPr>
                <a:xfrm>
                  <a:off x="19569978" y="12503275"/>
                  <a:ext cx="107420" cy="85404"/>
                </a:xfrm>
                <a:custGeom>
                  <a:avLst/>
                  <a:gdLst>
                    <a:gd name="connsiteX0" fmla="*/ 94800 w 107420"/>
                    <a:gd name="connsiteY0" fmla="*/ 9551 h 85404"/>
                    <a:gd name="connsiteX1" fmla="*/ 84552 w 107420"/>
                    <a:gd name="connsiteY1" fmla="*/ 22362 h 85404"/>
                    <a:gd name="connsiteX2" fmla="*/ 94041 w 107420"/>
                    <a:gd name="connsiteY2" fmla="*/ 30903 h 85404"/>
                    <a:gd name="connsiteX3" fmla="*/ 107706 w 107420"/>
                    <a:gd name="connsiteY3" fmla="*/ 16421 h 85404"/>
                    <a:gd name="connsiteX4" fmla="*/ 86070 w 107420"/>
                    <a:gd name="connsiteY4" fmla="*/ 83 h 85404"/>
                    <a:gd name="connsiteX5" fmla="*/ 65763 w 107420"/>
                    <a:gd name="connsiteY5" fmla="*/ 11408 h 85404"/>
                    <a:gd name="connsiteX6" fmla="*/ 39572 w 107420"/>
                    <a:gd name="connsiteY6" fmla="*/ 83 h 85404"/>
                    <a:gd name="connsiteX7" fmla="*/ 2753 w 107420"/>
                    <a:gd name="connsiteY7" fmla="*/ 29046 h 85404"/>
                    <a:gd name="connsiteX8" fmla="*/ 7308 w 107420"/>
                    <a:gd name="connsiteY8" fmla="*/ 31645 h 85404"/>
                    <a:gd name="connsiteX9" fmla="*/ 11673 w 107420"/>
                    <a:gd name="connsiteY9" fmla="*/ 29232 h 85404"/>
                    <a:gd name="connsiteX10" fmla="*/ 38623 w 107420"/>
                    <a:gd name="connsiteY10" fmla="*/ 6766 h 85404"/>
                    <a:gd name="connsiteX11" fmla="*/ 49251 w 107420"/>
                    <a:gd name="connsiteY11" fmla="*/ 16050 h 85404"/>
                    <a:gd name="connsiteX12" fmla="*/ 44886 w 107420"/>
                    <a:gd name="connsiteY12" fmla="*/ 36472 h 85404"/>
                    <a:gd name="connsiteX13" fmla="*/ 38433 w 107420"/>
                    <a:gd name="connsiteY13" fmla="*/ 61908 h 85404"/>
                    <a:gd name="connsiteX14" fmla="*/ 22301 w 107420"/>
                    <a:gd name="connsiteY14" fmla="*/ 78803 h 85404"/>
                    <a:gd name="connsiteX15" fmla="*/ 13191 w 107420"/>
                    <a:gd name="connsiteY15" fmla="*/ 76019 h 85404"/>
                    <a:gd name="connsiteX16" fmla="*/ 23440 w 107420"/>
                    <a:gd name="connsiteY16" fmla="*/ 63208 h 85404"/>
                    <a:gd name="connsiteX17" fmla="*/ 13951 w 107420"/>
                    <a:gd name="connsiteY17" fmla="*/ 54667 h 85404"/>
                    <a:gd name="connsiteX18" fmla="*/ 286 w 107420"/>
                    <a:gd name="connsiteY18" fmla="*/ 69149 h 85404"/>
                    <a:gd name="connsiteX19" fmla="*/ 21922 w 107420"/>
                    <a:gd name="connsiteY19" fmla="*/ 85487 h 85404"/>
                    <a:gd name="connsiteX20" fmla="*/ 42229 w 107420"/>
                    <a:gd name="connsiteY20" fmla="*/ 74162 h 85404"/>
                    <a:gd name="connsiteX21" fmla="*/ 68420 w 107420"/>
                    <a:gd name="connsiteY21" fmla="*/ 85487 h 85404"/>
                    <a:gd name="connsiteX22" fmla="*/ 105239 w 107420"/>
                    <a:gd name="connsiteY22" fmla="*/ 56524 h 85404"/>
                    <a:gd name="connsiteX23" fmla="*/ 100684 w 107420"/>
                    <a:gd name="connsiteY23" fmla="*/ 53925 h 85404"/>
                    <a:gd name="connsiteX24" fmla="*/ 96319 w 107420"/>
                    <a:gd name="connsiteY24" fmla="*/ 56338 h 85404"/>
                    <a:gd name="connsiteX25" fmla="*/ 69369 w 107420"/>
                    <a:gd name="connsiteY25" fmla="*/ 78803 h 85404"/>
                    <a:gd name="connsiteX26" fmla="*/ 58741 w 107420"/>
                    <a:gd name="connsiteY26" fmla="*/ 69520 h 85404"/>
                    <a:gd name="connsiteX27" fmla="*/ 62916 w 107420"/>
                    <a:gd name="connsiteY27" fmla="*/ 48912 h 85404"/>
                    <a:gd name="connsiteX28" fmla="*/ 69559 w 107420"/>
                    <a:gd name="connsiteY28" fmla="*/ 23662 h 85404"/>
                    <a:gd name="connsiteX29" fmla="*/ 85691 w 107420"/>
                    <a:gd name="connsiteY29" fmla="*/ 6766 h 85404"/>
                    <a:gd name="connsiteX30" fmla="*/ 94800 w 107420"/>
                    <a:gd name="connsiteY30" fmla="*/ 9551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800" y="9551"/>
                      </a:moveTo>
                      <a:cubicBezTo>
                        <a:pt x="87968" y="11408"/>
                        <a:pt x="84552" y="17721"/>
                        <a:pt x="84552" y="22362"/>
                      </a:cubicBezTo>
                      <a:cubicBezTo>
                        <a:pt x="84552" y="26447"/>
                        <a:pt x="87778" y="30903"/>
                        <a:pt x="94041" y="30903"/>
                      </a:cubicBezTo>
                      <a:cubicBezTo>
                        <a:pt x="100684" y="30903"/>
                        <a:pt x="107706" y="25518"/>
                        <a:pt x="107706" y="16421"/>
                      </a:cubicBezTo>
                      <a:cubicBezTo>
                        <a:pt x="107706" y="6581"/>
                        <a:pt x="97647" y="83"/>
                        <a:pt x="86070" y="83"/>
                      </a:cubicBezTo>
                      <a:cubicBezTo>
                        <a:pt x="75252" y="83"/>
                        <a:pt x="68230" y="8066"/>
                        <a:pt x="65763" y="11408"/>
                      </a:cubicBezTo>
                      <a:cubicBezTo>
                        <a:pt x="61018" y="3610"/>
                        <a:pt x="50390" y="83"/>
                        <a:pt x="39572" y="83"/>
                      </a:cubicBezTo>
                      <a:cubicBezTo>
                        <a:pt x="15659" y="83"/>
                        <a:pt x="2753" y="22919"/>
                        <a:pt x="2753" y="29046"/>
                      </a:cubicBezTo>
                      <a:cubicBezTo>
                        <a:pt x="2753" y="31645"/>
                        <a:pt x="5600" y="31645"/>
                        <a:pt x="7308" y="31645"/>
                      </a:cubicBezTo>
                      <a:cubicBezTo>
                        <a:pt x="9585" y="31645"/>
                        <a:pt x="10914" y="31645"/>
                        <a:pt x="11673" y="29232"/>
                      </a:cubicBezTo>
                      <a:cubicBezTo>
                        <a:pt x="17177" y="12336"/>
                        <a:pt x="30842" y="6766"/>
                        <a:pt x="38623" y="6766"/>
                      </a:cubicBezTo>
                      <a:cubicBezTo>
                        <a:pt x="45835" y="6766"/>
                        <a:pt x="49251" y="10108"/>
                        <a:pt x="49251" y="16050"/>
                      </a:cubicBezTo>
                      <a:cubicBezTo>
                        <a:pt x="49251" y="19577"/>
                        <a:pt x="46594" y="29789"/>
                        <a:pt x="44886" y="36472"/>
                      </a:cubicBezTo>
                      <a:lnTo>
                        <a:pt x="38433" y="61908"/>
                      </a:lnTo>
                      <a:cubicBezTo>
                        <a:pt x="35586" y="73234"/>
                        <a:pt x="28754" y="78803"/>
                        <a:pt x="22301" y="78803"/>
                      </a:cubicBezTo>
                      <a:cubicBezTo>
                        <a:pt x="21352" y="78803"/>
                        <a:pt x="16987" y="78803"/>
                        <a:pt x="13191" y="76019"/>
                      </a:cubicBezTo>
                      <a:cubicBezTo>
                        <a:pt x="20024" y="74162"/>
                        <a:pt x="23440" y="67849"/>
                        <a:pt x="23440" y="63208"/>
                      </a:cubicBezTo>
                      <a:cubicBezTo>
                        <a:pt x="23440" y="59123"/>
                        <a:pt x="20214" y="54667"/>
                        <a:pt x="13951" y="54667"/>
                      </a:cubicBezTo>
                      <a:cubicBezTo>
                        <a:pt x="7308" y="54667"/>
                        <a:pt x="286" y="60052"/>
                        <a:pt x="286" y="69149"/>
                      </a:cubicBezTo>
                      <a:cubicBezTo>
                        <a:pt x="286" y="78989"/>
                        <a:pt x="10345" y="85487"/>
                        <a:pt x="21922" y="85487"/>
                      </a:cubicBezTo>
                      <a:cubicBezTo>
                        <a:pt x="32740" y="85487"/>
                        <a:pt x="39762" y="77504"/>
                        <a:pt x="42229" y="74162"/>
                      </a:cubicBezTo>
                      <a:cubicBezTo>
                        <a:pt x="46974" y="81960"/>
                        <a:pt x="57602" y="85487"/>
                        <a:pt x="68420" y="85487"/>
                      </a:cubicBezTo>
                      <a:cubicBezTo>
                        <a:pt x="92333" y="85487"/>
                        <a:pt x="105239" y="62651"/>
                        <a:pt x="105239" y="56524"/>
                      </a:cubicBezTo>
                      <a:cubicBezTo>
                        <a:pt x="105239" y="53925"/>
                        <a:pt x="102392" y="53925"/>
                        <a:pt x="100684" y="53925"/>
                      </a:cubicBezTo>
                      <a:cubicBezTo>
                        <a:pt x="98406" y="53925"/>
                        <a:pt x="97078" y="53925"/>
                        <a:pt x="96319" y="56338"/>
                      </a:cubicBezTo>
                      <a:cubicBezTo>
                        <a:pt x="90815" y="73234"/>
                        <a:pt x="77150" y="78803"/>
                        <a:pt x="69369" y="78803"/>
                      </a:cubicBezTo>
                      <a:cubicBezTo>
                        <a:pt x="62157" y="78803"/>
                        <a:pt x="58741" y="75462"/>
                        <a:pt x="58741" y="69520"/>
                      </a:cubicBezTo>
                      <a:cubicBezTo>
                        <a:pt x="58741" y="65621"/>
                        <a:pt x="61208" y="55781"/>
                        <a:pt x="62916" y="48912"/>
                      </a:cubicBezTo>
                      <a:cubicBezTo>
                        <a:pt x="64244" y="44085"/>
                        <a:pt x="68610" y="26632"/>
                        <a:pt x="69559" y="23662"/>
                      </a:cubicBezTo>
                      <a:cubicBezTo>
                        <a:pt x="72405" y="12522"/>
                        <a:pt x="79048" y="6766"/>
                        <a:pt x="85691" y="6766"/>
                      </a:cubicBezTo>
                      <a:cubicBezTo>
                        <a:pt x="86639" y="6766"/>
                        <a:pt x="91005" y="6766"/>
                        <a:pt x="94800" y="9551"/>
                      </a:cubicBezTo>
                      <a:close/>
                    </a:path>
                  </a:pathLst>
                </a:custGeom>
                <a:solidFill>
                  <a:srgbClr val="000000"/>
                </a:solidFill>
                <a:ln w="19050" cap="flat">
                  <a:noFill/>
                  <a:prstDash val="solid"/>
                  <a:miter/>
                </a:ln>
              </p:spPr>
              <p:txBody>
                <a:bodyPr rtlCol="0" anchor="ctr"/>
                <a:lstStyle/>
                <a:p>
                  <a:endParaRPr lang="en-CN"/>
                </a:p>
              </p:txBody>
            </p:sp>
            <p:sp>
              <p:nvSpPr>
                <p:cNvPr id="116" name="Freeform 115">
                  <a:extLst>
                    <a:ext uri="{FF2B5EF4-FFF2-40B4-BE49-F238E27FC236}">
                      <a16:creationId xmlns:a16="http://schemas.microsoft.com/office/drawing/2014/main" id="{3092EAA5-70E0-0058-CC15-8B9E736AFAE5}"/>
                    </a:ext>
                  </a:extLst>
                </p:cNvPr>
                <p:cNvSpPr/>
                <p:nvPr>
                  <p:custDataLst>
                    <p:tags r:id="rId37"/>
                  </p:custDataLst>
                </p:nvPr>
              </p:nvSpPr>
              <p:spPr>
                <a:xfrm>
                  <a:off x="19696743" y="12557729"/>
                  <a:ext cx="56860" cy="58613"/>
                </a:xfrm>
                <a:custGeom>
                  <a:avLst/>
                  <a:gdLst>
                    <a:gd name="connsiteX0" fmla="*/ 21150 w 56860"/>
                    <a:gd name="connsiteY0" fmla="*/ 27766 h 58613"/>
                    <a:gd name="connsiteX1" fmla="*/ 42539 w 56860"/>
                    <a:gd name="connsiteY1" fmla="*/ 25037 h 58613"/>
                    <a:gd name="connsiteX2" fmla="*/ 54230 w 56860"/>
                    <a:gd name="connsiteY2" fmla="*/ 11521 h 58613"/>
                    <a:gd name="connsiteX3" fmla="*/ 37757 w 56860"/>
                    <a:gd name="connsiteY3" fmla="*/ 84 h 58613"/>
                    <a:gd name="connsiteX4" fmla="*/ 292 w 56860"/>
                    <a:gd name="connsiteY4" fmla="*/ 34265 h 58613"/>
                    <a:gd name="connsiteX5" fmla="*/ 24206 w 56860"/>
                    <a:gd name="connsiteY5" fmla="*/ 58698 h 58613"/>
                    <a:gd name="connsiteX6" fmla="*/ 57153 w 56860"/>
                    <a:gd name="connsiteY6" fmla="*/ 44012 h 58613"/>
                    <a:gd name="connsiteX7" fmla="*/ 54894 w 56860"/>
                    <a:gd name="connsiteY7" fmla="*/ 41802 h 58613"/>
                    <a:gd name="connsiteX8" fmla="*/ 52769 w 56860"/>
                    <a:gd name="connsiteY8" fmla="*/ 43102 h 58613"/>
                    <a:gd name="connsiteX9" fmla="*/ 24471 w 56860"/>
                    <a:gd name="connsiteY9" fmla="*/ 55059 h 58613"/>
                    <a:gd name="connsiteX10" fmla="*/ 11186 w 56860"/>
                    <a:gd name="connsiteY10" fmla="*/ 39333 h 58613"/>
                    <a:gd name="connsiteX11" fmla="*/ 12780 w 56860"/>
                    <a:gd name="connsiteY11" fmla="*/ 27766 h 58613"/>
                    <a:gd name="connsiteX12" fmla="*/ 21150 w 56860"/>
                    <a:gd name="connsiteY12" fmla="*/ 27766 h 58613"/>
                    <a:gd name="connsiteX13" fmla="*/ 13843 w 56860"/>
                    <a:gd name="connsiteY13" fmla="*/ 24127 h 58613"/>
                    <a:gd name="connsiteX14" fmla="*/ 37757 w 56860"/>
                    <a:gd name="connsiteY14" fmla="*/ 3723 h 58613"/>
                    <a:gd name="connsiteX15" fmla="*/ 48518 w 56860"/>
                    <a:gd name="connsiteY15" fmla="*/ 11521 h 58613"/>
                    <a:gd name="connsiteX16" fmla="*/ 20353 w 56860"/>
                    <a:gd name="connsiteY16" fmla="*/ 24127 h 58613"/>
                    <a:gd name="connsiteX17" fmla="*/ 13843 w 56860"/>
                    <a:gd name="connsiteY17" fmla="*/ 24127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8613">
                      <a:moveTo>
                        <a:pt x="21150" y="27766"/>
                      </a:moveTo>
                      <a:cubicBezTo>
                        <a:pt x="24870" y="27766"/>
                        <a:pt x="35365" y="27506"/>
                        <a:pt x="42539" y="25037"/>
                      </a:cubicBezTo>
                      <a:cubicBezTo>
                        <a:pt x="52370" y="21658"/>
                        <a:pt x="54230" y="15420"/>
                        <a:pt x="54230" y="11521"/>
                      </a:cubicBezTo>
                      <a:cubicBezTo>
                        <a:pt x="54230" y="4373"/>
                        <a:pt x="46923" y="84"/>
                        <a:pt x="37757" y="84"/>
                      </a:cubicBezTo>
                      <a:cubicBezTo>
                        <a:pt x="21814" y="84"/>
                        <a:pt x="292" y="12041"/>
                        <a:pt x="292" y="34265"/>
                      </a:cubicBezTo>
                      <a:cubicBezTo>
                        <a:pt x="292" y="47391"/>
                        <a:pt x="8662" y="58698"/>
                        <a:pt x="24206" y="58698"/>
                      </a:cubicBezTo>
                      <a:cubicBezTo>
                        <a:pt x="46658" y="58698"/>
                        <a:pt x="57153" y="45831"/>
                        <a:pt x="57153" y="44012"/>
                      </a:cubicBezTo>
                      <a:cubicBezTo>
                        <a:pt x="57153" y="43232"/>
                        <a:pt x="55957" y="41802"/>
                        <a:pt x="54894" y="41802"/>
                      </a:cubicBezTo>
                      <a:cubicBezTo>
                        <a:pt x="54097" y="41802"/>
                        <a:pt x="53832" y="42062"/>
                        <a:pt x="52769" y="43102"/>
                      </a:cubicBezTo>
                      <a:cubicBezTo>
                        <a:pt x="42406" y="55059"/>
                        <a:pt x="26863" y="55059"/>
                        <a:pt x="24471" y="55059"/>
                      </a:cubicBezTo>
                      <a:cubicBezTo>
                        <a:pt x="16500" y="55059"/>
                        <a:pt x="11186" y="49860"/>
                        <a:pt x="11186" y="39333"/>
                      </a:cubicBezTo>
                      <a:cubicBezTo>
                        <a:pt x="11186" y="37514"/>
                        <a:pt x="11186" y="34914"/>
                        <a:pt x="12780" y="27766"/>
                      </a:cubicBezTo>
                      <a:lnTo>
                        <a:pt x="21150" y="27766"/>
                      </a:lnTo>
                      <a:close/>
                      <a:moveTo>
                        <a:pt x="13843" y="24127"/>
                      </a:moveTo>
                      <a:cubicBezTo>
                        <a:pt x="19290" y="5283"/>
                        <a:pt x="34037" y="3723"/>
                        <a:pt x="37757" y="3723"/>
                      </a:cubicBezTo>
                      <a:cubicBezTo>
                        <a:pt x="43602" y="3723"/>
                        <a:pt x="48518" y="6582"/>
                        <a:pt x="48518" y="11521"/>
                      </a:cubicBezTo>
                      <a:cubicBezTo>
                        <a:pt x="48518" y="24127"/>
                        <a:pt x="26066" y="24127"/>
                        <a:pt x="20353" y="24127"/>
                      </a:cubicBezTo>
                      <a:lnTo>
                        <a:pt x="13843" y="24127"/>
                      </a:lnTo>
                      <a:close/>
                    </a:path>
                  </a:pathLst>
                </a:custGeom>
                <a:solidFill>
                  <a:srgbClr val="000000"/>
                </a:solidFill>
                <a:ln w="19050" cap="flat">
                  <a:noFill/>
                  <a:prstDash val="solid"/>
                  <a:miter/>
                </a:ln>
              </p:spPr>
              <p:txBody>
                <a:bodyPr rtlCol="0" anchor="ctr"/>
                <a:lstStyle/>
                <a:p>
                  <a:endParaRPr lang="en-CN"/>
                </a:p>
              </p:txBody>
            </p:sp>
            <p:sp>
              <p:nvSpPr>
                <p:cNvPr id="117" name="Freeform 116">
                  <a:extLst>
                    <a:ext uri="{FF2B5EF4-FFF2-40B4-BE49-F238E27FC236}">
                      <a16:creationId xmlns:a16="http://schemas.microsoft.com/office/drawing/2014/main" id="{73C2A1C1-D733-700E-A79A-667BEC6A2823}"/>
                    </a:ext>
                  </a:extLst>
                </p:cNvPr>
                <p:cNvSpPr/>
                <p:nvPr>
                  <p:custDataLst>
                    <p:tags r:id="rId38"/>
                  </p:custDataLst>
                </p:nvPr>
              </p:nvSpPr>
              <p:spPr>
                <a:xfrm>
                  <a:off x="19785661" y="12567514"/>
                  <a:ext cx="22205" cy="55513"/>
                </a:xfrm>
                <a:custGeom>
                  <a:avLst/>
                  <a:gdLst>
                    <a:gd name="connsiteX0" fmla="*/ 22502 w 22205"/>
                    <a:gd name="connsiteY0" fmla="*/ 19577 h 55513"/>
                    <a:gd name="connsiteX1" fmla="*/ 10355 w 22205"/>
                    <a:gd name="connsiteY1" fmla="*/ 83 h 55513"/>
                    <a:gd name="connsiteX2" fmla="*/ 297 w 22205"/>
                    <a:gd name="connsiteY2" fmla="*/ 9923 h 55513"/>
                    <a:gd name="connsiteX3" fmla="*/ 10355 w 22205"/>
                    <a:gd name="connsiteY3" fmla="*/ 19763 h 55513"/>
                    <a:gd name="connsiteX4" fmla="*/ 16998 w 22205"/>
                    <a:gd name="connsiteY4" fmla="*/ 17349 h 55513"/>
                    <a:gd name="connsiteX5" fmla="*/ 17947 w 22205"/>
                    <a:gd name="connsiteY5" fmla="*/ 16792 h 55513"/>
                    <a:gd name="connsiteX6" fmla="*/ 18327 w 22205"/>
                    <a:gd name="connsiteY6" fmla="*/ 19577 h 55513"/>
                    <a:gd name="connsiteX7" fmla="*/ 5421 w 22205"/>
                    <a:gd name="connsiteY7" fmla="*/ 50583 h 55513"/>
                    <a:gd name="connsiteX8" fmla="*/ 3333 w 22205"/>
                    <a:gd name="connsiteY8" fmla="*/ 53553 h 55513"/>
                    <a:gd name="connsiteX9" fmla="*/ 5231 w 22205"/>
                    <a:gd name="connsiteY9" fmla="*/ 55596 h 55513"/>
                    <a:gd name="connsiteX10" fmla="*/ 22502 w 22205"/>
                    <a:gd name="connsiteY10" fmla="*/ 19577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05" h="55513">
                      <a:moveTo>
                        <a:pt x="22502" y="19577"/>
                      </a:moveTo>
                      <a:cubicBezTo>
                        <a:pt x="22502" y="7323"/>
                        <a:pt x="17757" y="83"/>
                        <a:pt x="10355" y="83"/>
                      </a:cubicBezTo>
                      <a:cubicBezTo>
                        <a:pt x="4092" y="83"/>
                        <a:pt x="297" y="4724"/>
                        <a:pt x="297" y="9923"/>
                      </a:cubicBezTo>
                      <a:cubicBezTo>
                        <a:pt x="297" y="14936"/>
                        <a:pt x="4092" y="19763"/>
                        <a:pt x="10355" y="19763"/>
                      </a:cubicBezTo>
                      <a:cubicBezTo>
                        <a:pt x="12633" y="19763"/>
                        <a:pt x="15100" y="19020"/>
                        <a:pt x="16998" y="17349"/>
                      </a:cubicBezTo>
                      <a:cubicBezTo>
                        <a:pt x="17567" y="16978"/>
                        <a:pt x="17757" y="16792"/>
                        <a:pt x="17947" y="16792"/>
                      </a:cubicBezTo>
                      <a:cubicBezTo>
                        <a:pt x="18137" y="16792"/>
                        <a:pt x="18327" y="16978"/>
                        <a:pt x="18327" y="19577"/>
                      </a:cubicBezTo>
                      <a:cubicBezTo>
                        <a:pt x="18327" y="33316"/>
                        <a:pt x="11684" y="44456"/>
                        <a:pt x="5421" y="50583"/>
                      </a:cubicBezTo>
                      <a:cubicBezTo>
                        <a:pt x="3333" y="52625"/>
                        <a:pt x="3333" y="52996"/>
                        <a:pt x="3333" y="53553"/>
                      </a:cubicBezTo>
                      <a:cubicBezTo>
                        <a:pt x="3333" y="54853"/>
                        <a:pt x="4282" y="55596"/>
                        <a:pt x="5231" y="55596"/>
                      </a:cubicBezTo>
                      <a:cubicBezTo>
                        <a:pt x="7319" y="55596"/>
                        <a:pt x="22502" y="41300"/>
                        <a:pt x="22502" y="19577"/>
                      </a:cubicBezTo>
                      <a:close/>
                    </a:path>
                  </a:pathLst>
                </a:custGeom>
                <a:solidFill>
                  <a:srgbClr val="000000"/>
                </a:solidFill>
                <a:ln w="19050" cap="flat">
                  <a:noFill/>
                  <a:prstDash val="solid"/>
                  <a:miter/>
                </a:ln>
              </p:spPr>
              <p:txBody>
                <a:bodyPr rtlCol="0" anchor="ctr"/>
                <a:lstStyle/>
                <a:p>
                  <a:endParaRPr lang="en-CN"/>
                </a:p>
              </p:txBody>
            </p:sp>
            <p:sp>
              <p:nvSpPr>
                <p:cNvPr id="118" name="Freeform 117">
                  <a:extLst>
                    <a:ext uri="{FF2B5EF4-FFF2-40B4-BE49-F238E27FC236}">
                      <a16:creationId xmlns:a16="http://schemas.microsoft.com/office/drawing/2014/main" id="{306F4194-6906-C446-16E6-C1DF100F2021}"/>
                    </a:ext>
                  </a:extLst>
                </p:cNvPr>
                <p:cNvSpPr/>
                <p:nvPr>
                  <p:custDataLst>
                    <p:tags r:id="rId39"/>
                  </p:custDataLst>
                </p:nvPr>
              </p:nvSpPr>
              <p:spPr>
                <a:xfrm>
                  <a:off x="17320787" y="12849944"/>
                  <a:ext cx="107420" cy="85404"/>
                </a:xfrm>
                <a:custGeom>
                  <a:avLst/>
                  <a:gdLst>
                    <a:gd name="connsiteX0" fmla="*/ 94682 w 107420"/>
                    <a:gd name="connsiteY0" fmla="*/ 9570 h 85404"/>
                    <a:gd name="connsiteX1" fmla="*/ 84434 w 107420"/>
                    <a:gd name="connsiteY1" fmla="*/ 22381 h 85404"/>
                    <a:gd name="connsiteX2" fmla="*/ 93923 w 107420"/>
                    <a:gd name="connsiteY2" fmla="*/ 30921 h 85404"/>
                    <a:gd name="connsiteX3" fmla="*/ 107588 w 107420"/>
                    <a:gd name="connsiteY3" fmla="*/ 16439 h 85404"/>
                    <a:gd name="connsiteX4" fmla="*/ 85952 w 107420"/>
                    <a:gd name="connsiteY4" fmla="*/ 101 h 85404"/>
                    <a:gd name="connsiteX5" fmla="*/ 65645 w 107420"/>
                    <a:gd name="connsiteY5" fmla="*/ 11427 h 85404"/>
                    <a:gd name="connsiteX6" fmla="*/ 39454 w 107420"/>
                    <a:gd name="connsiteY6" fmla="*/ 101 h 85404"/>
                    <a:gd name="connsiteX7" fmla="*/ 2635 w 107420"/>
                    <a:gd name="connsiteY7" fmla="*/ 29065 h 85404"/>
                    <a:gd name="connsiteX8" fmla="*/ 7190 w 107420"/>
                    <a:gd name="connsiteY8" fmla="*/ 31664 h 85404"/>
                    <a:gd name="connsiteX9" fmla="*/ 11555 w 107420"/>
                    <a:gd name="connsiteY9" fmla="*/ 29250 h 85404"/>
                    <a:gd name="connsiteX10" fmla="*/ 38505 w 107420"/>
                    <a:gd name="connsiteY10" fmla="*/ 6785 h 85404"/>
                    <a:gd name="connsiteX11" fmla="*/ 49133 w 107420"/>
                    <a:gd name="connsiteY11" fmla="*/ 16068 h 85404"/>
                    <a:gd name="connsiteX12" fmla="*/ 44768 w 107420"/>
                    <a:gd name="connsiteY12" fmla="*/ 36491 h 85404"/>
                    <a:gd name="connsiteX13" fmla="*/ 38315 w 107420"/>
                    <a:gd name="connsiteY13" fmla="*/ 61927 h 85404"/>
                    <a:gd name="connsiteX14" fmla="*/ 22183 w 107420"/>
                    <a:gd name="connsiteY14" fmla="*/ 78822 h 85404"/>
                    <a:gd name="connsiteX15" fmla="*/ 13073 w 107420"/>
                    <a:gd name="connsiteY15" fmla="*/ 76037 h 85404"/>
                    <a:gd name="connsiteX16" fmla="*/ 23322 w 107420"/>
                    <a:gd name="connsiteY16" fmla="*/ 63226 h 85404"/>
                    <a:gd name="connsiteX17" fmla="*/ 13832 w 107420"/>
                    <a:gd name="connsiteY17" fmla="*/ 54686 h 85404"/>
                    <a:gd name="connsiteX18" fmla="*/ 168 w 107420"/>
                    <a:gd name="connsiteY18" fmla="*/ 69168 h 85404"/>
                    <a:gd name="connsiteX19" fmla="*/ 21804 w 107420"/>
                    <a:gd name="connsiteY19" fmla="*/ 85506 h 85404"/>
                    <a:gd name="connsiteX20" fmla="*/ 42111 w 107420"/>
                    <a:gd name="connsiteY20" fmla="*/ 74181 h 85404"/>
                    <a:gd name="connsiteX21" fmla="*/ 68302 w 107420"/>
                    <a:gd name="connsiteY21" fmla="*/ 85506 h 85404"/>
                    <a:gd name="connsiteX22" fmla="*/ 105121 w 107420"/>
                    <a:gd name="connsiteY22" fmla="*/ 56543 h 85404"/>
                    <a:gd name="connsiteX23" fmla="*/ 100566 w 107420"/>
                    <a:gd name="connsiteY23" fmla="*/ 53943 h 85404"/>
                    <a:gd name="connsiteX24" fmla="*/ 96201 w 107420"/>
                    <a:gd name="connsiteY24" fmla="*/ 56357 h 85404"/>
                    <a:gd name="connsiteX25" fmla="*/ 69251 w 107420"/>
                    <a:gd name="connsiteY25" fmla="*/ 78822 h 85404"/>
                    <a:gd name="connsiteX26" fmla="*/ 58622 w 107420"/>
                    <a:gd name="connsiteY26" fmla="*/ 69539 h 85404"/>
                    <a:gd name="connsiteX27" fmla="*/ 62798 w 107420"/>
                    <a:gd name="connsiteY27" fmla="*/ 48930 h 85404"/>
                    <a:gd name="connsiteX28" fmla="*/ 69440 w 107420"/>
                    <a:gd name="connsiteY28" fmla="*/ 23680 h 85404"/>
                    <a:gd name="connsiteX29" fmla="*/ 85572 w 107420"/>
                    <a:gd name="connsiteY29" fmla="*/ 6785 h 85404"/>
                    <a:gd name="connsiteX30" fmla="*/ 94682 w 107420"/>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682" y="9570"/>
                      </a:moveTo>
                      <a:cubicBezTo>
                        <a:pt x="87850" y="11427"/>
                        <a:pt x="84434" y="17739"/>
                        <a:pt x="84434" y="22381"/>
                      </a:cubicBezTo>
                      <a:cubicBezTo>
                        <a:pt x="84434" y="26465"/>
                        <a:pt x="87660" y="30921"/>
                        <a:pt x="93923" y="30921"/>
                      </a:cubicBezTo>
                      <a:cubicBezTo>
                        <a:pt x="100566" y="30921"/>
                        <a:pt x="107588" y="25537"/>
                        <a:pt x="107588" y="16439"/>
                      </a:cubicBezTo>
                      <a:cubicBezTo>
                        <a:pt x="107588" y="6599"/>
                        <a:pt x="97529" y="101"/>
                        <a:pt x="85952" y="101"/>
                      </a:cubicBezTo>
                      <a:cubicBezTo>
                        <a:pt x="75134" y="101"/>
                        <a:pt x="68112" y="8085"/>
                        <a:pt x="65645" y="11427"/>
                      </a:cubicBezTo>
                      <a:cubicBezTo>
                        <a:pt x="60900" y="3629"/>
                        <a:pt x="50272" y="101"/>
                        <a:pt x="39454" y="101"/>
                      </a:cubicBezTo>
                      <a:cubicBezTo>
                        <a:pt x="15541" y="101"/>
                        <a:pt x="2635" y="22938"/>
                        <a:pt x="2635" y="29065"/>
                      </a:cubicBezTo>
                      <a:cubicBezTo>
                        <a:pt x="2635" y="31664"/>
                        <a:pt x="5482" y="31664"/>
                        <a:pt x="7190" y="31664"/>
                      </a:cubicBezTo>
                      <a:cubicBezTo>
                        <a:pt x="9467" y="31664"/>
                        <a:pt x="10796" y="31664"/>
                        <a:pt x="11555" y="29250"/>
                      </a:cubicBezTo>
                      <a:cubicBezTo>
                        <a:pt x="17059" y="12355"/>
                        <a:pt x="30724" y="6785"/>
                        <a:pt x="38505" y="6785"/>
                      </a:cubicBezTo>
                      <a:cubicBezTo>
                        <a:pt x="45717" y="6785"/>
                        <a:pt x="49133" y="10127"/>
                        <a:pt x="49133" y="16068"/>
                      </a:cubicBezTo>
                      <a:cubicBezTo>
                        <a:pt x="49133" y="19596"/>
                        <a:pt x="46476" y="29807"/>
                        <a:pt x="44768" y="36491"/>
                      </a:cubicBezTo>
                      <a:lnTo>
                        <a:pt x="38315" y="61927"/>
                      </a:lnTo>
                      <a:cubicBezTo>
                        <a:pt x="35468" y="73252"/>
                        <a:pt x="28636" y="78822"/>
                        <a:pt x="22183" y="78822"/>
                      </a:cubicBezTo>
                      <a:cubicBezTo>
                        <a:pt x="21234" y="78822"/>
                        <a:pt x="16869" y="78822"/>
                        <a:pt x="13073" y="76037"/>
                      </a:cubicBezTo>
                      <a:cubicBezTo>
                        <a:pt x="19906" y="74181"/>
                        <a:pt x="23322" y="67868"/>
                        <a:pt x="23322" y="63226"/>
                      </a:cubicBezTo>
                      <a:cubicBezTo>
                        <a:pt x="23322" y="59142"/>
                        <a:pt x="20095" y="54686"/>
                        <a:pt x="13832" y="54686"/>
                      </a:cubicBezTo>
                      <a:cubicBezTo>
                        <a:pt x="7190" y="54686"/>
                        <a:pt x="168" y="60070"/>
                        <a:pt x="168" y="69168"/>
                      </a:cubicBezTo>
                      <a:cubicBezTo>
                        <a:pt x="168" y="79008"/>
                        <a:pt x="10226" y="85506"/>
                        <a:pt x="21804" y="85506"/>
                      </a:cubicBezTo>
                      <a:cubicBezTo>
                        <a:pt x="32622" y="85506"/>
                        <a:pt x="39644" y="77522"/>
                        <a:pt x="42111" y="74181"/>
                      </a:cubicBezTo>
                      <a:cubicBezTo>
                        <a:pt x="46856" y="81978"/>
                        <a:pt x="57484" y="85506"/>
                        <a:pt x="68302" y="85506"/>
                      </a:cubicBezTo>
                      <a:cubicBezTo>
                        <a:pt x="92215" y="85506"/>
                        <a:pt x="105121" y="62669"/>
                        <a:pt x="105121" y="56543"/>
                      </a:cubicBezTo>
                      <a:cubicBezTo>
                        <a:pt x="105121" y="53943"/>
                        <a:pt x="102274" y="53943"/>
                        <a:pt x="100566" y="53943"/>
                      </a:cubicBezTo>
                      <a:cubicBezTo>
                        <a:pt x="98288" y="53943"/>
                        <a:pt x="96960" y="53943"/>
                        <a:pt x="96201" y="56357"/>
                      </a:cubicBezTo>
                      <a:cubicBezTo>
                        <a:pt x="90697" y="73252"/>
                        <a:pt x="77032" y="78822"/>
                        <a:pt x="69251" y="78822"/>
                      </a:cubicBezTo>
                      <a:cubicBezTo>
                        <a:pt x="62039" y="78822"/>
                        <a:pt x="58622" y="75480"/>
                        <a:pt x="58622" y="69539"/>
                      </a:cubicBezTo>
                      <a:cubicBezTo>
                        <a:pt x="58622" y="65640"/>
                        <a:pt x="61090" y="55800"/>
                        <a:pt x="62798" y="48930"/>
                      </a:cubicBezTo>
                      <a:cubicBezTo>
                        <a:pt x="64126" y="44103"/>
                        <a:pt x="68492" y="26651"/>
                        <a:pt x="69440" y="23680"/>
                      </a:cubicBezTo>
                      <a:cubicBezTo>
                        <a:pt x="72287" y="12541"/>
                        <a:pt x="78930" y="6785"/>
                        <a:pt x="85572" y="6785"/>
                      </a:cubicBezTo>
                      <a:cubicBezTo>
                        <a:pt x="86521" y="6785"/>
                        <a:pt x="90887" y="6785"/>
                        <a:pt x="94682" y="9570"/>
                      </a:cubicBezTo>
                      <a:close/>
                    </a:path>
                  </a:pathLst>
                </a:custGeom>
                <a:solidFill>
                  <a:srgbClr val="000000"/>
                </a:solidFill>
                <a:ln w="19050" cap="flat">
                  <a:noFill/>
                  <a:prstDash val="solid"/>
                  <a:miter/>
                </a:ln>
              </p:spPr>
              <p:txBody>
                <a:bodyPr rtlCol="0" anchor="ctr"/>
                <a:lstStyle/>
                <a:p>
                  <a:endParaRPr lang="en-CN"/>
                </a:p>
              </p:txBody>
            </p:sp>
            <p:sp>
              <p:nvSpPr>
                <p:cNvPr id="119" name="Freeform 118">
                  <a:extLst>
                    <a:ext uri="{FF2B5EF4-FFF2-40B4-BE49-F238E27FC236}">
                      <a16:creationId xmlns:a16="http://schemas.microsoft.com/office/drawing/2014/main" id="{C8088061-7514-8A1F-25DA-844B6817B5C0}"/>
                    </a:ext>
                  </a:extLst>
                </p:cNvPr>
                <p:cNvSpPr/>
                <p:nvPr>
                  <p:custDataLst>
                    <p:tags r:id="rId40"/>
                  </p:custDataLst>
                </p:nvPr>
              </p:nvSpPr>
              <p:spPr>
                <a:xfrm>
                  <a:off x="17444895" y="12768275"/>
                  <a:ext cx="40254" cy="87465"/>
                </a:xfrm>
                <a:custGeom>
                  <a:avLst/>
                  <a:gdLst>
                    <a:gd name="connsiteX0" fmla="*/ 36974 w 40254"/>
                    <a:gd name="connsiteY0" fmla="*/ 5036 h 87465"/>
                    <a:gd name="connsiteX1" fmla="*/ 31660 w 40254"/>
                    <a:gd name="connsiteY1" fmla="*/ 97 h 87465"/>
                    <a:gd name="connsiteX2" fmla="*/ 24220 w 40254"/>
                    <a:gd name="connsiteY2" fmla="*/ 7245 h 87465"/>
                    <a:gd name="connsiteX3" fmla="*/ 29535 w 40254"/>
                    <a:gd name="connsiteY3" fmla="*/ 12184 h 87465"/>
                    <a:gd name="connsiteX4" fmla="*/ 36974 w 40254"/>
                    <a:gd name="connsiteY4" fmla="*/ 5036 h 87465"/>
                    <a:gd name="connsiteX5" fmla="*/ 9872 w 40254"/>
                    <a:gd name="connsiteY5" fmla="*/ 71057 h 87465"/>
                    <a:gd name="connsiteX6" fmla="*/ 8677 w 40254"/>
                    <a:gd name="connsiteY6" fmla="*/ 76516 h 87465"/>
                    <a:gd name="connsiteX7" fmla="*/ 21298 w 40254"/>
                    <a:gd name="connsiteY7" fmla="*/ 87563 h 87465"/>
                    <a:gd name="connsiteX8" fmla="*/ 40428 w 40254"/>
                    <a:gd name="connsiteY8" fmla="*/ 67678 h 87465"/>
                    <a:gd name="connsiteX9" fmla="*/ 38303 w 40254"/>
                    <a:gd name="connsiteY9" fmla="*/ 65989 h 87465"/>
                    <a:gd name="connsiteX10" fmla="*/ 35779 w 40254"/>
                    <a:gd name="connsiteY10" fmla="*/ 68198 h 87465"/>
                    <a:gd name="connsiteX11" fmla="*/ 21696 w 40254"/>
                    <a:gd name="connsiteY11" fmla="*/ 83924 h 87465"/>
                    <a:gd name="connsiteX12" fmla="*/ 18375 w 40254"/>
                    <a:gd name="connsiteY12" fmla="*/ 79375 h 87465"/>
                    <a:gd name="connsiteX13" fmla="*/ 20501 w 40254"/>
                    <a:gd name="connsiteY13" fmla="*/ 71057 h 87465"/>
                    <a:gd name="connsiteX14" fmla="*/ 24752 w 40254"/>
                    <a:gd name="connsiteY14" fmla="*/ 60660 h 87465"/>
                    <a:gd name="connsiteX15" fmla="*/ 31262 w 40254"/>
                    <a:gd name="connsiteY15" fmla="*/ 44155 h 87465"/>
                    <a:gd name="connsiteX16" fmla="*/ 32059 w 40254"/>
                    <a:gd name="connsiteY16" fmla="*/ 39996 h 87465"/>
                    <a:gd name="connsiteX17" fmla="*/ 19438 w 40254"/>
                    <a:gd name="connsiteY17" fmla="*/ 28949 h 87465"/>
                    <a:gd name="connsiteX18" fmla="*/ 174 w 40254"/>
                    <a:gd name="connsiteY18" fmla="*/ 48833 h 87465"/>
                    <a:gd name="connsiteX19" fmla="*/ 2433 w 40254"/>
                    <a:gd name="connsiteY19" fmla="*/ 50523 h 87465"/>
                    <a:gd name="connsiteX20" fmla="*/ 4824 w 40254"/>
                    <a:gd name="connsiteY20" fmla="*/ 48443 h 87465"/>
                    <a:gd name="connsiteX21" fmla="*/ 19039 w 40254"/>
                    <a:gd name="connsiteY21" fmla="*/ 32588 h 87465"/>
                    <a:gd name="connsiteX22" fmla="*/ 22361 w 40254"/>
                    <a:gd name="connsiteY22" fmla="*/ 37137 h 87465"/>
                    <a:gd name="connsiteX23" fmla="*/ 18242 w 40254"/>
                    <a:gd name="connsiteY23" fmla="*/ 50133 h 87465"/>
                    <a:gd name="connsiteX24" fmla="*/ 9872 w 40254"/>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6974" y="5036"/>
                      </a:moveTo>
                      <a:cubicBezTo>
                        <a:pt x="36974" y="2956"/>
                        <a:pt x="35380" y="97"/>
                        <a:pt x="31660" y="97"/>
                      </a:cubicBezTo>
                      <a:cubicBezTo>
                        <a:pt x="28073" y="97"/>
                        <a:pt x="24220" y="3476"/>
                        <a:pt x="24220" y="7245"/>
                      </a:cubicBezTo>
                      <a:cubicBezTo>
                        <a:pt x="24220" y="9454"/>
                        <a:pt x="25948" y="12184"/>
                        <a:pt x="29535" y="12184"/>
                      </a:cubicBezTo>
                      <a:cubicBezTo>
                        <a:pt x="33387" y="12184"/>
                        <a:pt x="36974" y="8545"/>
                        <a:pt x="36974" y="5036"/>
                      </a:cubicBezTo>
                      <a:close/>
                      <a:moveTo>
                        <a:pt x="9872" y="71057"/>
                      </a:moveTo>
                      <a:cubicBezTo>
                        <a:pt x="9341" y="72747"/>
                        <a:pt x="8677" y="74306"/>
                        <a:pt x="8677" y="76516"/>
                      </a:cubicBezTo>
                      <a:cubicBezTo>
                        <a:pt x="8677" y="82624"/>
                        <a:pt x="13991" y="87563"/>
                        <a:pt x="21298" y="87563"/>
                      </a:cubicBezTo>
                      <a:cubicBezTo>
                        <a:pt x="34583" y="87563"/>
                        <a:pt x="40428" y="69628"/>
                        <a:pt x="40428" y="67678"/>
                      </a:cubicBezTo>
                      <a:cubicBezTo>
                        <a:pt x="40428" y="65989"/>
                        <a:pt x="38701" y="65989"/>
                        <a:pt x="38303" y="65989"/>
                      </a:cubicBezTo>
                      <a:cubicBezTo>
                        <a:pt x="36443" y="65989"/>
                        <a:pt x="36310" y="66768"/>
                        <a:pt x="35779" y="68198"/>
                      </a:cubicBezTo>
                      <a:cubicBezTo>
                        <a:pt x="32723" y="78595"/>
                        <a:pt x="26877" y="83924"/>
                        <a:pt x="21696" y="83924"/>
                      </a:cubicBezTo>
                      <a:cubicBezTo>
                        <a:pt x="19039" y="83924"/>
                        <a:pt x="18375" y="82234"/>
                        <a:pt x="18375" y="79375"/>
                      </a:cubicBezTo>
                      <a:cubicBezTo>
                        <a:pt x="18375" y="76386"/>
                        <a:pt x="19305" y="73916"/>
                        <a:pt x="20501" y="71057"/>
                      </a:cubicBezTo>
                      <a:cubicBezTo>
                        <a:pt x="21829" y="67548"/>
                        <a:pt x="23290" y="64039"/>
                        <a:pt x="24752" y="60660"/>
                      </a:cubicBezTo>
                      <a:cubicBezTo>
                        <a:pt x="25948" y="57541"/>
                        <a:pt x="30730" y="45714"/>
                        <a:pt x="31262" y="44155"/>
                      </a:cubicBezTo>
                      <a:cubicBezTo>
                        <a:pt x="31660" y="42855"/>
                        <a:pt x="32059" y="41295"/>
                        <a:pt x="32059" y="39996"/>
                      </a:cubicBezTo>
                      <a:cubicBezTo>
                        <a:pt x="32059" y="33888"/>
                        <a:pt x="26745" y="28949"/>
                        <a:pt x="19438" y="28949"/>
                      </a:cubicBezTo>
                      <a:cubicBezTo>
                        <a:pt x="6285" y="28949"/>
                        <a:pt x="174" y="46624"/>
                        <a:pt x="174" y="48833"/>
                      </a:cubicBezTo>
                      <a:cubicBezTo>
                        <a:pt x="174" y="50523"/>
                        <a:pt x="2034" y="50523"/>
                        <a:pt x="2433" y="50523"/>
                      </a:cubicBezTo>
                      <a:cubicBezTo>
                        <a:pt x="4293" y="50523"/>
                        <a:pt x="4426" y="49873"/>
                        <a:pt x="4824" y="48443"/>
                      </a:cubicBezTo>
                      <a:cubicBezTo>
                        <a:pt x="8278" y="37267"/>
                        <a:pt x="14124" y="32588"/>
                        <a:pt x="19039" y="32588"/>
                      </a:cubicBezTo>
                      <a:cubicBezTo>
                        <a:pt x="21165" y="32588"/>
                        <a:pt x="22361" y="33628"/>
                        <a:pt x="22361" y="37137"/>
                      </a:cubicBezTo>
                      <a:cubicBezTo>
                        <a:pt x="22361" y="40126"/>
                        <a:pt x="21563" y="42075"/>
                        <a:pt x="18242" y="50133"/>
                      </a:cubicBezTo>
                      <a:lnTo>
                        <a:pt x="9872" y="71057"/>
                      </a:lnTo>
                      <a:close/>
                    </a:path>
                  </a:pathLst>
                </a:custGeom>
                <a:solidFill>
                  <a:srgbClr val="000000"/>
                </a:solidFill>
                <a:ln w="19050" cap="flat">
                  <a:noFill/>
                  <a:prstDash val="solid"/>
                  <a:miter/>
                </a:ln>
              </p:spPr>
              <p:txBody>
                <a:bodyPr rtlCol="0" anchor="ctr"/>
                <a:lstStyle/>
                <a:p>
                  <a:endParaRPr lang="en-CN"/>
                </a:p>
              </p:txBody>
            </p:sp>
            <p:sp>
              <p:nvSpPr>
                <p:cNvPr id="120" name="Freeform 119">
                  <a:extLst>
                    <a:ext uri="{FF2B5EF4-FFF2-40B4-BE49-F238E27FC236}">
                      <a16:creationId xmlns:a16="http://schemas.microsoft.com/office/drawing/2014/main" id="{57B966A6-E509-3768-7B09-9C415E333D89}"/>
                    </a:ext>
                  </a:extLst>
                </p:cNvPr>
                <p:cNvSpPr/>
                <p:nvPr>
                  <p:custDataLst>
                    <p:tags r:id="rId41"/>
                  </p:custDataLst>
                </p:nvPr>
              </p:nvSpPr>
              <p:spPr>
                <a:xfrm>
                  <a:off x="17501647" y="12773994"/>
                  <a:ext cx="97778" cy="95783"/>
                </a:xfrm>
                <a:custGeom>
                  <a:avLst/>
                  <a:gdLst>
                    <a:gd name="connsiteX0" fmla="*/ 52388 w 97778"/>
                    <a:gd name="connsiteY0" fmla="*/ 51173 h 95783"/>
                    <a:gd name="connsiteX1" fmla="*/ 93041 w 97778"/>
                    <a:gd name="connsiteY1" fmla="*/ 51173 h 95783"/>
                    <a:gd name="connsiteX2" fmla="*/ 97956 w 97778"/>
                    <a:gd name="connsiteY2" fmla="*/ 48054 h 95783"/>
                    <a:gd name="connsiteX3" fmla="*/ 93041 w 97778"/>
                    <a:gd name="connsiteY3" fmla="*/ 44804 h 95783"/>
                    <a:gd name="connsiteX4" fmla="*/ 52388 w 97778"/>
                    <a:gd name="connsiteY4" fmla="*/ 44804 h 95783"/>
                    <a:gd name="connsiteX5" fmla="*/ 52388 w 97778"/>
                    <a:gd name="connsiteY5" fmla="*/ 4906 h 95783"/>
                    <a:gd name="connsiteX6" fmla="*/ 49199 w 97778"/>
                    <a:gd name="connsiteY6" fmla="*/ 97 h 95783"/>
                    <a:gd name="connsiteX7" fmla="*/ 45878 w 97778"/>
                    <a:gd name="connsiteY7" fmla="*/ 4906 h 95783"/>
                    <a:gd name="connsiteX8" fmla="*/ 45878 w 97778"/>
                    <a:gd name="connsiteY8" fmla="*/ 44804 h 95783"/>
                    <a:gd name="connsiteX9" fmla="*/ 5093 w 97778"/>
                    <a:gd name="connsiteY9" fmla="*/ 44804 h 95783"/>
                    <a:gd name="connsiteX10" fmla="*/ 177 w 97778"/>
                    <a:gd name="connsiteY10" fmla="*/ 47924 h 95783"/>
                    <a:gd name="connsiteX11" fmla="*/ 5093 w 97778"/>
                    <a:gd name="connsiteY11" fmla="*/ 51173 h 95783"/>
                    <a:gd name="connsiteX12" fmla="*/ 45878 w 97778"/>
                    <a:gd name="connsiteY12" fmla="*/ 51173 h 95783"/>
                    <a:gd name="connsiteX13" fmla="*/ 45878 w 97778"/>
                    <a:gd name="connsiteY13" fmla="*/ 91072 h 95783"/>
                    <a:gd name="connsiteX14" fmla="*/ 49067 w 97778"/>
                    <a:gd name="connsiteY14" fmla="*/ 95880 h 95783"/>
                    <a:gd name="connsiteX15" fmla="*/ 52388 w 97778"/>
                    <a:gd name="connsiteY15" fmla="*/ 91072 h 95783"/>
                    <a:gd name="connsiteX16" fmla="*/ 52388 w 97778"/>
                    <a:gd name="connsiteY16" fmla="*/ 51173 h 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778" h="95783">
                      <a:moveTo>
                        <a:pt x="52388" y="51173"/>
                      </a:moveTo>
                      <a:lnTo>
                        <a:pt x="93041" y="51173"/>
                      </a:lnTo>
                      <a:cubicBezTo>
                        <a:pt x="94768" y="51173"/>
                        <a:pt x="97956" y="51173"/>
                        <a:pt x="97956" y="48054"/>
                      </a:cubicBezTo>
                      <a:cubicBezTo>
                        <a:pt x="97956" y="44804"/>
                        <a:pt x="94900" y="44804"/>
                        <a:pt x="93041" y="44804"/>
                      </a:cubicBezTo>
                      <a:lnTo>
                        <a:pt x="52388" y="44804"/>
                      </a:lnTo>
                      <a:lnTo>
                        <a:pt x="52388" y="4906"/>
                      </a:lnTo>
                      <a:cubicBezTo>
                        <a:pt x="52388" y="3216"/>
                        <a:pt x="52388" y="97"/>
                        <a:pt x="49199" y="97"/>
                      </a:cubicBezTo>
                      <a:cubicBezTo>
                        <a:pt x="45878" y="97"/>
                        <a:pt x="45878" y="3086"/>
                        <a:pt x="45878" y="4906"/>
                      </a:cubicBezTo>
                      <a:lnTo>
                        <a:pt x="45878" y="44804"/>
                      </a:lnTo>
                      <a:lnTo>
                        <a:pt x="5093" y="44804"/>
                      </a:lnTo>
                      <a:cubicBezTo>
                        <a:pt x="3366" y="44804"/>
                        <a:pt x="177" y="44804"/>
                        <a:pt x="177" y="47924"/>
                      </a:cubicBezTo>
                      <a:cubicBezTo>
                        <a:pt x="177" y="51173"/>
                        <a:pt x="3233" y="51173"/>
                        <a:pt x="5093" y="51173"/>
                      </a:cubicBezTo>
                      <a:lnTo>
                        <a:pt x="45878" y="51173"/>
                      </a:lnTo>
                      <a:lnTo>
                        <a:pt x="45878" y="91072"/>
                      </a:lnTo>
                      <a:cubicBezTo>
                        <a:pt x="45878" y="92761"/>
                        <a:pt x="45878" y="95880"/>
                        <a:pt x="49067" y="95880"/>
                      </a:cubicBezTo>
                      <a:cubicBezTo>
                        <a:pt x="52388" y="95880"/>
                        <a:pt x="52388" y="92891"/>
                        <a:pt x="52388" y="91072"/>
                      </a:cubicBezTo>
                      <a:lnTo>
                        <a:pt x="52388" y="51173"/>
                      </a:lnTo>
                      <a:close/>
                    </a:path>
                  </a:pathLst>
                </a:custGeom>
                <a:solidFill>
                  <a:srgbClr val="000000"/>
                </a:solidFill>
                <a:ln w="19050" cap="flat">
                  <a:noFill/>
                  <a:prstDash val="solid"/>
                  <a:miter/>
                </a:ln>
              </p:spPr>
              <p:txBody>
                <a:bodyPr rtlCol="0" anchor="ctr"/>
                <a:lstStyle/>
                <a:p>
                  <a:endParaRPr lang="en-CN"/>
                </a:p>
              </p:txBody>
            </p:sp>
            <p:sp>
              <p:nvSpPr>
                <p:cNvPr id="121" name="Freeform 120">
                  <a:extLst>
                    <a:ext uri="{FF2B5EF4-FFF2-40B4-BE49-F238E27FC236}">
                      <a16:creationId xmlns:a16="http://schemas.microsoft.com/office/drawing/2014/main" id="{D4D4D19F-5BF7-F3EA-E4F9-A7172D4E0EC6}"/>
                    </a:ext>
                  </a:extLst>
                </p:cNvPr>
                <p:cNvSpPr/>
                <p:nvPr>
                  <p:custDataLst>
                    <p:tags r:id="rId42"/>
                  </p:custDataLst>
                </p:nvPr>
              </p:nvSpPr>
              <p:spPr>
                <a:xfrm>
                  <a:off x="17623338" y="12768145"/>
                  <a:ext cx="48358" cy="86295"/>
                </a:xfrm>
                <a:custGeom>
                  <a:avLst/>
                  <a:gdLst>
                    <a:gd name="connsiteX0" fmla="*/ 30208 w 48358"/>
                    <a:gd name="connsiteY0" fmla="*/ 3736 h 86295"/>
                    <a:gd name="connsiteX1" fmla="*/ 26222 w 48358"/>
                    <a:gd name="connsiteY1" fmla="*/ 97 h 86295"/>
                    <a:gd name="connsiteX2" fmla="*/ 183 w 48358"/>
                    <a:gd name="connsiteY2" fmla="*/ 8415 h 86295"/>
                    <a:gd name="connsiteX3" fmla="*/ 183 w 48358"/>
                    <a:gd name="connsiteY3" fmla="*/ 13093 h 86295"/>
                    <a:gd name="connsiteX4" fmla="*/ 19447 w 48358"/>
                    <a:gd name="connsiteY4" fmla="*/ 9454 h 86295"/>
                    <a:gd name="connsiteX5" fmla="*/ 19447 w 48358"/>
                    <a:gd name="connsiteY5" fmla="*/ 75736 h 86295"/>
                    <a:gd name="connsiteX6" fmla="*/ 6162 w 48358"/>
                    <a:gd name="connsiteY6" fmla="*/ 81714 h 86295"/>
                    <a:gd name="connsiteX7" fmla="*/ 1113 w 48358"/>
                    <a:gd name="connsiteY7" fmla="*/ 81714 h 86295"/>
                    <a:gd name="connsiteX8" fmla="*/ 1113 w 48358"/>
                    <a:gd name="connsiteY8" fmla="*/ 86393 h 86295"/>
                    <a:gd name="connsiteX9" fmla="*/ 24761 w 48358"/>
                    <a:gd name="connsiteY9" fmla="*/ 85873 h 86295"/>
                    <a:gd name="connsiteX10" fmla="*/ 48541 w 48358"/>
                    <a:gd name="connsiteY10" fmla="*/ 86393 h 86295"/>
                    <a:gd name="connsiteX11" fmla="*/ 48541 w 48358"/>
                    <a:gd name="connsiteY11" fmla="*/ 81714 h 86295"/>
                    <a:gd name="connsiteX12" fmla="*/ 43493 w 48358"/>
                    <a:gd name="connsiteY12" fmla="*/ 81714 h 86295"/>
                    <a:gd name="connsiteX13" fmla="*/ 30208 w 48358"/>
                    <a:gd name="connsiteY13" fmla="*/ 75736 h 86295"/>
                    <a:gd name="connsiteX14" fmla="*/ 30208 w 48358"/>
                    <a:gd name="connsiteY14" fmla="*/ 3736 h 8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358" h="86295">
                      <a:moveTo>
                        <a:pt x="30208" y="3736"/>
                      </a:moveTo>
                      <a:cubicBezTo>
                        <a:pt x="30208" y="227"/>
                        <a:pt x="29942" y="97"/>
                        <a:pt x="26222" y="97"/>
                      </a:cubicBezTo>
                      <a:cubicBezTo>
                        <a:pt x="17720" y="8285"/>
                        <a:pt x="5630" y="8415"/>
                        <a:pt x="183" y="8415"/>
                      </a:cubicBezTo>
                      <a:lnTo>
                        <a:pt x="183" y="13093"/>
                      </a:lnTo>
                      <a:cubicBezTo>
                        <a:pt x="3372" y="13093"/>
                        <a:pt x="12140" y="13093"/>
                        <a:pt x="19447" y="9454"/>
                      </a:cubicBezTo>
                      <a:lnTo>
                        <a:pt x="19447" y="75736"/>
                      </a:lnTo>
                      <a:cubicBezTo>
                        <a:pt x="19447" y="80025"/>
                        <a:pt x="19447" y="81714"/>
                        <a:pt x="6162" y="81714"/>
                      </a:cubicBezTo>
                      <a:lnTo>
                        <a:pt x="1113" y="81714"/>
                      </a:lnTo>
                      <a:lnTo>
                        <a:pt x="1113" y="86393"/>
                      </a:lnTo>
                      <a:cubicBezTo>
                        <a:pt x="3505" y="86263"/>
                        <a:pt x="19845" y="85873"/>
                        <a:pt x="24761" y="85873"/>
                      </a:cubicBezTo>
                      <a:cubicBezTo>
                        <a:pt x="28879" y="85873"/>
                        <a:pt x="45619" y="86263"/>
                        <a:pt x="48541" y="86393"/>
                      </a:cubicBezTo>
                      <a:lnTo>
                        <a:pt x="48541" y="81714"/>
                      </a:lnTo>
                      <a:lnTo>
                        <a:pt x="43493" y="81714"/>
                      </a:lnTo>
                      <a:cubicBezTo>
                        <a:pt x="30208" y="81714"/>
                        <a:pt x="30208" y="80025"/>
                        <a:pt x="30208" y="75736"/>
                      </a:cubicBezTo>
                      <a:lnTo>
                        <a:pt x="30208" y="3736"/>
                      </a:lnTo>
                      <a:close/>
                    </a:path>
                  </a:pathLst>
                </a:custGeom>
                <a:solidFill>
                  <a:srgbClr val="000000"/>
                </a:solidFill>
                <a:ln w="19050" cap="flat">
                  <a:noFill/>
                  <a:prstDash val="solid"/>
                  <a:miter/>
                </a:ln>
              </p:spPr>
              <p:txBody>
                <a:bodyPr rtlCol="0" anchor="ctr"/>
                <a:lstStyle/>
                <a:p>
                  <a:endParaRPr lang="en-CN"/>
                </a:p>
              </p:txBody>
            </p:sp>
            <p:sp>
              <p:nvSpPr>
                <p:cNvPr id="122" name="Freeform 121">
                  <a:extLst>
                    <a:ext uri="{FF2B5EF4-FFF2-40B4-BE49-F238E27FC236}">
                      <a16:creationId xmlns:a16="http://schemas.microsoft.com/office/drawing/2014/main" id="{E276A212-331B-9AF8-3E0C-F7EE355452E7}"/>
                    </a:ext>
                  </a:extLst>
                </p:cNvPr>
                <p:cNvSpPr/>
                <p:nvPr>
                  <p:custDataLst>
                    <p:tags r:id="rId43"/>
                  </p:custDataLst>
                </p:nvPr>
              </p:nvSpPr>
              <p:spPr>
                <a:xfrm>
                  <a:off x="17446754" y="12899675"/>
                  <a:ext cx="68285" cy="91494"/>
                </a:xfrm>
                <a:custGeom>
                  <a:avLst/>
                  <a:gdLst>
                    <a:gd name="connsiteX0" fmla="*/ 67929 w 68285"/>
                    <a:gd name="connsiteY0" fmla="*/ 4003 h 91494"/>
                    <a:gd name="connsiteX1" fmla="*/ 68460 w 68285"/>
                    <a:gd name="connsiteY1" fmla="*/ 1924 h 91494"/>
                    <a:gd name="connsiteX2" fmla="*/ 66334 w 68285"/>
                    <a:gd name="connsiteY2" fmla="*/ 104 h 91494"/>
                    <a:gd name="connsiteX3" fmla="*/ 49329 w 68285"/>
                    <a:gd name="connsiteY3" fmla="*/ 1404 h 91494"/>
                    <a:gd name="connsiteX4" fmla="*/ 46407 w 68285"/>
                    <a:gd name="connsiteY4" fmla="*/ 4393 h 91494"/>
                    <a:gd name="connsiteX5" fmla="*/ 49861 w 68285"/>
                    <a:gd name="connsiteY5" fmla="*/ 6213 h 91494"/>
                    <a:gd name="connsiteX6" fmla="*/ 56238 w 68285"/>
                    <a:gd name="connsiteY6" fmla="*/ 8162 h 91494"/>
                    <a:gd name="connsiteX7" fmla="*/ 55706 w 68285"/>
                    <a:gd name="connsiteY7" fmla="*/ 11021 h 91494"/>
                    <a:gd name="connsiteX8" fmla="*/ 48134 w 68285"/>
                    <a:gd name="connsiteY8" fmla="*/ 40653 h 91494"/>
                    <a:gd name="connsiteX9" fmla="*/ 34450 w 68285"/>
                    <a:gd name="connsiteY9" fmla="*/ 32985 h 91494"/>
                    <a:gd name="connsiteX10" fmla="*/ 174 w 68285"/>
                    <a:gd name="connsiteY10" fmla="*/ 70025 h 91494"/>
                    <a:gd name="connsiteX11" fmla="*/ 20235 w 68285"/>
                    <a:gd name="connsiteY11" fmla="*/ 91599 h 91494"/>
                    <a:gd name="connsiteX12" fmla="*/ 39100 w 68285"/>
                    <a:gd name="connsiteY12" fmla="*/ 82501 h 91494"/>
                    <a:gd name="connsiteX13" fmla="*/ 52784 w 68285"/>
                    <a:gd name="connsiteY13" fmla="*/ 91599 h 91494"/>
                    <a:gd name="connsiteX14" fmla="*/ 63279 w 68285"/>
                    <a:gd name="connsiteY14" fmla="*/ 84711 h 91494"/>
                    <a:gd name="connsiteX15" fmla="*/ 67929 w 68285"/>
                    <a:gd name="connsiteY15" fmla="*/ 71714 h 91494"/>
                    <a:gd name="connsiteX16" fmla="*/ 65803 w 68285"/>
                    <a:gd name="connsiteY16" fmla="*/ 70025 h 91494"/>
                    <a:gd name="connsiteX17" fmla="*/ 62880 w 68285"/>
                    <a:gd name="connsiteY17" fmla="*/ 74054 h 91494"/>
                    <a:gd name="connsiteX18" fmla="*/ 53182 w 68285"/>
                    <a:gd name="connsiteY18" fmla="*/ 87960 h 91494"/>
                    <a:gd name="connsiteX19" fmla="*/ 48798 w 68285"/>
                    <a:gd name="connsiteY19" fmla="*/ 81591 h 91494"/>
                    <a:gd name="connsiteX20" fmla="*/ 49462 w 68285"/>
                    <a:gd name="connsiteY20" fmla="*/ 76263 h 91494"/>
                    <a:gd name="connsiteX21" fmla="*/ 67929 w 68285"/>
                    <a:gd name="connsiteY21" fmla="*/ 4003 h 91494"/>
                    <a:gd name="connsiteX22" fmla="*/ 39631 w 68285"/>
                    <a:gd name="connsiteY22" fmla="*/ 74054 h 91494"/>
                    <a:gd name="connsiteX23" fmla="*/ 32856 w 68285"/>
                    <a:gd name="connsiteY23" fmla="*/ 82761 h 91494"/>
                    <a:gd name="connsiteX24" fmla="*/ 20633 w 68285"/>
                    <a:gd name="connsiteY24" fmla="*/ 87960 h 91494"/>
                    <a:gd name="connsiteX25" fmla="*/ 10935 w 68285"/>
                    <a:gd name="connsiteY25" fmla="*/ 75353 h 91494"/>
                    <a:gd name="connsiteX26" fmla="*/ 17844 w 68285"/>
                    <a:gd name="connsiteY26" fmla="*/ 48971 h 91494"/>
                    <a:gd name="connsiteX27" fmla="*/ 34450 w 68285"/>
                    <a:gd name="connsiteY27" fmla="*/ 36624 h 91494"/>
                    <a:gd name="connsiteX28" fmla="*/ 46274 w 68285"/>
                    <a:gd name="connsiteY28" fmla="*/ 47931 h 91494"/>
                    <a:gd name="connsiteX29" fmla="*/ 45875 w 68285"/>
                    <a:gd name="connsiteY29" fmla="*/ 49750 h 91494"/>
                    <a:gd name="connsiteX30" fmla="*/ 39631 w 68285"/>
                    <a:gd name="connsiteY30" fmla="*/ 74054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7929" y="4003"/>
                      </a:moveTo>
                      <a:cubicBezTo>
                        <a:pt x="68062" y="3743"/>
                        <a:pt x="68460" y="2054"/>
                        <a:pt x="68460" y="1924"/>
                      </a:cubicBezTo>
                      <a:cubicBezTo>
                        <a:pt x="68460" y="1274"/>
                        <a:pt x="67929" y="104"/>
                        <a:pt x="66334" y="104"/>
                      </a:cubicBezTo>
                      <a:cubicBezTo>
                        <a:pt x="63677" y="104"/>
                        <a:pt x="52651" y="1144"/>
                        <a:pt x="49329" y="1404"/>
                      </a:cubicBezTo>
                      <a:cubicBezTo>
                        <a:pt x="48267" y="1534"/>
                        <a:pt x="46407" y="1664"/>
                        <a:pt x="46407" y="4393"/>
                      </a:cubicBezTo>
                      <a:cubicBezTo>
                        <a:pt x="46407" y="6213"/>
                        <a:pt x="48267" y="6213"/>
                        <a:pt x="49861" y="6213"/>
                      </a:cubicBezTo>
                      <a:cubicBezTo>
                        <a:pt x="56238" y="6213"/>
                        <a:pt x="56238" y="7122"/>
                        <a:pt x="56238" y="8162"/>
                      </a:cubicBezTo>
                      <a:cubicBezTo>
                        <a:pt x="56238" y="9072"/>
                        <a:pt x="55972" y="9851"/>
                        <a:pt x="55706" y="11021"/>
                      </a:cubicBezTo>
                      <a:lnTo>
                        <a:pt x="48134" y="40653"/>
                      </a:lnTo>
                      <a:cubicBezTo>
                        <a:pt x="45344" y="36364"/>
                        <a:pt x="40827" y="32985"/>
                        <a:pt x="34450" y="32985"/>
                      </a:cubicBezTo>
                      <a:cubicBezTo>
                        <a:pt x="17445" y="32985"/>
                        <a:pt x="174" y="51310"/>
                        <a:pt x="174" y="70025"/>
                      </a:cubicBezTo>
                      <a:cubicBezTo>
                        <a:pt x="174" y="82631"/>
                        <a:pt x="8810" y="91599"/>
                        <a:pt x="20235" y="91599"/>
                      </a:cubicBezTo>
                      <a:cubicBezTo>
                        <a:pt x="27409" y="91599"/>
                        <a:pt x="33786" y="87570"/>
                        <a:pt x="39100" y="82501"/>
                      </a:cubicBezTo>
                      <a:cubicBezTo>
                        <a:pt x="41624" y="90299"/>
                        <a:pt x="49329" y="91599"/>
                        <a:pt x="52784" y="91599"/>
                      </a:cubicBezTo>
                      <a:cubicBezTo>
                        <a:pt x="57566" y="91599"/>
                        <a:pt x="60888" y="88739"/>
                        <a:pt x="63279" y="84711"/>
                      </a:cubicBezTo>
                      <a:cubicBezTo>
                        <a:pt x="66202" y="79642"/>
                        <a:pt x="67929" y="72234"/>
                        <a:pt x="67929" y="71714"/>
                      </a:cubicBezTo>
                      <a:cubicBezTo>
                        <a:pt x="67929" y="70025"/>
                        <a:pt x="66202" y="70025"/>
                        <a:pt x="65803" y="70025"/>
                      </a:cubicBezTo>
                      <a:cubicBezTo>
                        <a:pt x="63943" y="70025"/>
                        <a:pt x="63810" y="70545"/>
                        <a:pt x="62880" y="74054"/>
                      </a:cubicBezTo>
                      <a:cubicBezTo>
                        <a:pt x="61286" y="80292"/>
                        <a:pt x="58762" y="87960"/>
                        <a:pt x="53182" y="87960"/>
                      </a:cubicBezTo>
                      <a:cubicBezTo>
                        <a:pt x="49728" y="87960"/>
                        <a:pt x="48798" y="85100"/>
                        <a:pt x="48798" y="81591"/>
                      </a:cubicBezTo>
                      <a:cubicBezTo>
                        <a:pt x="48798" y="79122"/>
                        <a:pt x="49064" y="77952"/>
                        <a:pt x="49462" y="76263"/>
                      </a:cubicBezTo>
                      <a:lnTo>
                        <a:pt x="67929" y="4003"/>
                      </a:lnTo>
                      <a:close/>
                      <a:moveTo>
                        <a:pt x="39631" y="74054"/>
                      </a:moveTo>
                      <a:cubicBezTo>
                        <a:pt x="38701" y="77693"/>
                        <a:pt x="35779" y="80292"/>
                        <a:pt x="32856" y="82761"/>
                      </a:cubicBezTo>
                      <a:cubicBezTo>
                        <a:pt x="31660" y="83801"/>
                        <a:pt x="26346" y="87960"/>
                        <a:pt x="20633" y="87960"/>
                      </a:cubicBezTo>
                      <a:cubicBezTo>
                        <a:pt x="15718" y="87960"/>
                        <a:pt x="10935" y="84581"/>
                        <a:pt x="10935" y="75353"/>
                      </a:cubicBezTo>
                      <a:cubicBezTo>
                        <a:pt x="10935" y="68465"/>
                        <a:pt x="14788" y="54169"/>
                        <a:pt x="17844" y="48971"/>
                      </a:cubicBezTo>
                      <a:cubicBezTo>
                        <a:pt x="23955" y="38573"/>
                        <a:pt x="30730" y="36624"/>
                        <a:pt x="34450" y="36624"/>
                      </a:cubicBezTo>
                      <a:cubicBezTo>
                        <a:pt x="43750" y="36624"/>
                        <a:pt x="46274" y="46501"/>
                        <a:pt x="46274" y="47931"/>
                      </a:cubicBezTo>
                      <a:cubicBezTo>
                        <a:pt x="46274" y="48451"/>
                        <a:pt x="46008" y="49360"/>
                        <a:pt x="45875" y="49750"/>
                      </a:cubicBezTo>
                      <a:lnTo>
                        <a:pt x="39631" y="74054"/>
                      </a:lnTo>
                      <a:close/>
                    </a:path>
                  </a:pathLst>
                </a:custGeom>
                <a:solidFill>
                  <a:srgbClr val="000000"/>
                </a:solidFill>
                <a:ln w="19050" cap="flat">
                  <a:noFill/>
                  <a:prstDash val="solid"/>
                  <a:miter/>
                </a:ln>
              </p:spPr>
              <p:txBody>
                <a:bodyPr rtlCol="0" anchor="ctr"/>
                <a:lstStyle/>
                <a:p>
                  <a:endParaRPr lang="en-CN"/>
                </a:p>
              </p:txBody>
            </p:sp>
            <p:sp>
              <p:nvSpPr>
                <p:cNvPr id="123" name="Freeform 122">
                  <a:extLst>
                    <a:ext uri="{FF2B5EF4-FFF2-40B4-BE49-F238E27FC236}">
                      <a16:creationId xmlns:a16="http://schemas.microsoft.com/office/drawing/2014/main" id="{54017FAD-D817-1D44-F6D1-1E22EFE098ED}"/>
                    </a:ext>
                  </a:extLst>
                </p:cNvPr>
                <p:cNvSpPr/>
                <p:nvPr>
                  <p:custDataLst>
                    <p:tags r:id="rId44"/>
                  </p:custDataLst>
                </p:nvPr>
              </p:nvSpPr>
              <p:spPr>
                <a:xfrm>
                  <a:off x="17757344" y="12865725"/>
                  <a:ext cx="126209" cy="43445"/>
                </a:xfrm>
                <a:custGeom>
                  <a:avLst/>
                  <a:gdLst>
                    <a:gd name="connsiteX0" fmla="*/ 119947 w 126209"/>
                    <a:gd name="connsiteY0" fmla="*/ 7528 h 43445"/>
                    <a:gd name="connsiteX1" fmla="*/ 126400 w 126209"/>
                    <a:gd name="connsiteY1" fmla="*/ 3814 h 43445"/>
                    <a:gd name="connsiteX2" fmla="*/ 120137 w 126209"/>
                    <a:gd name="connsiteY2" fmla="*/ 101 h 43445"/>
                    <a:gd name="connsiteX3" fmla="*/ 6453 w 126209"/>
                    <a:gd name="connsiteY3" fmla="*/ 101 h 43445"/>
                    <a:gd name="connsiteX4" fmla="*/ 190 w 126209"/>
                    <a:gd name="connsiteY4" fmla="*/ 3814 h 43445"/>
                    <a:gd name="connsiteX5" fmla="*/ 6643 w 126209"/>
                    <a:gd name="connsiteY5" fmla="*/ 7528 h 43445"/>
                    <a:gd name="connsiteX6" fmla="*/ 119947 w 126209"/>
                    <a:gd name="connsiteY6" fmla="*/ 7528 h 43445"/>
                    <a:gd name="connsiteX7" fmla="*/ 120137 w 126209"/>
                    <a:gd name="connsiteY7" fmla="*/ 43546 h 43445"/>
                    <a:gd name="connsiteX8" fmla="*/ 126400 w 126209"/>
                    <a:gd name="connsiteY8" fmla="*/ 39833 h 43445"/>
                    <a:gd name="connsiteX9" fmla="*/ 119947 w 126209"/>
                    <a:gd name="connsiteY9" fmla="*/ 36120 h 43445"/>
                    <a:gd name="connsiteX10" fmla="*/ 6643 w 126209"/>
                    <a:gd name="connsiteY10" fmla="*/ 36120 h 43445"/>
                    <a:gd name="connsiteX11" fmla="*/ 190 w 126209"/>
                    <a:gd name="connsiteY11" fmla="*/ 39833 h 43445"/>
                    <a:gd name="connsiteX12" fmla="*/ 6453 w 126209"/>
                    <a:gd name="connsiteY12" fmla="*/ 43546 h 43445"/>
                    <a:gd name="connsiteX13" fmla="*/ 120137 w 126209"/>
                    <a:gd name="connsiteY13" fmla="*/ 43546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09" h="43445">
                      <a:moveTo>
                        <a:pt x="119947" y="7528"/>
                      </a:moveTo>
                      <a:cubicBezTo>
                        <a:pt x="122794" y="7528"/>
                        <a:pt x="126400" y="7528"/>
                        <a:pt x="126400" y="3814"/>
                      </a:cubicBezTo>
                      <a:cubicBezTo>
                        <a:pt x="126400" y="101"/>
                        <a:pt x="122794" y="101"/>
                        <a:pt x="120137" y="101"/>
                      </a:cubicBezTo>
                      <a:lnTo>
                        <a:pt x="6453" y="101"/>
                      </a:lnTo>
                      <a:cubicBezTo>
                        <a:pt x="3796" y="101"/>
                        <a:pt x="190" y="101"/>
                        <a:pt x="190" y="3814"/>
                      </a:cubicBezTo>
                      <a:cubicBezTo>
                        <a:pt x="190" y="7528"/>
                        <a:pt x="3796" y="7528"/>
                        <a:pt x="6643" y="7528"/>
                      </a:cubicBezTo>
                      <a:lnTo>
                        <a:pt x="119947" y="7528"/>
                      </a:lnTo>
                      <a:close/>
                      <a:moveTo>
                        <a:pt x="120137" y="43546"/>
                      </a:moveTo>
                      <a:cubicBezTo>
                        <a:pt x="122794" y="43546"/>
                        <a:pt x="126400" y="43546"/>
                        <a:pt x="126400" y="39833"/>
                      </a:cubicBezTo>
                      <a:cubicBezTo>
                        <a:pt x="126400" y="36120"/>
                        <a:pt x="122794" y="36120"/>
                        <a:pt x="119947" y="36120"/>
                      </a:cubicBezTo>
                      <a:lnTo>
                        <a:pt x="6643" y="36120"/>
                      </a:lnTo>
                      <a:cubicBezTo>
                        <a:pt x="3796" y="36120"/>
                        <a:pt x="190" y="36120"/>
                        <a:pt x="190" y="39833"/>
                      </a:cubicBezTo>
                      <a:cubicBezTo>
                        <a:pt x="190" y="43546"/>
                        <a:pt x="3796" y="43546"/>
                        <a:pt x="6453" y="43546"/>
                      </a:cubicBezTo>
                      <a:lnTo>
                        <a:pt x="120137" y="43546"/>
                      </a:lnTo>
                      <a:close/>
                    </a:path>
                  </a:pathLst>
                </a:custGeom>
                <a:solidFill>
                  <a:srgbClr val="000000"/>
                </a:solidFill>
                <a:ln w="19050" cap="flat">
                  <a:noFill/>
                  <a:prstDash val="solid"/>
                  <a:miter/>
                </a:ln>
              </p:spPr>
              <p:txBody>
                <a:bodyPr rtlCol="0" anchor="ctr"/>
                <a:lstStyle/>
                <a:p>
                  <a:endParaRPr lang="en-CN"/>
                </a:p>
              </p:txBody>
            </p:sp>
            <p:sp>
              <p:nvSpPr>
                <p:cNvPr id="124" name="Freeform 123">
                  <a:extLst>
                    <a:ext uri="{FF2B5EF4-FFF2-40B4-BE49-F238E27FC236}">
                      <a16:creationId xmlns:a16="http://schemas.microsoft.com/office/drawing/2014/main" id="{A7861CF1-3BB2-5BA4-6F8B-8ADF9308C89A}"/>
                    </a:ext>
                  </a:extLst>
                </p:cNvPr>
                <p:cNvSpPr/>
                <p:nvPr>
                  <p:custDataLst>
                    <p:tags r:id="rId45"/>
                  </p:custDataLst>
                </p:nvPr>
              </p:nvSpPr>
              <p:spPr>
                <a:xfrm>
                  <a:off x="17932223" y="12850687"/>
                  <a:ext cx="62060" cy="85219"/>
                </a:xfrm>
                <a:custGeom>
                  <a:avLst/>
                  <a:gdLst>
                    <a:gd name="connsiteX0" fmla="*/ 33413 w 62060"/>
                    <a:gd name="connsiteY0" fmla="*/ 47259 h 85219"/>
                    <a:gd name="connsiteX1" fmla="*/ 53151 w 62060"/>
                    <a:gd name="connsiteY1" fmla="*/ 64340 h 85219"/>
                    <a:gd name="connsiteX2" fmla="*/ 31705 w 62060"/>
                    <a:gd name="connsiteY2" fmla="*/ 81236 h 85219"/>
                    <a:gd name="connsiteX3" fmla="*/ 5324 w 62060"/>
                    <a:gd name="connsiteY3" fmla="*/ 54872 h 85219"/>
                    <a:gd name="connsiteX4" fmla="*/ 2667 w 62060"/>
                    <a:gd name="connsiteY4" fmla="*/ 51715 h 85219"/>
                    <a:gd name="connsiteX5" fmla="*/ 200 w 62060"/>
                    <a:gd name="connsiteY5" fmla="*/ 56357 h 85219"/>
                    <a:gd name="connsiteX6" fmla="*/ 200 w 62060"/>
                    <a:gd name="connsiteY6" fmla="*/ 80864 h 85219"/>
                    <a:gd name="connsiteX7" fmla="*/ 2288 w 62060"/>
                    <a:gd name="connsiteY7" fmla="*/ 85320 h 85219"/>
                    <a:gd name="connsiteX8" fmla="*/ 7032 w 62060"/>
                    <a:gd name="connsiteY8" fmla="*/ 81607 h 85219"/>
                    <a:gd name="connsiteX9" fmla="*/ 10828 w 62060"/>
                    <a:gd name="connsiteY9" fmla="*/ 77337 h 85219"/>
                    <a:gd name="connsiteX10" fmla="*/ 31705 w 62060"/>
                    <a:gd name="connsiteY10" fmla="*/ 85320 h 85219"/>
                    <a:gd name="connsiteX11" fmla="*/ 62261 w 62060"/>
                    <a:gd name="connsiteY11" fmla="*/ 59513 h 85219"/>
                    <a:gd name="connsiteX12" fmla="*/ 54290 w 62060"/>
                    <a:gd name="connsiteY12" fmla="*/ 41875 h 85219"/>
                    <a:gd name="connsiteX13" fmla="*/ 32654 w 62060"/>
                    <a:gd name="connsiteY13" fmla="*/ 32963 h 85219"/>
                    <a:gd name="connsiteX14" fmla="*/ 9310 w 62060"/>
                    <a:gd name="connsiteY14" fmla="*/ 17739 h 85219"/>
                    <a:gd name="connsiteX15" fmla="*/ 30566 w 62060"/>
                    <a:gd name="connsiteY15" fmla="*/ 3629 h 85219"/>
                    <a:gd name="connsiteX16" fmla="*/ 52771 w 62060"/>
                    <a:gd name="connsiteY16" fmla="*/ 26094 h 85219"/>
                    <a:gd name="connsiteX17" fmla="*/ 55049 w 62060"/>
                    <a:gd name="connsiteY17" fmla="*/ 27765 h 85219"/>
                    <a:gd name="connsiteX18" fmla="*/ 57516 w 62060"/>
                    <a:gd name="connsiteY18" fmla="*/ 23309 h 85219"/>
                    <a:gd name="connsiteX19" fmla="*/ 57516 w 62060"/>
                    <a:gd name="connsiteY19" fmla="*/ 4557 h 85219"/>
                    <a:gd name="connsiteX20" fmla="*/ 55428 w 62060"/>
                    <a:gd name="connsiteY20" fmla="*/ 101 h 85219"/>
                    <a:gd name="connsiteX21" fmla="*/ 51632 w 62060"/>
                    <a:gd name="connsiteY21" fmla="*/ 2329 h 85219"/>
                    <a:gd name="connsiteX22" fmla="*/ 48406 w 62060"/>
                    <a:gd name="connsiteY22" fmla="*/ 5300 h 85219"/>
                    <a:gd name="connsiteX23" fmla="*/ 30566 w 62060"/>
                    <a:gd name="connsiteY23" fmla="*/ 101 h 85219"/>
                    <a:gd name="connsiteX24" fmla="*/ 200 w 62060"/>
                    <a:gd name="connsiteY24" fmla="*/ 22938 h 85219"/>
                    <a:gd name="connsiteX25" fmla="*/ 8361 w 62060"/>
                    <a:gd name="connsiteY25" fmla="*/ 38719 h 85219"/>
                    <a:gd name="connsiteX26" fmla="*/ 33413 w 62060"/>
                    <a:gd name="connsiteY26" fmla="*/ 4725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060" h="85219">
                      <a:moveTo>
                        <a:pt x="33413" y="47259"/>
                      </a:moveTo>
                      <a:cubicBezTo>
                        <a:pt x="37588" y="48002"/>
                        <a:pt x="53151" y="50973"/>
                        <a:pt x="53151" y="64340"/>
                      </a:cubicBezTo>
                      <a:cubicBezTo>
                        <a:pt x="53151" y="73809"/>
                        <a:pt x="46508" y="81236"/>
                        <a:pt x="31705" y="81236"/>
                      </a:cubicBezTo>
                      <a:cubicBezTo>
                        <a:pt x="15763" y="81236"/>
                        <a:pt x="8930" y="70653"/>
                        <a:pt x="5324" y="54872"/>
                      </a:cubicBezTo>
                      <a:cubicBezTo>
                        <a:pt x="4755" y="52458"/>
                        <a:pt x="4565" y="51715"/>
                        <a:pt x="2667" y="51715"/>
                      </a:cubicBezTo>
                      <a:cubicBezTo>
                        <a:pt x="200" y="51715"/>
                        <a:pt x="200" y="53015"/>
                        <a:pt x="200" y="56357"/>
                      </a:cubicBezTo>
                      <a:lnTo>
                        <a:pt x="200" y="80864"/>
                      </a:lnTo>
                      <a:cubicBezTo>
                        <a:pt x="200" y="84021"/>
                        <a:pt x="200" y="85320"/>
                        <a:pt x="2288" y="85320"/>
                      </a:cubicBezTo>
                      <a:cubicBezTo>
                        <a:pt x="3236" y="85320"/>
                        <a:pt x="3426" y="85135"/>
                        <a:pt x="7032" y="81607"/>
                      </a:cubicBezTo>
                      <a:cubicBezTo>
                        <a:pt x="7412" y="81236"/>
                        <a:pt x="7412" y="80864"/>
                        <a:pt x="10828" y="77337"/>
                      </a:cubicBezTo>
                      <a:cubicBezTo>
                        <a:pt x="19179" y="85135"/>
                        <a:pt x="27719" y="85320"/>
                        <a:pt x="31705" y="85320"/>
                      </a:cubicBezTo>
                      <a:cubicBezTo>
                        <a:pt x="53530" y="85320"/>
                        <a:pt x="62261" y="72881"/>
                        <a:pt x="62261" y="59513"/>
                      </a:cubicBezTo>
                      <a:cubicBezTo>
                        <a:pt x="62261" y="49673"/>
                        <a:pt x="56567" y="44103"/>
                        <a:pt x="54290" y="41875"/>
                      </a:cubicBezTo>
                      <a:cubicBezTo>
                        <a:pt x="48026" y="35934"/>
                        <a:pt x="40625" y="34449"/>
                        <a:pt x="32654" y="32963"/>
                      </a:cubicBezTo>
                      <a:cubicBezTo>
                        <a:pt x="22026" y="30921"/>
                        <a:pt x="9310" y="28508"/>
                        <a:pt x="9310" y="17739"/>
                      </a:cubicBezTo>
                      <a:cubicBezTo>
                        <a:pt x="9310" y="11241"/>
                        <a:pt x="14244" y="3629"/>
                        <a:pt x="30566" y="3629"/>
                      </a:cubicBezTo>
                      <a:cubicBezTo>
                        <a:pt x="51443" y="3629"/>
                        <a:pt x="52392" y="20338"/>
                        <a:pt x="52771" y="26094"/>
                      </a:cubicBezTo>
                      <a:cubicBezTo>
                        <a:pt x="52961" y="27765"/>
                        <a:pt x="54669" y="27765"/>
                        <a:pt x="55049" y="27765"/>
                      </a:cubicBezTo>
                      <a:cubicBezTo>
                        <a:pt x="57516" y="27765"/>
                        <a:pt x="57516" y="26837"/>
                        <a:pt x="57516" y="23309"/>
                      </a:cubicBezTo>
                      <a:lnTo>
                        <a:pt x="57516" y="4557"/>
                      </a:lnTo>
                      <a:cubicBezTo>
                        <a:pt x="57516" y="1401"/>
                        <a:pt x="57516" y="101"/>
                        <a:pt x="55428" y="101"/>
                      </a:cubicBezTo>
                      <a:cubicBezTo>
                        <a:pt x="54479" y="101"/>
                        <a:pt x="54100" y="101"/>
                        <a:pt x="51632" y="2329"/>
                      </a:cubicBezTo>
                      <a:cubicBezTo>
                        <a:pt x="51063" y="3072"/>
                        <a:pt x="49165" y="4743"/>
                        <a:pt x="48406" y="5300"/>
                      </a:cubicBezTo>
                      <a:cubicBezTo>
                        <a:pt x="41194" y="101"/>
                        <a:pt x="33413" y="101"/>
                        <a:pt x="30566" y="101"/>
                      </a:cubicBezTo>
                      <a:cubicBezTo>
                        <a:pt x="7412" y="101"/>
                        <a:pt x="200" y="12541"/>
                        <a:pt x="200" y="22938"/>
                      </a:cubicBezTo>
                      <a:cubicBezTo>
                        <a:pt x="200" y="29436"/>
                        <a:pt x="3236" y="34634"/>
                        <a:pt x="8361" y="38719"/>
                      </a:cubicBezTo>
                      <a:cubicBezTo>
                        <a:pt x="14434" y="43546"/>
                        <a:pt x="19748" y="44660"/>
                        <a:pt x="33413" y="47259"/>
                      </a:cubicBezTo>
                      <a:close/>
                    </a:path>
                  </a:pathLst>
                </a:custGeom>
                <a:solidFill>
                  <a:srgbClr val="000000"/>
                </a:solidFill>
                <a:ln w="19050" cap="flat">
                  <a:noFill/>
                  <a:prstDash val="solid"/>
                  <a:miter/>
                </a:ln>
              </p:spPr>
              <p:txBody>
                <a:bodyPr rtlCol="0" anchor="ctr"/>
                <a:lstStyle/>
                <a:p>
                  <a:endParaRPr lang="en-CN"/>
                </a:p>
              </p:txBody>
            </p:sp>
            <p:sp>
              <p:nvSpPr>
                <p:cNvPr id="125" name="Freeform 124">
                  <a:extLst>
                    <a:ext uri="{FF2B5EF4-FFF2-40B4-BE49-F238E27FC236}">
                      <a16:creationId xmlns:a16="http://schemas.microsoft.com/office/drawing/2014/main" id="{7EE797FA-E854-45A6-37EC-67BED10A1661}"/>
                    </a:ext>
                  </a:extLst>
                </p:cNvPr>
                <p:cNvSpPr/>
                <p:nvPr>
                  <p:custDataLst>
                    <p:tags r:id="rId46"/>
                  </p:custDataLst>
                </p:nvPr>
              </p:nvSpPr>
              <p:spPr>
                <a:xfrm>
                  <a:off x="18006135" y="12850687"/>
                  <a:ext cx="84076" cy="85219"/>
                </a:xfrm>
                <a:custGeom>
                  <a:avLst/>
                  <a:gdLst>
                    <a:gd name="connsiteX0" fmla="*/ 84280 w 84076"/>
                    <a:gd name="connsiteY0" fmla="*/ 43546 h 85219"/>
                    <a:gd name="connsiteX1" fmla="*/ 42337 w 84076"/>
                    <a:gd name="connsiteY1" fmla="*/ 101 h 85219"/>
                    <a:gd name="connsiteX2" fmla="*/ 204 w 84076"/>
                    <a:gd name="connsiteY2" fmla="*/ 43546 h 85219"/>
                    <a:gd name="connsiteX3" fmla="*/ 42147 w 84076"/>
                    <a:gd name="connsiteY3" fmla="*/ 85320 h 85219"/>
                    <a:gd name="connsiteX4" fmla="*/ 84280 w 84076"/>
                    <a:gd name="connsiteY4" fmla="*/ 43546 h 85219"/>
                    <a:gd name="connsiteX5" fmla="*/ 42337 w 84076"/>
                    <a:gd name="connsiteY5" fmla="*/ 80679 h 85219"/>
                    <a:gd name="connsiteX6" fmla="*/ 20701 w 84076"/>
                    <a:gd name="connsiteY6" fmla="*/ 68239 h 85219"/>
                    <a:gd name="connsiteX7" fmla="*/ 15956 w 84076"/>
                    <a:gd name="connsiteY7" fmla="*/ 42061 h 85219"/>
                    <a:gd name="connsiteX8" fmla="*/ 20511 w 84076"/>
                    <a:gd name="connsiteY8" fmla="*/ 16625 h 85219"/>
                    <a:gd name="connsiteX9" fmla="*/ 42147 w 84076"/>
                    <a:gd name="connsiteY9" fmla="*/ 4186 h 85219"/>
                    <a:gd name="connsiteX10" fmla="*/ 63593 w 84076"/>
                    <a:gd name="connsiteY10" fmla="*/ 16254 h 85219"/>
                    <a:gd name="connsiteX11" fmla="*/ 68528 w 84076"/>
                    <a:gd name="connsiteY11" fmla="*/ 42061 h 85219"/>
                    <a:gd name="connsiteX12" fmla="*/ 64352 w 84076"/>
                    <a:gd name="connsiteY12" fmla="*/ 66940 h 85219"/>
                    <a:gd name="connsiteX13" fmla="*/ 42337 w 84076"/>
                    <a:gd name="connsiteY13" fmla="*/ 8067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76" h="85219">
                      <a:moveTo>
                        <a:pt x="84280" y="43546"/>
                      </a:moveTo>
                      <a:cubicBezTo>
                        <a:pt x="84280" y="19781"/>
                        <a:pt x="65301" y="101"/>
                        <a:pt x="42337" y="101"/>
                      </a:cubicBezTo>
                      <a:cubicBezTo>
                        <a:pt x="18613" y="101"/>
                        <a:pt x="204" y="20338"/>
                        <a:pt x="204" y="43546"/>
                      </a:cubicBezTo>
                      <a:cubicBezTo>
                        <a:pt x="204" y="67497"/>
                        <a:pt x="19942" y="85320"/>
                        <a:pt x="42147" y="85320"/>
                      </a:cubicBezTo>
                      <a:cubicBezTo>
                        <a:pt x="65111" y="85320"/>
                        <a:pt x="84280" y="67125"/>
                        <a:pt x="84280" y="43546"/>
                      </a:cubicBezTo>
                      <a:close/>
                      <a:moveTo>
                        <a:pt x="42337" y="80679"/>
                      </a:moveTo>
                      <a:cubicBezTo>
                        <a:pt x="34176" y="80679"/>
                        <a:pt x="25825" y="76780"/>
                        <a:pt x="20701" y="68239"/>
                      </a:cubicBezTo>
                      <a:cubicBezTo>
                        <a:pt x="15956" y="60070"/>
                        <a:pt x="15956" y="48745"/>
                        <a:pt x="15956" y="42061"/>
                      </a:cubicBezTo>
                      <a:cubicBezTo>
                        <a:pt x="15956" y="34820"/>
                        <a:pt x="15956" y="24794"/>
                        <a:pt x="20511" y="16625"/>
                      </a:cubicBezTo>
                      <a:cubicBezTo>
                        <a:pt x="25635" y="8085"/>
                        <a:pt x="34555" y="4186"/>
                        <a:pt x="42147" y="4186"/>
                      </a:cubicBezTo>
                      <a:cubicBezTo>
                        <a:pt x="50498" y="4186"/>
                        <a:pt x="58659" y="8270"/>
                        <a:pt x="63593" y="16254"/>
                      </a:cubicBezTo>
                      <a:cubicBezTo>
                        <a:pt x="68528" y="24237"/>
                        <a:pt x="68528" y="35006"/>
                        <a:pt x="68528" y="42061"/>
                      </a:cubicBezTo>
                      <a:cubicBezTo>
                        <a:pt x="68528" y="48745"/>
                        <a:pt x="68528" y="58771"/>
                        <a:pt x="64352" y="66940"/>
                      </a:cubicBezTo>
                      <a:cubicBezTo>
                        <a:pt x="60177" y="75295"/>
                        <a:pt x="51826" y="80679"/>
                        <a:pt x="42337" y="80679"/>
                      </a:cubicBezTo>
                      <a:close/>
                    </a:path>
                  </a:pathLst>
                </a:custGeom>
                <a:solidFill>
                  <a:srgbClr val="000000"/>
                </a:solidFill>
                <a:ln w="19050" cap="flat">
                  <a:noFill/>
                  <a:prstDash val="solid"/>
                  <a:miter/>
                </a:ln>
              </p:spPr>
              <p:txBody>
                <a:bodyPr rtlCol="0" anchor="ctr"/>
                <a:lstStyle/>
                <a:p>
                  <a:endParaRPr lang="en-CN"/>
                </a:p>
              </p:txBody>
            </p:sp>
            <p:sp>
              <p:nvSpPr>
                <p:cNvPr id="126" name="Freeform 125">
                  <a:extLst>
                    <a:ext uri="{FF2B5EF4-FFF2-40B4-BE49-F238E27FC236}">
                      <a16:creationId xmlns:a16="http://schemas.microsoft.com/office/drawing/2014/main" id="{DAF8851D-A4A5-CB50-439F-5F4EC52E1794}"/>
                    </a:ext>
                  </a:extLst>
                </p:cNvPr>
                <p:cNvSpPr/>
                <p:nvPr>
                  <p:custDataLst>
                    <p:tags r:id="rId47"/>
                  </p:custDataLst>
                </p:nvPr>
              </p:nvSpPr>
              <p:spPr>
                <a:xfrm>
                  <a:off x="18101978" y="12802971"/>
                  <a:ext cx="61491" cy="130892"/>
                </a:xfrm>
                <a:custGeom>
                  <a:avLst/>
                  <a:gdLst>
                    <a:gd name="connsiteX0" fmla="*/ 27159 w 61491"/>
                    <a:gd name="connsiteY0" fmla="*/ 50973 h 130892"/>
                    <a:gd name="connsiteX1" fmla="*/ 27159 w 61491"/>
                    <a:gd name="connsiteY1" fmla="*/ 29436 h 130892"/>
                    <a:gd name="connsiteX2" fmla="*/ 44619 w 61491"/>
                    <a:gd name="connsiteY2" fmla="*/ 4186 h 130892"/>
                    <a:gd name="connsiteX3" fmla="*/ 50882 w 61491"/>
                    <a:gd name="connsiteY3" fmla="*/ 5485 h 130892"/>
                    <a:gd name="connsiteX4" fmla="*/ 45189 w 61491"/>
                    <a:gd name="connsiteY4" fmla="*/ 13283 h 130892"/>
                    <a:gd name="connsiteX5" fmla="*/ 53349 w 61491"/>
                    <a:gd name="connsiteY5" fmla="*/ 21267 h 130892"/>
                    <a:gd name="connsiteX6" fmla="*/ 61700 w 61491"/>
                    <a:gd name="connsiteY6" fmla="*/ 13098 h 130892"/>
                    <a:gd name="connsiteX7" fmla="*/ 44619 w 61491"/>
                    <a:gd name="connsiteY7" fmla="*/ 101 h 130892"/>
                    <a:gd name="connsiteX8" fmla="*/ 15202 w 61491"/>
                    <a:gd name="connsiteY8" fmla="*/ 29622 h 130892"/>
                    <a:gd name="connsiteX9" fmla="*/ 15202 w 61491"/>
                    <a:gd name="connsiteY9" fmla="*/ 50973 h 130892"/>
                    <a:gd name="connsiteX10" fmla="*/ 209 w 61491"/>
                    <a:gd name="connsiteY10" fmla="*/ 50973 h 130892"/>
                    <a:gd name="connsiteX11" fmla="*/ 209 w 61491"/>
                    <a:gd name="connsiteY11" fmla="*/ 56728 h 130892"/>
                    <a:gd name="connsiteX12" fmla="*/ 15202 w 61491"/>
                    <a:gd name="connsiteY12" fmla="*/ 56728 h 130892"/>
                    <a:gd name="connsiteX13" fmla="*/ 15202 w 61491"/>
                    <a:gd name="connsiteY13" fmla="*/ 116883 h 130892"/>
                    <a:gd name="connsiteX14" fmla="*/ 399 w 61491"/>
                    <a:gd name="connsiteY14" fmla="*/ 125238 h 130892"/>
                    <a:gd name="connsiteX15" fmla="*/ 399 w 61491"/>
                    <a:gd name="connsiteY15" fmla="*/ 130993 h 130892"/>
                    <a:gd name="connsiteX16" fmla="*/ 22034 w 61491"/>
                    <a:gd name="connsiteY16" fmla="*/ 130436 h 130892"/>
                    <a:gd name="connsiteX17" fmla="*/ 46138 w 61491"/>
                    <a:gd name="connsiteY17" fmla="*/ 130993 h 130892"/>
                    <a:gd name="connsiteX18" fmla="*/ 46138 w 61491"/>
                    <a:gd name="connsiteY18" fmla="*/ 125238 h 130892"/>
                    <a:gd name="connsiteX19" fmla="*/ 42152 w 61491"/>
                    <a:gd name="connsiteY19" fmla="*/ 125238 h 130892"/>
                    <a:gd name="connsiteX20" fmla="*/ 27728 w 61491"/>
                    <a:gd name="connsiteY20" fmla="*/ 116512 h 130892"/>
                    <a:gd name="connsiteX21" fmla="*/ 27728 w 61491"/>
                    <a:gd name="connsiteY21" fmla="*/ 56728 h 130892"/>
                    <a:gd name="connsiteX22" fmla="*/ 49364 w 61491"/>
                    <a:gd name="connsiteY22" fmla="*/ 56728 h 130892"/>
                    <a:gd name="connsiteX23" fmla="*/ 49364 w 61491"/>
                    <a:gd name="connsiteY23" fmla="*/ 50973 h 130892"/>
                    <a:gd name="connsiteX24" fmla="*/ 27159 w 61491"/>
                    <a:gd name="connsiteY24" fmla="*/ 50973 h 13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491" h="130892">
                      <a:moveTo>
                        <a:pt x="27159" y="50973"/>
                      </a:moveTo>
                      <a:lnTo>
                        <a:pt x="27159" y="29436"/>
                      </a:lnTo>
                      <a:cubicBezTo>
                        <a:pt x="27159" y="13098"/>
                        <a:pt x="36269" y="4186"/>
                        <a:pt x="44619" y="4186"/>
                      </a:cubicBezTo>
                      <a:cubicBezTo>
                        <a:pt x="45189" y="4186"/>
                        <a:pt x="48035" y="4186"/>
                        <a:pt x="50882" y="5485"/>
                      </a:cubicBezTo>
                      <a:cubicBezTo>
                        <a:pt x="48605" y="6228"/>
                        <a:pt x="45189" y="8642"/>
                        <a:pt x="45189" y="13283"/>
                      </a:cubicBezTo>
                      <a:cubicBezTo>
                        <a:pt x="45189" y="17553"/>
                        <a:pt x="48225" y="21267"/>
                        <a:pt x="53349" y="21267"/>
                      </a:cubicBezTo>
                      <a:cubicBezTo>
                        <a:pt x="58853" y="21267"/>
                        <a:pt x="61700" y="17553"/>
                        <a:pt x="61700" y="13098"/>
                      </a:cubicBezTo>
                      <a:cubicBezTo>
                        <a:pt x="61700" y="6228"/>
                        <a:pt x="54678" y="101"/>
                        <a:pt x="44619" y="101"/>
                      </a:cubicBezTo>
                      <a:cubicBezTo>
                        <a:pt x="31334" y="101"/>
                        <a:pt x="15202" y="9941"/>
                        <a:pt x="15202" y="29622"/>
                      </a:cubicBezTo>
                      <a:lnTo>
                        <a:pt x="15202" y="50973"/>
                      </a:lnTo>
                      <a:lnTo>
                        <a:pt x="209" y="50973"/>
                      </a:lnTo>
                      <a:lnTo>
                        <a:pt x="209" y="56728"/>
                      </a:lnTo>
                      <a:lnTo>
                        <a:pt x="15202" y="56728"/>
                      </a:lnTo>
                      <a:lnTo>
                        <a:pt x="15202" y="116883"/>
                      </a:lnTo>
                      <a:cubicBezTo>
                        <a:pt x="15202" y="125238"/>
                        <a:pt x="13114" y="125238"/>
                        <a:pt x="399" y="125238"/>
                      </a:cubicBezTo>
                      <a:lnTo>
                        <a:pt x="399" y="130993"/>
                      </a:lnTo>
                      <a:cubicBezTo>
                        <a:pt x="7800" y="130808"/>
                        <a:pt x="16720" y="130436"/>
                        <a:pt x="22034" y="130436"/>
                      </a:cubicBezTo>
                      <a:cubicBezTo>
                        <a:pt x="29626" y="130436"/>
                        <a:pt x="38546" y="130436"/>
                        <a:pt x="46138" y="130993"/>
                      </a:cubicBezTo>
                      <a:lnTo>
                        <a:pt x="46138" y="125238"/>
                      </a:lnTo>
                      <a:lnTo>
                        <a:pt x="42152" y="125238"/>
                      </a:lnTo>
                      <a:cubicBezTo>
                        <a:pt x="28108" y="125238"/>
                        <a:pt x="27728" y="123195"/>
                        <a:pt x="27728" y="116512"/>
                      </a:cubicBezTo>
                      <a:lnTo>
                        <a:pt x="27728" y="56728"/>
                      </a:lnTo>
                      <a:lnTo>
                        <a:pt x="49364" y="56728"/>
                      </a:lnTo>
                      <a:lnTo>
                        <a:pt x="49364" y="50973"/>
                      </a:lnTo>
                      <a:lnTo>
                        <a:pt x="27159" y="50973"/>
                      </a:lnTo>
                      <a:close/>
                    </a:path>
                  </a:pathLst>
                </a:custGeom>
                <a:solidFill>
                  <a:srgbClr val="000000"/>
                </a:solidFill>
                <a:ln w="19050" cap="flat">
                  <a:noFill/>
                  <a:prstDash val="solid"/>
                  <a:miter/>
                </a:ln>
              </p:spPr>
              <p:txBody>
                <a:bodyPr rtlCol="0" anchor="ctr"/>
                <a:lstStyle/>
                <a:p>
                  <a:endParaRPr lang="en-CN"/>
                </a:p>
              </p:txBody>
            </p:sp>
            <p:sp>
              <p:nvSpPr>
                <p:cNvPr id="127" name="Freeform 126">
                  <a:extLst>
                    <a:ext uri="{FF2B5EF4-FFF2-40B4-BE49-F238E27FC236}">
                      <a16:creationId xmlns:a16="http://schemas.microsoft.com/office/drawing/2014/main" id="{C0129ADD-882E-D480-C5AC-949B45B42B83}"/>
                    </a:ext>
                  </a:extLst>
                </p:cNvPr>
                <p:cNvSpPr/>
                <p:nvPr>
                  <p:custDataLst>
                    <p:tags r:id="rId48"/>
                  </p:custDataLst>
                </p:nvPr>
              </p:nvSpPr>
              <p:spPr>
                <a:xfrm>
                  <a:off x="18157313" y="12819681"/>
                  <a:ext cx="59403" cy="116224"/>
                </a:xfrm>
                <a:custGeom>
                  <a:avLst/>
                  <a:gdLst>
                    <a:gd name="connsiteX0" fmla="*/ 29439 w 59403"/>
                    <a:gd name="connsiteY0" fmla="*/ 40019 h 116224"/>
                    <a:gd name="connsiteX1" fmla="*/ 56579 w 59403"/>
                    <a:gd name="connsiteY1" fmla="*/ 40019 h 116224"/>
                    <a:gd name="connsiteX2" fmla="*/ 56579 w 59403"/>
                    <a:gd name="connsiteY2" fmla="*/ 34263 h 116224"/>
                    <a:gd name="connsiteX3" fmla="*/ 29439 w 59403"/>
                    <a:gd name="connsiteY3" fmla="*/ 34263 h 116224"/>
                    <a:gd name="connsiteX4" fmla="*/ 29439 w 59403"/>
                    <a:gd name="connsiteY4" fmla="*/ 101 h 116224"/>
                    <a:gd name="connsiteX5" fmla="*/ 24695 w 59403"/>
                    <a:gd name="connsiteY5" fmla="*/ 101 h 116224"/>
                    <a:gd name="connsiteX6" fmla="*/ 212 w 59403"/>
                    <a:gd name="connsiteY6" fmla="*/ 35934 h 116224"/>
                    <a:gd name="connsiteX7" fmla="*/ 212 w 59403"/>
                    <a:gd name="connsiteY7" fmla="*/ 40019 h 116224"/>
                    <a:gd name="connsiteX8" fmla="*/ 16344 w 59403"/>
                    <a:gd name="connsiteY8" fmla="*/ 40019 h 116224"/>
                    <a:gd name="connsiteX9" fmla="*/ 16344 w 59403"/>
                    <a:gd name="connsiteY9" fmla="*/ 91261 h 116224"/>
                    <a:gd name="connsiteX10" fmla="*/ 40827 w 59403"/>
                    <a:gd name="connsiteY10" fmla="*/ 116326 h 116224"/>
                    <a:gd name="connsiteX11" fmla="*/ 59616 w 59403"/>
                    <a:gd name="connsiteY11" fmla="*/ 91261 h 116224"/>
                    <a:gd name="connsiteX12" fmla="*/ 59616 w 59403"/>
                    <a:gd name="connsiteY12" fmla="*/ 80679 h 116224"/>
                    <a:gd name="connsiteX13" fmla="*/ 54871 w 59403"/>
                    <a:gd name="connsiteY13" fmla="*/ 80679 h 116224"/>
                    <a:gd name="connsiteX14" fmla="*/ 54871 w 59403"/>
                    <a:gd name="connsiteY14" fmla="*/ 90890 h 116224"/>
                    <a:gd name="connsiteX15" fmla="*/ 42155 w 59403"/>
                    <a:gd name="connsiteY15" fmla="*/ 111684 h 116224"/>
                    <a:gd name="connsiteX16" fmla="*/ 29439 w 59403"/>
                    <a:gd name="connsiteY16" fmla="*/ 91633 h 116224"/>
                    <a:gd name="connsiteX17" fmla="*/ 29439 w 59403"/>
                    <a:gd name="connsiteY17" fmla="*/ 40019 h 1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03" h="116224">
                      <a:moveTo>
                        <a:pt x="29439" y="40019"/>
                      </a:moveTo>
                      <a:lnTo>
                        <a:pt x="56579" y="40019"/>
                      </a:lnTo>
                      <a:lnTo>
                        <a:pt x="56579" y="34263"/>
                      </a:lnTo>
                      <a:lnTo>
                        <a:pt x="29439" y="34263"/>
                      </a:lnTo>
                      <a:lnTo>
                        <a:pt x="29439" y="101"/>
                      </a:lnTo>
                      <a:lnTo>
                        <a:pt x="24695" y="101"/>
                      </a:lnTo>
                      <a:cubicBezTo>
                        <a:pt x="24505" y="15326"/>
                        <a:pt x="18811" y="35191"/>
                        <a:pt x="212" y="35934"/>
                      </a:cubicBezTo>
                      <a:lnTo>
                        <a:pt x="212" y="40019"/>
                      </a:lnTo>
                      <a:lnTo>
                        <a:pt x="16344" y="40019"/>
                      </a:lnTo>
                      <a:lnTo>
                        <a:pt x="16344" y="91261"/>
                      </a:lnTo>
                      <a:cubicBezTo>
                        <a:pt x="16344" y="114098"/>
                        <a:pt x="33994" y="116326"/>
                        <a:pt x="40827" y="116326"/>
                      </a:cubicBezTo>
                      <a:cubicBezTo>
                        <a:pt x="54301" y="116326"/>
                        <a:pt x="59616" y="103144"/>
                        <a:pt x="59616" y="91261"/>
                      </a:cubicBezTo>
                      <a:lnTo>
                        <a:pt x="59616" y="80679"/>
                      </a:lnTo>
                      <a:lnTo>
                        <a:pt x="54871" y="80679"/>
                      </a:lnTo>
                      <a:lnTo>
                        <a:pt x="54871" y="90890"/>
                      </a:lnTo>
                      <a:cubicBezTo>
                        <a:pt x="54871" y="104629"/>
                        <a:pt x="49177" y="111684"/>
                        <a:pt x="42155" y="111684"/>
                      </a:cubicBezTo>
                      <a:cubicBezTo>
                        <a:pt x="29439" y="111684"/>
                        <a:pt x="29439" y="94789"/>
                        <a:pt x="29439" y="91633"/>
                      </a:cubicBezTo>
                      <a:lnTo>
                        <a:pt x="29439" y="40019"/>
                      </a:lnTo>
                      <a:close/>
                    </a:path>
                  </a:pathLst>
                </a:custGeom>
                <a:solidFill>
                  <a:srgbClr val="000000"/>
                </a:solidFill>
                <a:ln w="19050" cap="flat">
                  <a:noFill/>
                  <a:prstDash val="solid"/>
                  <a:miter/>
                </a:ln>
              </p:spPr>
              <p:txBody>
                <a:bodyPr rtlCol="0" anchor="ctr"/>
                <a:lstStyle/>
                <a:p>
                  <a:endParaRPr lang="en-CN"/>
                </a:p>
              </p:txBody>
            </p:sp>
            <p:sp>
              <p:nvSpPr>
                <p:cNvPr id="128" name="Freeform 127">
                  <a:extLst>
                    <a:ext uri="{FF2B5EF4-FFF2-40B4-BE49-F238E27FC236}">
                      <a16:creationId xmlns:a16="http://schemas.microsoft.com/office/drawing/2014/main" id="{C9CF0AA0-B2F9-EF73-E453-BE5FC2F4915E}"/>
                    </a:ext>
                  </a:extLst>
                </p:cNvPr>
                <p:cNvSpPr/>
                <p:nvPr>
                  <p:custDataLst>
                    <p:tags r:id="rId49"/>
                  </p:custDataLst>
                </p:nvPr>
              </p:nvSpPr>
              <p:spPr>
                <a:xfrm>
                  <a:off x="18233587" y="12851801"/>
                  <a:ext cx="148224" cy="82062"/>
                </a:xfrm>
                <a:custGeom>
                  <a:avLst/>
                  <a:gdLst>
                    <a:gd name="connsiteX0" fmla="*/ 15019 w 148224"/>
                    <a:gd name="connsiteY0" fmla="*/ 18296 h 82062"/>
                    <a:gd name="connsiteX1" fmla="*/ 15019 w 148224"/>
                    <a:gd name="connsiteY1" fmla="*/ 68054 h 82062"/>
                    <a:gd name="connsiteX2" fmla="*/ 216 w 148224"/>
                    <a:gd name="connsiteY2" fmla="*/ 76408 h 82062"/>
                    <a:gd name="connsiteX3" fmla="*/ 216 w 148224"/>
                    <a:gd name="connsiteY3" fmla="*/ 82164 h 82062"/>
                    <a:gd name="connsiteX4" fmla="*/ 21662 w 148224"/>
                    <a:gd name="connsiteY4" fmla="*/ 81607 h 82062"/>
                    <a:gd name="connsiteX5" fmla="*/ 42918 w 148224"/>
                    <a:gd name="connsiteY5" fmla="*/ 82164 h 82062"/>
                    <a:gd name="connsiteX6" fmla="*/ 42918 w 148224"/>
                    <a:gd name="connsiteY6" fmla="*/ 76408 h 82062"/>
                    <a:gd name="connsiteX7" fmla="*/ 28115 w 148224"/>
                    <a:gd name="connsiteY7" fmla="*/ 68054 h 82062"/>
                    <a:gd name="connsiteX8" fmla="*/ 28115 w 148224"/>
                    <a:gd name="connsiteY8" fmla="*/ 33892 h 82062"/>
                    <a:gd name="connsiteX9" fmla="*/ 53736 w 148224"/>
                    <a:gd name="connsiteY9" fmla="*/ 4186 h 82062"/>
                    <a:gd name="connsiteX10" fmla="*/ 67780 w 148224"/>
                    <a:gd name="connsiteY10" fmla="*/ 24794 h 82062"/>
                    <a:gd name="connsiteX11" fmla="*/ 67780 w 148224"/>
                    <a:gd name="connsiteY11" fmla="*/ 68054 h 82062"/>
                    <a:gd name="connsiteX12" fmla="*/ 52977 w 148224"/>
                    <a:gd name="connsiteY12" fmla="*/ 76408 h 82062"/>
                    <a:gd name="connsiteX13" fmla="*/ 52977 w 148224"/>
                    <a:gd name="connsiteY13" fmla="*/ 82164 h 82062"/>
                    <a:gd name="connsiteX14" fmla="*/ 74423 w 148224"/>
                    <a:gd name="connsiteY14" fmla="*/ 81607 h 82062"/>
                    <a:gd name="connsiteX15" fmla="*/ 95679 w 148224"/>
                    <a:gd name="connsiteY15" fmla="*/ 82164 h 82062"/>
                    <a:gd name="connsiteX16" fmla="*/ 95679 w 148224"/>
                    <a:gd name="connsiteY16" fmla="*/ 76408 h 82062"/>
                    <a:gd name="connsiteX17" fmla="*/ 80876 w 148224"/>
                    <a:gd name="connsiteY17" fmla="*/ 68054 h 82062"/>
                    <a:gd name="connsiteX18" fmla="*/ 80876 w 148224"/>
                    <a:gd name="connsiteY18" fmla="*/ 33892 h 82062"/>
                    <a:gd name="connsiteX19" fmla="*/ 106497 w 148224"/>
                    <a:gd name="connsiteY19" fmla="*/ 4186 h 82062"/>
                    <a:gd name="connsiteX20" fmla="*/ 120541 w 148224"/>
                    <a:gd name="connsiteY20" fmla="*/ 24794 h 82062"/>
                    <a:gd name="connsiteX21" fmla="*/ 120541 w 148224"/>
                    <a:gd name="connsiteY21" fmla="*/ 68054 h 82062"/>
                    <a:gd name="connsiteX22" fmla="*/ 105738 w 148224"/>
                    <a:gd name="connsiteY22" fmla="*/ 76408 h 82062"/>
                    <a:gd name="connsiteX23" fmla="*/ 105738 w 148224"/>
                    <a:gd name="connsiteY23" fmla="*/ 82164 h 82062"/>
                    <a:gd name="connsiteX24" fmla="*/ 127184 w 148224"/>
                    <a:gd name="connsiteY24" fmla="*/ 81607 h 82062"/>
                    <a:gd name="connsiteX25" fmla="*/ 148440 w 148224"/>
                    <a:gd name="connsiteY25" fmla="*/ 82164 h 82062"/>
                    <a:gd name="connsiteX26" fmla="*/ 148440 w 148224"/>
                    <a:gd name="connsiteY26" fmla="*/ 76408 h 82062"/>
                    <a:gd name="connsiteX27" fmla="*/ 133637 w 148224"/>
                    <a:gd name="connsiteY27" fmla="*/ 70839 h 82062"/>
                    <a:gd name="connsiteX28" fmla="*/ 133637 w 148224"/>
                    <a:gd name="connsiteY28" fmla="*/ 35377 h 82062"/>
                    <a:gd name="connsiteX29" fmla="*/ 127753 w 148224"/>
                    <a:gd name="connsiteY29" fmla="*/ 6971 h 82062"/>
                    <a:gd name="connsiteX30" fmla="*/ 107826 w 148224"/>
                    <a:gd name="connsiteY30" fmla="*/ 101 h 82062"/>
                    <a:gd name="connsiteX31" fmla="*/ 80306 w 148224"/>
                    <a:gd name="connsiteY31" fmla="*/ 18296 h 82062"/>
                    <a:gd name="connsiteX32" fmla="*/ 55065 w 148224"/>
                    <a:gd name="connsiteY32" fmla="*/ 101 h 82062"/>
                    <a:gd name="connsiteX33" fmla="*/ 26976 w 148224"/>
                    <a:gd name="connsiteY33" fmla="*/ 19596 h 82062"/>
                    <a:gd name="connsiteX34" fmla="*/ 26976 w 148224"/>
                    <a:gd name="connsiteY34" fmla="*/ 101 h 82062"/>
                    <a:gd name="connsiteX35" fmla="*/ 216 w 148224"/>
                    <a:gd name="connsiteY35" fmla="*/ 2143 h 82062"/>
                    <a:gd name="connsiteX36" fmla="*/ 216 w 148224"/>
                    <a:gd name="connsiteY36" fmla="*/ 7899 h 82062"/>
                    <a:gd name="connsiteX37" fmla="*/ 15019 w 148224"/>
                    <a:gd name="connsiteY37" fmla="*/ 18296 h 8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224" h="82062">
                      <a:moveTo>
                        <a:pt x="15019" y="18296"/>
                      </a:moveTo>
                      <a:lnTo>
                        <a:pt x="15019" y="68054"/>
                      </a:lnTo>
                      <a:cubicBezTo>
                        <a:pt x="15019" y="76408"/>
                        <a:pt x="12931" y="76408"/>
                        <a:pt x="216" y="76408"/>
                      </a:cubicBezTo>
                      <a:lnTo>
                        <a:pt x="216" y="82164"/>
                      </a:lnTo>
                      <a:cubicBezTo>
                        <a:pt x="6858" y="81978"/>
                        <a:pt x="16537" y="81607"/>
                        <a:pt x="21662" y="81607"/>
                      </a:cubicBezTo>
                      <a:cubicBezTo>
                        <a:pt x="26596" y="81607"/>
                        <a:pt x="36465" y="81978"/>
                        <a:pt x="42918" y="82164"/>
                      </a:cubicBezTo>
                      <a:lnTo>
                        <a:pt x="42918" y="76408"/>
                      </a:lnTo>
                      <a:cubicBezTo>
                        <a:pt x="30202" y="76408"/>
                        <a:pt x="28115" y="76408"/>
                        <a:pt x="28115" y="68054"/>
                      </a:cubicBezTo>
                      <a:lnTo>
                        <a:pt x="28115" y="33892"/>
                      </a:lnTo>
                      <a:cubicBezTo>
                        <a:pt x="28115" y="14583"/>
                        <a:pt x="41590" y="4186"/>
                        <a:pt x="53736" y="4186"/>
                      </a:cubicBezTo>
                      <a:cubicBezTo>
                        <a:pt x="65693" y="4186"/>
                        <a:pt x="67780" y="14212"/>
                        <a:pt x="67780" y="24794"/>
                      </a:cubicBezTo>
                      <a:lnTo>
                        <a:pt x="67780" y="68054"/>
                      </a:lnTo>
                      <a:cubicBezTo>
                        <a:pt x="67780" y="76408"/>
                        <a:pt x="65693" y="76408"/>
                        <a:pt x="52977" y="76408"/>
                      </a:cubicBezTo>
                      <a:lnTo>
                        <a:pt x="52977" y="82164"/>
                      </a:lnTo>
                      <a:cubicBezTo>
                        <a:pt x="59619" y="81978"/>
                        <a:pt x="69299" y="81607"/>
                        <a:pt x="74423" y="81607"/>
                      </a:cubicBezTo>
                      <a:cubicBezTo>
                        <a:pt x="79357" y="81607"/>
                        <a:pt x="89226" y="81978"/>
                        <a:pt x="95679" y="82164"/>
                      </a:cubicBezTo>
                      <a:lnTo>
                        <a:pt x="95679" y="76408"/>
                      </a:lnTo>
                      <a:cubicBezTo>
                        <a:pt x="82963" y="76408"/>
                        <a:pt x="80876" y="76408"/>
                        <a:pt x="80876" y="68054"/>
                      </a:cubicBezTo>
                      <a:lnTo>
                        <a:pt x="80876" y="33892"/>
                      </a:lnTo>
                      <a:cubicBezTo>
                        <a:pt x="80876" y="14583"/>
                        <a:pt x="94351" y="4186"/>
                        <a:pt x="106497" y="4186"/>
                      </a:cubicBezTo>
                      <a:cubicBezTo>
                        <a:pt x="118454" y="4186"/>
                        <a:pt x="120541" y="14212"/>
                        <a:pt x="120541" y="24794"/>
                      </a:cubicBezTo>
                      <a:lnTo>
                        <a:pt x="120541" y="68054"/>
                      </a:lnTo>
                      <a:cubicBezTo>
                        <a:pt x="120541" y="76408"/>
                        <a:pt x="118454" y="76408"/>
                        <a:pt x="105738" y="76408"/>
                      </a:cubicBezTo>
                      <a:lnTo>
                        <a:pt x="105738" y="82164"/>
                      </a:lnTo>
                      <a:cubicBezTo>
                        <a:pt x="112381" y="81978"/>
                        <a:pt x="122060" y="81607"/>
                        <a:pt x="127184" y="81607"/>
                      </a:cubicBezTo>
                      <a:cubicBezTo>
                        <a:pt x="132119" y="81607"/>
                        <a:pt x="141988" y="81978"/>
                        <a:pt x="148440" y="82164"/>
                      </a:cubicBezTo>
                      <a:lnTo>
                        <a:pt x="148440" y="76408"/>
                      </a:lnTo>
                      <a:cubicBezTo>
                        <a:pt x="138571" y="76408"/>
                        <a:pt x="133827" y="76408"/>
                        <a:pt x="133637" y="70839"/>
                      </a:cubicBezTo>
                      <a:lnTo>
                        <a:pt x="133637" y="35377"/>
                      </a:lnTo>
                      <a:cubicBezTo>
                        <a:pt x="133637" y="19410"/>
                        <a:pt x="133637" y="13655"/>
                        <a:pt x="127753" y="6971"/>
                      </a:cubicBezTo>
                      <a:cubicBezTo>
                        <a:pt x="125096" y="3814"/>
                        <a:pt x="118833" y="101"/>
                        <a:pt x="107826" y="101"/>
                      </a:cubicBezTo>
                      <a:cubicBezTo>
                        <a:pt x="91883" y="101"/>
                        <a:pt x="83533" y="11241"/>
                        <a:pt x="80306" y="18296"/>
                      </a:cubicBezTo>
                      <a:cubicBezTo>
                        <a:pt x="77649" y="2143"/>
                        <a:pt x="63605" y="101"/>
                        <a:pt x="55065" y="101"/>
                      </a:cubicBezTo>
                      <a:cubicBezTo>
                        <a:pt x="41210" y="101"/>
                        <a:pt x="32290" y="8085"/>
                        <a:pt x="26976" y="19596"/>
                      </a:cubicBezTo>
                      <a:lnTo>
                        <a:pt x="26976" y="101"/>
                      </a:lnTo>
                      <a:lnTo>
                        <a:pt x="216" y="2143"/>
                      </a:lnTo>
                      <a:lnTo>
                        <a:pt x="216" y="7899"/>
                      </a:lnTo>
                      <a:cubicBezTo>
                        <a:pt x="13501" y="7899"/>
                        <a:pt x="15019" y="9199"/>
                        <a:pt x="15019" y="18296"/>
                      </a:cubicBezTo>
                      <a:close/>
                    </a:path>
                  </a:pathLst>
                </a:custGeom>
                <a:solidFill>
                  <a:srgbClr val="000000"/>
                </a:solidFill>
                <a:ln w="19050" cap="flat">
                  <a:noFill/>
                  <a:prstDash val="solid"/>
                  <a:miter/>
                </a:ln>
              </p:spPr>
              <p:txBody>
                <a:bodyPr rtlCol="0" anchor="ctr"/>
                <a:lstStyle/>
                <a:p>
                  <a:endParaRPr lang="en-CN"/>
                </a:p>
              </p:txBody>
            </p:sp>
            <p:sp>
              <p:nvSpPr>
                <p:cNvPr id="129" name="Freeform 128">
                  <a:extLst>
                    <a:ext uri="{FF2B5EF4-FFF2-40B4-BE49-F238E27FC236}">
                      <a16:creationId xmlns:a16="http://schemas.microsoft.com/office/drawing/2014/main" id="{DE2D8DA4-28FC-62C0-A305-43F0D35D2200}"/>
                    </a:ext>
                  </a:extLst>
                </p:cNvPr>
                <p:cNvSpPr/>
                <p:nvPr>
                  <p:custDataLst>
                    <p:tags r:id="rId50"/>
                  </p:custDataLst>
                </p:nvPr>
              </p:nvSpPr>
              <p:spPr>
                <a:xfrm>
                  <a:off x="18393642" y="12850687"/>
                  <a:ext cx="85594" cy="85219"/>
                </a:xfrm>
                <a:custGeom>
                  <a:avLst/>
                  <a:gdLst>
                    <a:gd name="connsiteX0" fmla="*/ 55452 w 85594"/>
                    <a:gd name="connsiteY0" fmla="*/ 69168 h 85219"/>
                    <a:gd name="connsiteX1" fmla="*/ 70256 w 85594"/>
                    <a:gd name="connsiteY1" fmla="*/ 84392 h 85219"/>
                    <a:gd name="connsiteX2" fmla="*/ 85819 w 85594"/>
                    <a:gd name="connsiteY2" fmla="*/ 66754 h 85219"/>
                    <a:gd name="connsiteX3" fmla="*/ 85819 w 85594"/>
                    <a:gd name="connsiteY3" fmla="*/ 56357 h 85219"/>
                    <a:gd name="connsiteX4" fmla="*/ 81074 w 85594"/>
                    <a:gd name="connsiteY4" fmla="*/ 56357 h 85219"/>
                    <a:gd name="connsiteX5" fmla="*/ 81074 w 85594"/>
                    <a:gd name="connsiteY5" fmla="*/ 66754 h 85219"/>
                    <a:gd name="connsiteX6" fmla="*/ 74241 w 85594"/>
                    <a:gd name="connsiteY6" fmla="*/ 78636 h 85219"/>
                    <a:gd name="connsiteX7" fmla="*/ 67219 w 85594"/>
                    <a:gd name="connsiteY7" fmla="*/ 69353 h 85219"/>
                    <a:gd name="connsiteX8" fmla="*/ 67219 w 85594"/>
                    <a:gd name="connsiteY8" fmla="*/ 32221 h 85219"/>
                    <a:gd name="connsiteX9" fmla="*/ 60387 w 85594"/>
                    <a:gd name="connsiteY9" fmla="*/ 10313 h 85219"/>
                    <a:gd name="connsiteX10" fmla="*/ 34386 w 85594"/>
                    <a:gd name="connsiteY10" fmla="*/ 101 h 85219"/>
                    <a:gd name="connsiteX11" fmla="*/ 5728 w 85594"/>
                    <a:gd name="connsiteY11" fmla="*/ 21081 h 85219"/>
                    <a:gd name="connsiteX12" fmla="*/ 14458 w 85594"/>
                    <a:gd name="connsiteY12" fmla="*/ 29807 h 85219"/>
                    <a:gd name="connsiteX13" fmla="*/ 23188 w 85594"/>
                    <a:gd name="connsiteY13" fmla="*/ 21267 h 85219"/>
                    <a:gd name="connsiteX14" fmla="*/ 13509 w 85594"/>
                    <a:gd name="connsiteY14" fmla="*/ 12726 h 85219"/>
                    <a:gd name="connsiteX15" fmla="*/ 34006 w 85594"/>
                    <a:gd name="connsiteY15" fmla="*/ 4186 h 85219"/>
                    <a:gd name="connsiteX16" fmla="*/ 54124 w 85594"/>
                    <a:gd name="connsiteY16" fmla="*/ 27951 h 85219"/>
                    <a:gd name="connsiteX17" fmla="*/ 54124 w 85594"/>
                    <a:gd name="connsiteY17" fmla="*/ 34820 h 85219"/>
                    <a:gd name="connsiteX18" fmla="*/ 19203 w 85594"/>
                    <a:gd name="connsiteY18" fmla="*/ 41504 h 85219"/>
                    <a:gd name="connsiteX19" fmla="*/ 224 w 85594"/>
                    <a:gd name="connsiteY19" fmla="*/ 65640 h 85219"/>
                    <a:gd name="connsiteX20" fmla="*/ 30590 w 85594"/>
                    <a:gd name="connsiteY20" fmla="*/ 85320 h 85219"/>
                    <a:gd name="connsiteX21" fmla="*/ 55452 w 85594"/>
                    <a:gd name="connsiteY21" fmla="*/ 69168 h 85219"/>
                    <a:gd name="connsiteX22" fmla="*/ 54124 w 85594"/>
                    <a:gd name="connsiteY22" fmla="*/ 38719 h 85219"/>
                    <a:gd name="connsiteX23" fmla="*/ 54124 w 85594"/>
                    <a:gd name="connsiteY23" fmla="*/ 57285 h 85219"/>
                    <a:gd name="connsiteX24" fmla="*/ 31919 w 85594"/>
                    <a:gd name="connsiteY24" fmla="*/ 81236 h 85219"/>
                    <a:gd name="connsiteX25" fmla="*/ 14838 w 85594"/>
                    <a:gd name="connsiteY25" fmla="*/ 65454 h 85219"/>
                    <a:gd name="connsiteX26" fmla="*/ 54124 w 85594"/>
                    <a:gd name="connsiteY26" fmla="*/ 3871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594" h="85219">
                      <a:moveTo>
                        <a:pt x="55452" y="69168"/>
                      </a:moveTo>
                      <a:cubicBezTo>
                        <a:pt x="56212" y="76594"/>
                        <a:pt x="61336" y="84392"/>
                        <a:pt x="70256" y="84392"/>
                      </a:cubicBezTo>
                      <a:cubicBezTo>
                        <a:pt x="74241" y="84392"/>
                        <a:pt x="85819" y="81793"/>
                        <a:pt x="85819" y="66754"/>
                      </a:cubicBezTo>
                      <a:lnTo>
                        <a:pt x="85819" y="56357"/>
                      </a:lnTo>
                      <a:lnTo>
                        <a:pt x="81074" y="56357"/>
                      </a:lnTo>
                      <a:lnTo>
                        <a:pt x="81074" y="66754"/>
                      </a:lnTo>
                      <a:cubicBezTo>
                        <a:pt x="81074" y="77522"/>
                        <a:pt x="76329" y="78636"/>
                        <a:pt x="74241" y="78636"/>
                      </a:cubicBezTo>
                      <a:cubicBezTo>
                        <a:pt x="67978" y="78636"/>
                        <a:pt x="67219" y="70282"/>
                        <a:pt x="67219" y="69353"/>
                      </a:cubicBezTo>
                      <a:lnTo>
                        <a:pt x="67219" y="32221"/>
                      </a:lnTo>
                      <a:cubicBezTo>
                        <a:pt x="67219" y="24423"/>
                        <a:pt x="67219" y="17182"/>
                        <a:pt x="60387" y="10313"/>
                      </a:cubicBezTo>
                      <a:cubicBezTo>
                        <a:pt x="52985" y="3072"/>
                        <a:pt x="43496" y="101"/>
                        <a:pt x="34386" y="101"/>
                      </a:cubicBezTo>
                      <a:cubicBezTo>
                        <a:pt x="18823" y="101"/>
                        <a:pt x="5728" y="8827"/>
                        <a:pt x="5728" y="21081"/>
                      </a:cubicBezTo>
                      <a:cubicBezTo>
                        <a:pt x="5728" y="26651"/>
                        <a:pt x="9524" y="29807"/>
                        <a:pt x="14458" y="29807"/>
                      </a:cubicBezTo>
                      <a:cubicBezTo>
                        <a:pt x="19772" y="29807"/>
                        <a:pt x="23188" y="26094"/>
                        <a:pt x="23188" y="21267"/>
                      </a:cubicBezTo>
                      <a:cubicBezTo>
                        <a:pt x="23188" y="19039"/>
                        <a:pt x="22239" y="12912"/>
                        <a:pt x="13509" y="12726"/>
                      </a:cubicBezTo>
                      <a:cubicBezTo>
                        <a:pt x="18633" y="6228"/>
                        <a:pt x="27933" y="4186"/>
                        <a:pt x="34006" y="4186"/>
                      </a:cubicBezTo>
                      <a:cubicBezTo>
                        <a:pt x="43306" y="4186"/>
                        <a:pt x="54124" y="11427"/>
                        <a:pt x="54124" y="27951"/>
                      </a:cubicBezTo>
                      <a:lnTo>
                        <a:pt x="54124" y="34820"/>
                      </a:lnTo>
                      <a:cubicBezTo>
                        <a:pt x="44445" y="35377"/>
                        <a:pt x="31159" y="35934"/>
                        <a:pt x="19203" y="41504"/>
                      </a:cubicBezTo>
                      <a:cubicBezTo>
                        <a:pt x="4969" y="47816"/>
                        <a:pt x="224" y="57471"/>
                        <a:pt x="224" y="65640"/>
                      </a:cubicBezTo>
                      <a:cubicBezTo>
                        <a:pt x="224" y="80679"/>
                        <a:pt x="18633" y="85320"/>
                        <a:pt x="30590" y="85320"/>
                      </a:cubicBezTo>
                      <a:cubicBezTo>
                        <a:pt x="43116" y="85320"/>
                        <a:pt x="51846" y="77894"/>
                        <a:pt x="55452" y="69168"/>
                      </a:cubicBezTo>
                      <a:close/>
                      <a:moveTo>
                        <a:pt x="54124" y="38719"/>
                      </a:moveTo>
                      <a:lnTo>
                        <a:pt x="54124" y="57285"/>
                      </a:lnTo>
                      <a:cubicBezTo>
                        <a:pt x="54124" y="74923"/>
                        <a:pt x="40459" y="81236"/>
                        <a:pt x="31919" y="81236"/>
                      </a:cubicBezTo>
                      <a:cubicBezTo>
                        <a:pt x="22619" y="81236"/>
                        <a:pt x="14838" y="74738"/>
                        <a:pt x="14838" y="65454"/>
                      </a:cubicBezTo>
                      <a:cubicBezTo>
                        <a:pt x="14838" y="55243"/>
                        <a:pt x="22809" y="39833"/>
                        <a:pt x="54124" y="38719"/>
                      </a:cubicBezTo>
                      <a:close/>
                    </a:path>
                  </a:pathLst>
                </a:custGeom>
                <a:solidFill>
                  <a:srgbClr val="000000"/>
                </a:solidFill>
                <a:ln w="19050" cap="flat">
                  <a:noFill/>
                  <a:prstDash val="solid"/>
                  <a:miter/>
                </a:ln>
              </p:spPr>
              <p:txBody>
                <a:bodyPr rtlCol="0" anchor="ctr"/>
                <a:lstStyle/>
                <a:p>
                  <a:endParaRPr lang="en-CN"/>
                </a:p>
              </p:txBody>
            </p:sp>
            <p:sp>
              <p:nvSpPr>
                <p:cNvPr id="130" name="Freeform 129">
                  <a:extLst>
                    <a:ext uri="{FF2B5EF4-FFF2-40B4-BE49-F238E27FC236}">
                      <a16:creationId xmlns:a16="http://schemas.microsoft.com/office/drawing/2014/main" id="{602A01A5-2D9D-4C94-2F1A-60FB7C40D4F1}"/>
                    </a:ext>
                  </a:extLst>
                </p:cNvPr>
                <p:cNvSpPr/>
                <p:nvPr>
                  <p:custDataLst>
                    <p:tags r:id="rId51"/>
                  </p:custDataLst>
                </p:nvPr>
              </p:nvSpPr>
              <p:spPr>
                <a:xfrm>
                  <a:off x="18482843" y="12853843"/>
                  <a:ext cx="95653" cy="80020"/>
                </a:xfrm>
                <a:custGeom>
                  <a:avLst/>
                  <a:gdLst>
                    <a:gd name="connsiteX0" fmla="*/ 52421 w 95653"/>
                    <a:gd name="connsiteY0" fmla="*/ 36491 h 80020"/>
                    <a:gd name="connsiteX1" fmla="*/ 69881 w 95653"/>
                    <a:gd name="connsiteY1" fmla="*/ 15511 h 80020"/>
                    <a:gd name="connsiteX2" fmla="*/ 92466 w 95653"/>
                    <a:gd name="connsiteY2" fmla="*/ 5857 h 80020"/>
                    <a:gd name="connsiteX3" fmla="*/ 92466 w 95653"/>
                    <a:gd name="connsiteY3" fmla="*/ 101 h 80020"/>
                    <a:gd name="connsiteX4" fmla="*/ 76903 w 95653"/>
                    <a:gd name="connsiteY4" fmla="*/ 658 h 80020"/>
                    <a:gd name="connsiteX5" fmla="*/ 58684 w 95653"/>
                    <a:gd name="connsiteY5" fmla="*/ 101 h 80020"/>
                    <a:gd name="connsiteX6" fmla="*/ 58684 w 95653"/>
                    <a:gd name="connsiteY6" fmla="*/ 5857 h 80020"/>
                    <a:gd name="connsiteX7" fmla="*/ 64188 w 95653"/>
                    <a:gd name="connsiteY7" fmla="*/ 11612 h 80020"/>
                    <a:gd name="connsiteX8" fmla="*/ 61341 w 95653"/>
                    <a:gd name="connsiteY8" fmla="*/ 18110 h 80020"/>
                    <a:gd name="connsiteX9" fmla="*/ 49574 w 95653"/>
                    <a:gd name="connsiteY9" fmla="*/ 32592 h 80020"/>
                    <a:gd name="connsiteX10" fmla="*/ 34770 w 95653"/>
                    <a:gd name="connsiteY10" fmla="*/ 13840 h 80020"/>
                    <a:gd name="connsiteX11" fmla="*/ 33062 w 95653"/>
                    <a:gd name="connsiteY11" fmla="*/ 10498 h 80020"/>
                    <a:gd name="connsiteX12" fmla="*/ 39705 w 95653"/>
                    <a:gd name="connsiteY12" fmla="*/ 5857 h 80020"/>
                    <a:gd name="connsiteX13" fmla="*/ 39705 w 95653"/>
                    <a:gd name="connsiteY13" fmla="*/ 101 h 80020"/>
                    <a:gd name="connsiteX14" fmla="*/ 19208 w 95653"/>
                    <a:gd name="connsiteY14" fmla="*/ 658 h 80020"/>
                    <a:gd name="connsiteX15" fmla="*/ 1178 w 95653"/>
                    <a:gd name="connsiteY15" fmla="*/ 101 h 80020"/>
                    <a:gd name="connsiteX16" fmla="*/ 1178 w 95653"/>
                    <a:gd name="connsiteY16" fmla="*/ 5857 h 80020"/>
                    <a:gd name="connsiteX17" fmla="*/ 23573 w 95653"/>
                    <a:gd name="connsiteY17" fmla="*/ 17182 h 80020"/>
                    <a:gd name="connsiteX18" fmla="*/ 42362 w 95653"/>
                    <a:gd name="connsiteY18" fmla="*/ 41133 h 80020"/>
                    <a:gd name="connsiteX19" fmla="*/ 24522 w 95653"/>
                    <a:gd name="connsiteY19" fmla="*/ 63226 h 80020"/>
                    <a:gd name="connsiteX20" fmla="*/ 229 w 95653"/>
                    <a:gd name="connsiteY20" fmla="*/ 74366 h 80020"/>
                    <a:gd name="connsiteX21" fmla="*/ 229 w 95653"/>
                    <a:gd name="connsiteY21" fmla="*/ 80122 h 80020"/>
                    <a:gd name="connsiteX22" fmla="*/ 15981 w 95653"/>
                    <a:gd name="connsiteY22" fmla="*/ 79565 h 80020"/>
                    <a:gd name="connsiteX23" fmla="*/ 34011 w 95653"/>
                    <a:gd name="connsiteY23" fmla="*/ 80122 h 80020"/>
                    <a:gd name="connsiteX24" fmla="*/ 34011 w 95653"/>
                    <a:gd name="connsiteY24" fmla="*/ 74366 h 80020"/>
                    <a:gd name="connsiteX25" fmla="*/ 28507 w 95653"/>
                    <a:gd name="connsiteY25" fmla="*/ 68611 h 80020"/>
                    <a:gd name="connsiteX26" fmla="*/ 45588 w 95653"/>
                    <a:gd name="connsiteY26" fmla="*/ 45032 h 80020"/>
                    <a:gd name="connsiteX27" fmla="*/ 60012 w 95653"/>
                    <a:gd name="connsiteY27" fmla="*/ 63598 h 80020"/>
                    <a:gd name="connsiteX28" fmla="*/ 63998 w 95653"/>
                    <a:gd name="connsiteY28" fmla="*/ 69725 h 80020"/>
                    <a:gd name="connsiteX29" fmla="*/ 57165 w 95653"/>
                    <a:gd name="connsiteY29" fmla="*/ 74366 h 80020"/>
                    <a:gd name="connsiteX30" fmla="*/ 57165 w 95653"/>
                    <a:gd name="connsiteY30" fmla="*/ 80122 h 80020"/>
                    <a:gd name="connsiteX31" fmla="*/ 77663 w 95653"/>
                    <a:gd name="connsiteY31" fmla="*/ 79565 h 80020"/>
                    <a:gd name="connsiteX32" fmla="*/ 95882 w 95653"/>
                    <a:gd name="connsiteY32" fmla="*/ 80122 h 80020"/>
                    <a:gd name="connsiteX33" fmla="*/ 95882 w 95653"/>
                    <a:gd name="connsiteY33" fmla="*/ 74366 h 80020"/>
                    <a:gd name="connsiteX34" fmla="*/ 77852 w 95653"/>
                    <a:gd name="connsiteY34" fmla="*/ 68611 h 80020"/>
                    <a:gd name="connsiteX35" fmla="*/ 52421 w 95653"/>
                    <a:gd name="connsiteY35" fmla="*/ 36491 h 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53" h="80020">
                      <a:moveTo>
                        <a:pt x="52421" y="36491"/>
                      </a:moveTo>
                      <a:cubicBezTo>
                        <a:pt x="58114" y="29436"/>
                        <a:pt x="65326" y="20338"/>
                        <a:pt x="69881" y="15511"/>
                      </a:cubicBezTo>
                      <a:cubicBezTo>
                        <a:pt x="75765" y="8827"/>
                        <a:pt x="83546" y="6042"/>
                        <a:pt x="92466" y="5857"/>
                      </a:cubicBezTo>
                      <a:lnTo>
                        <a:pt x="92466" y="101"/>
                      </a:lnTo>
                      <a:cubicBezTo>
                        <a:pt x="87532" y="473"/>
                        <a:pt x="81838" y="658"/>
                        <a:pt x="76903" y="658"/>
                      </a:cubicBezTo>
                      <a:cubicBezTo>
                        <a:pt x="71210" y="658"/>
                        <a:pt x="61151" y="287"/>
                        <a:pt x="58684" y="101"/>
                      </a:cubicBezTo>
                      <a:lnTo>
                        <a:pt x="58684" y="5857"/>
                      </a:lnTo>
                      <a:cubicBezTo>
                        <a:pt x="62669" y="6228"/>
                        <a:pt x="64188" y="8642"/>
                        <a:pt x="64188" y="11612"/>
                      </a:cubicBezTo>
                      <a:cubicBezTo>
                        <a:pt x="64188" y="14583"/>
                        <a:pt x="62290" y="16996"/>
                        <a:pt x="61341" y="18110"/>
                      </a:cubicBezTo>
                      <a:lnTo>
                        <a:pt x="49574" y="32592"/>
                      </a:lnTo>
                      <a:lnTo>
                        <a:pt x="34770" y="13840"/>
                      </a:lnTo>
                      <a:cubicBezTo>
                        <a:pt x="33062" y="11984"/>
                        <a:pt x="33062" y="11612"/>
                        <a:pt x="33062" y="10498"/>
                      </a:cubicBezTo>
                      <a:cubicBezTo>
                        <a:pt x="33062" y="7713"/>
                        <a:pt x="35909" y="6042"/>
                        <a:pt x="39705" y="5857"/>
                      </a:cubicBezTo>
                      <a:lnTo>
                        <a:pt x="39705" y="101"/>
                      </a:lnTo>
                      <a:cubicBezTo>
                        <a:pt x="34770" y="287"/>
                        <a:pt x="22244" y="658"/>
                        <a:pt x="19208" y="658"/>
                      </a:cubicBezTo>
                      <a:cubicBezTo>
                        <a:pt x="15222" y="658"/>
                        <a:pt x="6302" y="473"/>
                        <a:pt x="1178" y="101"/>
                      </a:cubicBezTo>
                      <a:lnTo>
                        <a:pt x="1178" y="5857"/>
                      </a:lnTo>
                      <a:cubicBezTo>
                        <a:pt x="14463" y="5857"/>
                        <a:pt x="14653" y="6042"/>
                        <a:pt x="23573" y="17182"/>
                      </a:cubicBezTo>
                      <a:lnTo>
                        <a:pt x="42362" y="41133"/>
                      </a:lnTo>
                      <a:lnTo>
                        <a:pt x="24522" y="63226"/>
                      </a:lnTo>
                      <a:cubicBezTo>
                        <a:pt x="15412" y="73995"/>
                        <a:pt x="4215" y="74366"/>
                        <a:pt x="229" y="74366"/>
                      </a:cubicBezTo>
                      <a:lnTo>
                        <a:pt x="229" y="80122"/>
                      </a:lnTo>
                      <a:cubicBezTo>
                        <a:pt x="5163" y="79750"/>
                        <a:pt x="11047" y="79565"/>
                        <a:pt x="15981" y="79565"/>
                      </a:cubicBezTo>
                      <a:cubicBezTo>
                        <a:pt x="21485" y="79565"/>
                        <a:pt x="29456" y="79936"/>
                        <a:pt x="34011" y="80122"/>
                      </a:cubicBezTo>
                      <a:lnTo>
                        <a:pt x="34011" y="74366"/>
                      </a:lnTo>
                      <a:cubicBezTo>
                        <a:pt x="29836" y="73809"/>
                        <a:pt x="28507" y="71396"/>
                        <a:pt x="28507" y="68611"/>
                      </a:cubicBezTo>
                      <a:cubicBezTo>
                        <a:pt x="28507" y="64526"/>
                        <a:pt x="34011" y="58399"/>
                        <a:pt x="45588" y="45032"/>
                      </a:cubicBezTo>
                      <a:lnTo>
                        <a:pt x="60012" y="63598"/>
                      </a:lnTo>
                      <a:cubicBezTo>
                        <a:pt x="61531" y="65640"/>
                        <a:pt x="63998" y="68611"/>
                        <a:pt x="63998" y="69725"/>
                      </a:cubicBezTo>
                      <a:cubicBezTo>
                        <a:pt x="63998" y="71396"/>
                        <a:pt x="62290" y="74181"/>
                        <a:pt x="57165" y="74366"/>
                      </a:cubicBezTo>
                      <a:lnTo>
                        <a:pt x="57165" y="80122"/>
                      </a:lnTo>
                      <a:cubicBezTo>
                        <a:pt x="62859" y="79936"/>
                        <a:pt x="73487" y="79565"/>
                        <a:pt x="77663" y="79565"/>
                      </a:cubicBezTo>
                      <a:cubicBezTo>
                        <a:pt x="82787" y="79565"/>
                        <a:pt x="90189" y="79750"/>
                        <a:pt x="95882" y="80122"/>
                      </a:cubicBezTo>
                      <a:lnTo>
                        <a:pt x="95882" y="74366"/>
                      </a:lnTo>
                      <a:cubicBezTo>
                        <a:pt x="85634" y="74366"/>
                        <a:pt x="82217" y="73995"/>
                        <a:pt x="77852" y="68611"/>
                      </a:cubicBezTo>
                      <a:lnTo>
                        <a:pt x="52421" y="36491"/>
                      </a:lnTo>
                      <a:close/>
                    </a:path>
                  </a:pathLst>
                </a:custGeom>
                <a:solidFill>
                  <a:srgbClr val="000000"/>
                </a:solidFill>
                <a:ln w="19050" cap="flat">
                  <a:noFill/>
                  <a:prstDash val="solid"/>
                  <a:miter/>
                </a:ln>
              </p:spPr>
              <p:txBody>
                <a:bodyPr rtlCol="0" anchor="ctr"/>
                <a:lstStyle/>
                <a:p>
                  <a:endParaRPr lang="en-CN"/>
                </a:p>
              </p:txBody>
            </p:sp>
            <p:sp>
              <p:nvSpPr>
                <p:cNvPr id="131" name="Freeform 130">
                  <a:extLst>
                    <a:ext uri="{FF2B5EF4-FFF2-40B4-BE49-F238E27FC236}">
                      <a16:creationId xmlns:a16="http://schemas.microsoft.com/office/drawing/2014/main" id="{8A380C52-7B53-56A3-2874-D60FE3D996C5}"/>
                    </a:ext>
                  </a:extLst>
                </p:cNvPr>
                <p:cNvSpPr/>
                <p:nvPr>
                  <p:custDataLst>
                    <p:tags r:id="rId52"/>
                  </p:custDataLst>
                </p:nvPr>
              </p:nvSpPr>
              <p:spPr>
                <a:xfrm>
                  <a:off x="18599521" y="12794617"/>
                  <a:ext cx="44030" cy="185662"/>
                </a:xfrm>
                <a:custGeom>
                  <a:avLst/>
                  <a:gdLst>
                    <a:gd name="connsiteX0" fmla="*/ 44265 w 44030"/>
                    <a:gd name="connsiteY0" fmla="*/ 183907 h 185662"/>
                    <a:gd name="connsiteX1" fmla="*/ 41039 w 44030"/>
                    <a:gd name="connsiteY1" fmla="*/ 179822 h 185662"/>
                    <a:gd name="connsiteX2" fmla="*/ 11242 w 44030"/>
                    <a:gd name="connsiteY2" fmla="*/ 92932 h 185662"/>
                    <a:gd name="connsiteX3" fmla="*/ 41798 w 44030"/>
                    <a:gd name="connsiteY3" fmla="*/ 5114 h 185662"/>
                    <a:gd name="connsiteX4" fmla="*/ 44265 w 44030"/>
                    <a:gd name="connsiteY4" fmla="*/ 1958 h 185662"/>
                    <a:gd name="connsiteX5" fmla="*/ 42367 w 44030"/>
                    <a:gd name="connsiteY5" fmla="*/ 101 h 185662"/>
                    <a:gd name="connsiteX6" fmla="*/ 12191 w 44030"/>
                    <a:gd name="connsiteY6" fmla="*/ 36305 h 185662"/>
                    <a:gd name="connsiteX7" fmla="*/ 234 w 44030"/>
                    <a:gd name="connsiteY7" fmla="*/ 92932 h 185662"/>
                    <a:gd name="connsiteX8" fmla="*/ 12760 w 44030"/>
                    <a:gd name="connsiteY8" fmla="*/ 150859 h 185662"/>
                    <a:gd name="connsiteX9" fmla="*/ 42367 w 44030"/>
                    <a:gd name="connsiteY9" fmla="*/ 185764 h 185662"/>
                    <a:gd name="connsiteX10" fmla="*/ 44265 w 44030"/>
                    <a:gd name="connsiteY10" fmla="*/ 183907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265" y="183907"/>
                      </a:moveTo>
                      <a:cubicBezTo>
                        <a:pt x="44265" y="183350"/>
                        <a:pt x="44265" y="182979"/>
                        <a:pt x="41039" y="179822"/>
                      </a:cubicBezTo>
                      <a:cubicBezTo>
                        <a:pt x="17315" y="156429"/>
                        <a:pt x="11242" y="121339"/>
                        <a:pt x="11242" y="92932"/>
                      </a:cubicBezTo>
                      <a:cubicBezTo>
                        <a:pt x="11242" y="60627"/>
                        <a:pt x="18454" y="28322"/>
                        <a:pt x="41798" y="5114"/>
                      </a:cubicBezTo>
                      <a:cubicBezTo>
                        <a:pt x="44265" y="2886"/>
                        <a:pt x="44265" y="2515"/>
                        <a:pt x="44265" y="1958"/>
                      </a:cubicBezTo>
                      <a:cubicBezTo>
                        <a:pt x="44265" y="658"/>
                        <a:pt x="43506" y="101"/>
                        <a:pt x="42367" y="101"/>
                      </a:cubicBezTo>
                      <a:cubicBezTo>
                        <a:pt x="40469" y="101"/>
                        <a:pt x="23388" y="12726"/>
                        <a:pt x="12191" y="36305"/>
                      </a:cubicBezTo>
                      <a:cubicBezTo>
                        <a:pt x="2512" y="56728"/>
                        <a:pt x="234" y="77337"/>
                        <a:pt x="234" y="92932"/>
                      </a:cubicBezTo>
                      <a:cubicBezTo>
                        <a:pt x="234" y="107414"/>
                        <a:pt x="2322" y="129879"/>
                        <a:pt x="12760" y="150859"/>
                      </a:cubicBezTo>
                      <a:cubicBezTo>
                        <a:pt x="24148" y="173696"/>
                        <a:pt x="40469" y="185764"/>
                        <a:pt x="42367" y="185764"/>
                      </a:cubicBezTo>
                      <a:cubicBezTo>
                        <a:pt x="43506" y="185764"/>
                        <a:pt x="44265" y="185207"/>
                        <a:pt x="44265" y="183907"/>
                      </a:cubicBezTo>
                      <a:close/>
                    </a:path>
                  </a:pathLst>
                </a:custGeom>
                <a:solidFill>
                  <a:srgbClr val="000000"/>
                </a:solidFill>
                <a:ln w="19050" cap="flat">
                  <a:noFill/>
                  <a:prstDash val="solid"/>
                  <a:miter/>
                </a:ln>
              </p:spPr>
              <p:txBody>
                <a:bodyPr rtlCol="0" anchor="ctr"/>
                <a:lstStyle/>
                <a:p>
                  <a:endParaRPr lang="en-CN"/>
                </a:p>
              </p:txBody>
            </p:sp>
            <p:sp>
              <p:nvSpPr>
                <p:cNvPr id="132" name="Freeform 131">
                  <a:extLst>
                    <a:ext uri="{FF2B5EF4-FFF2-40B4-BE49-F238E27FC236}">
                      <a16:creationId xmlns:a16="http://schemas.microsoft.com/office/drawing/2014/main" id="{6725ECA1-9550-B121-B3B7-9C904C8FDDD8}"/>
                    </a:ext>
                  </a:extLst>
                </p:cNvPr>
                <p:cNvSpPr/>
                <p:nvPr>
                  <p:custDataLst>
                    <p:tags r:id="rId53"/>
                  </p:custDataLst>
                </p:nvPr>
              </p:nvSpPr>
              <p:spPr>
                <a:xfrm>
                  <a:off x="18663079" y="12849944"/>
                  <a:ext cx="94514" cy="119937"/>
                </a:xfrm>
                <a:custGeom>
                  <a:avLst/>
                  <a:gdLst>
                    <a:gd name="connsiteX0" fmla="*/ 94753 w 94514"/>
                    <a:gd name="connsiteY0" fmla="*/ 3443 h 119937"/>
                    <a:gd name="connsiteX1" fmla="*/ 91336 w 94514"/>
                    <a:gd name="connsiteY1" fmla="*/ 101 h 119937"/>
                    <a:gd name="connsiteX2" fmla="*/ 74066 w 94514"/>
                    <a:gd name="connsiteY2" fmla="*/ 8085 h 119937"/>
                    <a:gd name="connsiteX3" fmla="*/ 53758 w 94514"/>
                    <a:gd name="connsiteY3" fmla="*/ 101 h 119937"/>
                    <a:gd name="connsiteX4" fmla="*/ 238 w 94514"/>
                    <a:gd name="connsiteY4" fmla="*/ 54872 h 119937"/>
                    <a:gd name="connsiteX5" fmla="*/ 33451 w 94514"/>
                    <a:gd name="connsiteY5" fmla="*/ 85506 h 119937"/>
                    <a:gd name="connsiteX6" fmla="*/ 54138 w 94514"/>
                    <a:gd name="connsiteY6" fmla="*/ 79565 h 119937"/>
                    <a:gd name="connsiteX7" fmla="*/ 46926 w 94514"/>
                    <a:gd name="connsiteY7" fmla="*/ 107785 h 119937"/>
                    <a:gd name="connsiteX8" fmla="*/ 44649 w 94514"/>
                    <a:gd name="connsiteY8" fmla="*/ 110942 h 119937"/>
                    <a:gd name="connsiteX9" fmla="*/ 37437 w 94514"/>
                    <a:gd name="connsiteY9" fmla="*/ 111313 h 119937"/>
                    <a:gd name="connsiteX10" fmla="*/ 32123 w 94514"/>
                    <a:gd name="connsiteY10" fmla="*/ 112427 h 119937"/>
                    <a:gd name="connsiteX11" fmla="*/ 30604 w 94514"/>
                    <a:gd name="connsiteY11" fmla="*/ 116697 h 119937"/>
                    <a:gd name="connsiteX12" fmla="*/ 34400 w 94514"/>
                    <a:gd name="connsiteY12" fmla="*/ 120039 h 119937"/>
                    <a:gd name="connsiteX13" fmla="*/ 54518 w 94514"/>
                    <a:gd name="connsiteY13" fmla="*/ 119482 h 119937"/>
                    <a:gd name="connsiteX14" fmla="*/ 75584 w 94514"/>
                    <a:gd name="connsiteY14" fmla="*/ 120039 h 119937"/>
                    <a:gd name="connsiteX15" fmla="*/ 80519 w 94514"/>
                    <a:gd name="connsiteY15" fmla="*/ 114655 h 119937"/>
                    <a:gd name="connsiteX16" fmla="*/ 75584 w 94514"/>
                    <a:gd name="connsiteY16" fmla="*/ 111313 h 119937"/>
                    <a:gd name="connsiteX17" fmla="*/ 67423 w 94514"/>
                    <a:gd name="connsiteY17" fmla="*/ 111127 h 119937"/>
                    <a:gd name="connsiteX18" fmla="*/ 94753 w 94514"/>
                    <a:gd name="connsiteY18" fmla="*/ 3443 h 119937"/>
                    <a:gd name="connsiteX19" fmla="*/ 58124 w 94514"/>
                    <a:gd name="connsiteY19" fmla="*/ 64155 h 119937"/>
                    <a:gd name="connsiteX20" fmla="*/ 55087 w 94514"/>
                    <a:gd name="connsiteY20" fmla="*/ 69539 h 119937"/>
                    <a:gd name="connsiteX21" fmla="*/ 34400 w 94514"/>
                    <a:gd name="connsiteY21" fmla="*/ 78822 h 119937"/>
                    <a:gd name="connsiteX22" fmla="*/ 21684 w 94514"/>
                    <a:gd name="connsiteY22" fmla="*/ 64712 h 119937"/>
                    <a:gd name="connsiteX23" fmla="*/ 31174 w 94514"/>
                    <a:gd name="connsiteY23" fmla="*/ 24980 h 119937"/>
                    <a:gd name="connsiteX24" fmla="*/ 54138 w 94514"/>
                    <a:gd name="connsiteY24" fmla="*/ 6785 h 119937"/>
                    <a:gd name="connsiteX25" fmla="*/ 69890 w 94514"/>
                    <a:gd name="connsiteY25" fmla="*/ 17553 h 119937"/>
                    <a:gd name="connsiteX26" fmla="*/ 69511 w 94514"/>
                    <a:gd name="connsiteY26" fmla="*/ 20153 h 119937"/>
                    <a:gd name="connsiteX27" fmla="*/ 58124 w 94514"/>
                    <a:gd name="connsiteY27" fmla="*/ 64155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19937">
                      <a:moveTo>
                        <a:pt x="94753" y="3443"/>
                      </a:moveTo>
                      <a:cubicBezTo>
                        <a:pt x="94753" y="2515"/>
                        <a:pt x="93994" y="101"/>
                        <a:pt x="91336" y="101"/>
                      </a:cubicBezTo>
                      <a:cubicBezTo>
                        <a:pt x="91147" y="101"/>
                        <a:pt x="79949" y="2700"/>
                        <a:pt x="74066" y="8085"/>
                      </a:cubicBezTo>
                      <a:cubicBezTo>
                        <a:pt x="71409" y="5114"/>
                        <a:pt x="64956" y="101"/>
                        <a:pt x="53758" y="101"/>
                      </a:cubicBezTo>
                      <a:cubicBezTo>
                        <a:pt x="20735" y="101"/>
                        <a:pt x="238" y="29436"/>
                        <a:pt x="238" y="54872"/>
                      </a:cubicBezTo>
                      <a:cubicBezTo>
                        <a:pt x="238" y="77708"/>
                        <a:pt x="17699" y="85506"/>
                        <a:pt x="33451" y="85506"/>
                      </a:cubicBezTo>
                      <a:cubicBezTo>
                        <a:pt x="42561" y="85506"/>
                        <a:pt x="50152" y="81978"/>
                        <a:pt x="54138" y="79565"/>
                      </a:cubicBezTo>
                      <a:lnTo>
                        <a:pt x="46926" y="107785"/>
                      </a:lnTo>
                      <a:cubicBezTo>
                        <a:pt x="46167" y="110570"/>
                        <a:pt x="45977" y="110756"/>
                        <a:pt x="44649" y="110942"/>
                      </a:cubicBezTo>
                      <a:cubicBezTo>
                        <a:pt x="42561" y="111313"/>
                        <a:pt x="39524" y="111313"/>
                        <a:pt x="37437" y="111313"/>
                      </a:cubicBezTo>
                      <a:cubicBezTo>
                        <a:pt x="34210" y="111313"/>
                        <a:pt x="33071" y="111313"/>
                        <a:pt x="32123" y="112427"/>
                      </a:cubicBezTo>
                      <a:cubicBezTo>
                        <a:pt x="31174" y="113541"/>
                        <a:pt x="30604" y="116512"/>
                        <a:pt x="30604" y="116697"/>
                      </a:cubicBezTo>
                      <a:cubicBezTo>
                        <a:pt x="30604" y="117811"/>
                        <a:pt x="31363" y="120039"/>
                        <a:pt x="34400" y="120039"/>
                      </a:cubicBezTo>
                      <a:cubicBezTo>
                        <a:pt x="40853" y="120039"/>
                        <a:pt x="47875" y="119482"/>
                        <a:pt x="54518" y="119482"/>
                      </a:cubicBezTo>
                      <a:cubicBezTo>
                        <a:pt x="61540" y="119482"/>
                        <a:pt x="68752" y="120039"/>
                        <a:pt x="75584" y="120039"/>
                      </a:cubicBezTo>
                      <a:cubicBezTo>
                        <a:pt x="76913" y="120039"/>
                        <a:pt x="80519" y="120039"/>
                        <a:pt x="80519" y="114655"/>
                      </a:cubicBezTo>
                      <a:cubicBezTo>
                        <a:pt x="80519" y="111499"/>
                        <a:pt x="77292" y="111313"/>
                        <a:pt x="75584" y="111313"/>
                      </a:cubicBezTo>
                      <a:cubicBezTo>
                        <a:pt x="72927" y="111313"/>
                        <a:pt x="69890" y="111313"/>
                        <a:pt x="67423" y="111127"/>
                      </a:cubicBezTo>
                      <a:lnTo>
                        <a:pt x="94753" y="3443"/>
                      </a:lnTo>
                      <a:close/>
                      <a:moveTo>
                        <a:pt x="58124" y="64155"/>
                      </a:moveTo>
                      <a:cubicBezTo>
                        <a:pt x="57175" y="67311"/>
                        <a:pt x="57175" y="67682"/>
                        <a:pt x="55087" y="69539"/>
                      </a:cubicBezTo>
                      <a:cubicBezTo>
                        <a:pt x="49014" y="75480"/>
                        <a:pt x="41043" y="78822"/>
                        <a:pt x="34400" y="78822"/>
                      </a:cubicBezTo>
                      <a:cubicBezTo>
                        <a:pt x="22633" y="78822"/>
                        <a:pt x="21684" y="68796"/>
                        <a:pt x="21684" y="64712"/>
                      </a:cubicBezTo>
                      <a:cubicBezTo>
                        <a:pt x="21684" y="55057"/>
                        <a:pt x="28137" y="32221"/>
                        <a:pt x="31174" y="24980"/>
                      </a:cubicBezTo>
                      <a:cubicBezTo>
                        <a:pt x="37057" y="11427"/>
                        <a:pt x="46357" y="6785"/>
                        <a:pt x="54138" y="6785"/>
                      </a:cubicBezTo>
                      <a:cubicBezTo>
                        <a:pt x="65335" y="6785"/>
                        <a:pt x="69890" y="15511"/>
                        <a:pt x="69890" y="17553"/>
                      </a:cubicBezTo>
                      <a:cubicBezTo>
                        <a:pt x="69890" y="18296"/>
                        <a:pt x="69701" y="19596"/>
                        <a:pt x="69511" y="20153"/>
                      </a:cubicBezTo>
                      <a:lnTo>
                        <a:pt x="58124" y="64155"/>
                      </a:lnTo>
                      <a:close/>
                    </a:path>
                  </a:pathLst>
                </a:custGeom>
                <a:solidFill>
                  <a:srgbClr val="000000"/>
                </a:solidFill>
                <a:ln w="19050" cap="flat">
                  <a:noFill/>
                  <a:prstDash val="solid"/>
                  <a:miter/>
                </a:ln>
              </p:spPr>
              <p:txBody>
                <a:bodyPr rtlCol="0" anchor="ctr"/>
                <a:lstStyle/>
                <a:p>
                  <a:endParaRPr lang="en-CN"/>
                </a:p>
              </p:txBody>
            </p:sp>
            <p:sp>
              <p:nvSpPr>
                <p:cNvPr id="133" name="Freeform 132">
                  <a:extLst>
                    <a:ext uri="{FF2B5EF4-FFF2-40B4-BE49-F238E27FC236}">
                      <a16:creationId xmlns:a16="http://schemas.microsoft.com/office/drawing/2014/main" id="{1DA16248-B1BC-3D2E-CF13-0908EFE589C7}"/>
                    </a:ext>
                  </a:extLst>
                </p:cNvPr>
                <p:cNvSpPr/>
                <p:nvPr>
                  <p:custDataLst>
                    <p:tags r:id="rId54"/>
                  </p:custDataLst>
                </p:nvPr>
              </p:nvSpPr>
              <p:spPr>
                <a:xfrm>
                  <a:off x="18769961" y="12830078"/>
                  <a:ext cx="44220" cy="95430"/>
                </a:xfrm>
                <a:custGeom>
                  <a:avLst/>
                  <a:gdLst>
                    <a:gd name="connsiteX0" fmla="*/ 42756 w 44220"/>
                    <a:gd name="connsiteY0" fmla="*/ 15697 h 95430"/>
                    <a:gd name="connsiteX1" fmla="*/ 44465 w 44220"/>
                    <a:gd name="connsiteY1" fmla="*/ 9941 h 95430"/>
                    <a:gd name="connsiteX2" fmla="*/ 33647 w 44220"/>
                    <a:gd name="connsiteY2" fmla="*/ 101 h 95430"/>
                    <a:gd name="connsiteX3" fmla="*/ 23588 w 44220"/>
                    <a:gd name="connsiteY3" fmla="*/ 8456 h 95430"/>
                    <a:gd name="connsiteX4" fmla="*/ 1003 w 44220"/>
                    <a:gd name="connsiteY4" fmla="*/ 89591 h 95430"/>
                    <a:gd name="connsiteX5" fmla="*/ 244 w 44220"/>
                    <a:gd name="connsiteY5" fmla="*/ 92190 h 95430"/>
                    <a:gd name="connsiteX6" fmla="*/ 6697 w 44220"/>
                    <a:gd name="connsiteY6" fmla="*/ 95532 h 95430"/>
                    <a:gd name="connsiteX7" fmla="*/ 9164 w 44220"/>
                    <a:gd name="connsiteY7" fmla="*/ 92561 h 95430"/>
                    <a:gd name="connsiteX8" fmla="*/ 42756 w 44220"/>
                    <a:gd name="connsiteY8" fmla="*/ 15697 h 9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20" h="95430">
                      <a:moveTo>
                        <a:pt x="42756" y="15697"/>
                      </a:moveTo>
                      <a:cubicBezTo>
                        <a:pt x="43705" y="13469"/>
                        <a:pt x="44465" y="11798"/>
                        <a:pt x="44465" y="9941"/>
                      </a:cubicBezTo>
                      <a:cubicBezTo>
                        <a:pt x="44465" y="4557"/>
                        <a:pt x="39530" y="101"/>
                        <a:pt x="33647" y="101"/>
                      </a:cubicBezTo>
                      <a:cubicBezTo>
                        <a:pt x="28333" y="101"/>
                        <a:pt x="24916" y="3629"/>
                        <a:pt x="23588" y="8456"/>
                      </a:cubicBezTo>
                      <a:lnTo>
                        <a:pt x="1003" y="89591"/>
                      </a:lnTo>
                      <a:cubicBezTo>
                        <a:pt x="1003" y="89962"/>
                        <a:pt x="244" y="92004"/>
                        <a:pt x="244" y="92190"/>
                      </a:cubicBezTo>
                      <a:cubicBezTo>
                        <a:pt x="244" y="94232"/>
                        <a:pt x="5178" y="95532"/>
                        <a:pt x="6697" y="95532"/>
                      </a:cubicBezTo>
                      <a:cubicBezTo>
                        <a:pt x="7835" y="95532"/>
                        <a:pt x="8025" y="94975"/>
                        <a:pt x="9164" y="92561"/>
                      </a:cubicBezTo>
                      <a:lnTo>
                        <a:pt x="42756" y="15697"/>
                      </a:lnTo>
                      <a:close/>
                    </a:path>
                  </a:pathLst>
                </a:custGeom>
                <a:solidFill>
                  <a:srgbClr val="000000"/>
                </a:solidFill>
                <a:ln w="19050" cap="flat">
                  <a:noFill/>
                  <a:prstDash val="solid"/>
                  <a:miter/>
                </a:ln>
              </p:spPr>
              <p:txBody>
                <a:bodyPr rtlCol="0" anchor="ctr"/>
                <a:lstStyle/>
                <a:p>
                  <a:endParaRPr lang="en-CN"/>
                </a:p>
              </p:txBody>
            </p:sp>
            <p:sp>
              <p:nvSpPr>
                <p:cNvPr id="134" name="Freeform 133">
                  <a:extLst>
                    <a:ext uri="{FF2B5EF4-FFF2-40B4-BE49-F238E27FC236}">
                      <a16:creationId xmlns:a16="http://schemas.microsoft.com/office/drawing/2014/main" id="{CE7D2217-708F-668A-F4BF-149ABA77012A}"/>
                    </a:ext>
                  </a:extLst>
                </p:cNvPr>
                <p:cNvSpPr/>
                <p:nvPr>
                  <p:custDataLst>
                    <p:tags r:id="rId55"/>
                  </p:custDataLst>
                </p:nvPr>
              </p:nvSpPr>
              <p:spPr>
                <a:xfrm>
                  <a:off x="18823861" y="12849944"/>
                  <a:ext cx="107420" cy="85404"/>
                </a:xfrm>
                <a:custGeom>
                  <a:avLst/>
                  <a:gdLst>
                    <a:gd name="connsiteX0" fmla="*/ 94761 w 107420"/>
                    <a:gd name="connsiteY0" fmla="*/ 9570 h 85404"/>
                    <a:gd name="connsiteX1" fmla="*/ 84513 w 107420"/>
                    <a:gd name="connsiteY1" fmla="*/ 22381 h 85404"/>
                    <a:gd name="connsiteX2" fmla="*/ 94002 w 107420"/>
                    <a:gd name="connsiteY2" fmla="*/ 30921 h 85404"/>
                    <a:gd name="connsiteX3" fmla="*/ 107667 w 107420"/>
                    <a:gd name="connsiteY3" fmla="*/ 16439 h 85404"/>
                    <a:gd name="connsiteX4" fmla="*/ 86031 w 107420"/>
                    <a:gd name="connsiteY4" fmla="*/ 101 h 85404"/>
                    <a:gd name="connsiteX5" fmla="*/ 65724 w 107420"/>
                    <a:gd name="connsiteY5" fmla="*/ 11427 h 85404"/>
                    <a:gd name="connsiteX6" fmla="*/ 39533 w 107420"/>
                    <a:gd name="connsiteY6" fmla="*/ 101 h 85404"/>
                    <a:gd name="connsiteX7" fmla="*/ 2714 w 107420"/>
                    <a:gd name="connsiteY7" fmla="*/ 29065 h 85404"/>
                    <a:gd name="connsiteX8" fmla="*/ 7269 w 107420"/>
                    <a:gd name="connsiteY8" fmla="*/ 31664 h 85404"/>
                    <a:gd name="connsiteX9" fmla="*/ 11634 w 107420"/>
                    <a:gd name="connsiteY9" fmla="*/ 29250 h 85404"/>
                    <a:gd name="connsiteX10" fmla="*/ 38584 w 107420"/>
                    <a:gd name="connsiteY10" fmla="*/ 6785 h 85404"/>
                    <a:gd name="connsiteX11" fmla="*/ 49212 w 107420"/>
                    <a:gd name="connsiteY11" fmla="*/ 16068 h 85404"/>
                    <a:gd name="connsiteX12" fmla="*/ 44847 w 107420"/>
                    <a:gd name="connsiteY12" fmla="*/ 36491 h 85404"/>
                    <a:gd name="connsiteX13" fmla="*/ 38394 w 107420"/>
                    <a:gd name="connsiteY13" fmla="*/ 61927 h 85404"/>
                    <a:gd name="connsiteX14" fmla="*/ 22262 w 107420"/>
                    <a:gd name="connsiteY14" fmla="*/ 78822 h 85404"/>
                    <a:gd name="connsiteX15" fmla="*/ 13152 w 107420"/>
                    <a:gd name="connsiteY15" fmla="*/ 76037 h 85404"/>
                    <a:gd name="connsiteX16" fmla="*/ 23401 w 107420"/>
                    <a:gd name="connsiteY16" fmla="*/ 63226 h 85404"/>
                    <a:gd name="connsiteX17" fmla="*/ 13911 w 107420"/>
                    <a:gd name="connsiteY17" fmla="*/ 54686 h 85404"/>
                    <a:gd name="connsiteX18" fmla="*/ 247 w 107420"/>
                    <a:gd name="connsiteY18" fmla="*/ 69168 h 85404"/>
                    <a:gd name="connsiteX19" fmla="*/ 21882 w 107420"/>
                    <a:gd name="connsiteY19" fmla="*/ 85506 h 85404"/>
                    <a:gd name="connsiteX20" fmla="*/ 42190 w 107420"/>
                    <a:gd name="connsiteY20" fmla="*/ 74181 h 85404"/>
                    <a:gd name="connsiteX21" fmla="*/ 68381 w 107420"/>
                    <a:gd name="connsiteY21" fmla="*/ 85506 h 85404"/>
                    <a:gd name="connsiteX22" fmla="*/ 105200 w 107420"/>
                    <a:gd name="connsiteY22" fmla="*/ 56543 h 85404"/>
                    <a:gd name="connsiteX23" fmla="*/ 100645 w 107420"/>
                    <a:gd name="connsiteY23" fmla="*/ 53943 h 85404"/>
                    <a:gd name="connsiteX24" fmla="*/ 96279 w 107420"/>
                    <a:gd name="connsiteY24" fmla="*/ 56357 h 85404"/>
                    <a:gd name="connsiteX25" fmla="*/ 69330 w 107420"/>
                    <a:gd name="connsiteY25" fmla="*/ 78822 h 85404"/>
                    <a:gd name="connsiteX26" fmla="*/ 58701 w 107420"/>
                    <a:gd name="connsiteY26" fmla="*/ 69539 h 85404"/>
                    <a:gd name="connsiteX27" fmla="*/ 62877 w 107420"/>
                    <a:gd name="connsiteY27" fmla="*/ 48930 h 85404"/>
                    <a:gd name="connsiteX28" fmla="*/ 69519 w 107420"/>
                    <a:gd name="connsiteY28" fmla="*/ 23680 h 85404"/>
                    <a:gd name="connsiteX29" fmla="*/ 85651 w 107420"/>
                    <a:gd name="connsiteY29" fmla="*/ 6785 h 85404"/>
                    <a:gd name="connsiteX30" fmla="*/ 94761 w 107420"/>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761" y="9570"/>
                      </a:moveTo>
                      <a:cubicBezTo>
                        <a:pt x="87929" y="11427"/>
                        <a:pt x="84513" y="17739"/>
                        <a:pt x="84513" y="22381"/>
                      </a:cubicBezTo>
                      <a:cubicBezTo>
                        <a:pt x="84513" y="26465"/>
                        <a:pt x="87739" y="30921"/>
                        <a:pt x="94002" y="30921"/>
                      </a:cubicBezTo>
                      <a:cubicBezTo>
                        <a:pt x="100645" y="30921"/>
                        <a:pt x="107667" y="25537"/>
                        <a:pt x="107667" y="16439"/>
                      </a:cubicBezTo>
                      <a:cubicBezTo>
                        <a:pt x="107667" y="6599"/>
                        <a:pt x="97608" y="101"/>
                        <a:pt x="86031" y="101"/>
                      </a:cubicBezTo>
                      <a:cubicBezTo>
                        <a:pt x="75213" y="101"/>
                        <a:pt x="68191" y="8085"/>
                        <a:pt x="65724" y="11427"/>
                      </a:cubicBezTo>
                      <a:cubicBezTo>
                        <a:pt x="60979" y="3629"/>
                        <a:pt x="50351" y="101"/>
                        <a:pt x="39533" y="101"/>
                      </a:cubicBezTo>
                      <a:cubicBezTo>
                        <a:pt x="15619" y="101"/>
                        <a:pt x="2714" y="22938"/>
                        <a:pt x="2714" y="29065"/>
                      </a:cubicBezTo>
                      <a:cubicBezTo>
                        <a:pt x="2714" y="31664"/>
                        <a:pt x="5561" y="31664"/>
                        <a:pt x="7269" y="31664"/>
                      </a:cubicBezTo>
                      <a:cubicBezTo>
                        <a:pt x="9546" y="31664"/>
                        <a:pt x="10875" y="31664"/>
                        <a:pt x="11634" y="29250"/>
                      </a:cubicBezTo>
                      <a:cubicBezTo>
                        <a:pt x="17138" y="12355"/>
                        <a:pt x="30803" y="6785"/>
                        <a:pt x="38584" y="6785"/>
                      </a:cubicBezTo>
                      <a:cubicBezTo>
                        <a:pt x="45796" y="6785"/>
                        <a:pt x="49212" y="10127"/>
                        <a:pt x="49212" y="16068"/>
                      </a:cubicBezTo>
                      <a:cubicBezTo>
                        <a:pt x="49212" y="19596"/>
                        <a:pt x="46555" y="29807"/>
                        <a:pt x="44847" y="36491"/>
                      </a:cubicBezTo>
                      <a:lnTo>
                        <a:pt x="38394" y="61927"/>
                      </a:lnTo>
                      <a:cubicBezTo>
                        <a:pt x="35547" y="73252"/>
                        <a:pt x="28715" y="78822"/>
                        <a:pt x="22262" y="78822"/>
                      </a:cubicBezTo>
                      <a:cubicBezTo>
                        <a:pt x="21313" y="78822"/>
                        <a:pt x="16948" y="78822"/>
                        <a:pt x="13152" y="76037"/>
                      </a:cubicBezTo>
                      <a:cubicBezTo>
                        <a:pt x="19985" y="74181"/>
                        <a:pt x="23401" y="67868"/>
                        <a:pt x="23401" y="63226"/>
                      </a:cubicBezTo>
                      <a:cubicBezTo>
                        <a:pt x="23401" y="59142"/>
                        <a:pt x="20174" y="54686"/>
                        <a:pt x="13911" y="54686"/>
                      </a:cubicBezTo>
                      <a:cubicBezTo>
                        <a:pt x="7269" y="54686"/>
                        <a:pt x="247" y="60070"/>
                        <a:pt x="247" y="69168"/>
                      </a:cubicBezTo>
                      <a:cubicBezTo>
                        <a:pt x="247" y="79008"/>
                        <a:pt x="10305" y="85506"/>
                        <a:pt x="21882" y="85506"/>
                      </a:cubicBezTo>
                      <a:cubicBezTo>
                        <a:pt x="32700" y="85506"/>
                        <a:pt x="39723" y="77522"/>
                        <a:pt x="42190" y="74181"/>
                      </a:cubicBezTo>
                      <a:cubicBezTo>
                        <a:pt x="46935" y="81978"/>
                        <a:pt x="57563" y="85506"/>
                        <a:pt x="68381" y="85506"/>
                      </a:cubicBezTo>
                      <a:cubicBezTo>
                        <a:pt x="92294" y="85506"/>
                        <a:pt x="105200" y="62669"/>
                        <a:pt x="105200" y="56543"/>
                      </a:cubicBezTo>
                      <a:cubicBezTo>
                        <a:pt x="105200" y="53943"/>
                        <a:pt x="102353" y="53943"/>
                        <a:pt x="100645" y="53943"/>
                      </a:cubicBezTo>
                      <a:cubicBezTo>
                        <a:pt x="98367" y="53943"/>
                        <a:pt x="97039" y="53943"/>
                        <a:pt x="96279" y="56357"/>
                      </a:cubicBezTo>
                      <a:cubicBezTo>
                        <a:pt x="90776" y="73252"/>
                        <a:pt x="77111" y="78822"/>
                        <a:pt x="69330" y="78822"/>
                      </a:cubicBezTo>
                      <a:cubicBezTo>
                        <a:pt x="62118" y="78822"/>
                        <a:pt x="58701" y="75480"/>
                        <a:pt x="58701" y="69539"/>
                      </a:cubicBezTo>
                      <a:cubicBezTo>
                        <a:pt x="58701" y="65640"/>
                        <a:pt x="61169" y="55800"/>
                        <a:pt x="62877" y="48930"/>
                      </a:cubicBezTo>
                      <a:cubicBezTo>
                        <a:pt x="64205" y="44103"/>
                        <a:pt x="68570" y="26651"/>
                        <a:pt x="69519" y="23680"/>
                      </a:cubicBezTo>
                      <a:cubicBezTo>
                        <a:pt x="72366" y="12541"/>
                        <a:pt x="79009" y="6785"/>
                        <a:pt x="85651" y="6785"/>
                      </a:cubicBezTo>
                      <a:cubicBezTo>
                        <a:pt x="86600" y="6785"/>
                        <a:pt x="90965" y="6785"/>
                        <a:pt x="94761" y="9570"/>
                      </a:cubicBezTo>
                      <a:close/>
                    </a:path>
                  </a:pathLst>
                </a:custGeom>
                <a:solidFill>
                  <a:srgbClr val="000000"/>
                </a:solidFill>
                <a:ln w="19050" cap="flat">
                  <a:noFill/>
                  <a:prstDash val="solid"/>
                  <a:miter/>
                </a:ln>
              </p:spPr>
              <p:txBody>
                <a:bodyPr rtlCol="0" anchor="ctr"/>
                <a:lstStyle/>
                <a:p>
                  <a:endParaRPr lang="en-CN"/>
                </a:p>
              </p:txBody>
            </p:sp>
            <p:sp>
              <p:nvSpPr>
                <p:cNvPr id="135" name="Freeform 134">
                  <a:extLst>
                    <a:ext uri="{FF2B5EF4-FFF2-40B4-BE49-F238E27FC236}">
                      <a16:creationId xmlns:a16="http://schemas.microsoft.com/office/drawing/2014/main" id="{74FC8360-154A-3C37-57A4-65F09D79ADDD}"/>
                    </a:ext>
                  </a:extLst>
                </p:cNvPr>
                <p:cNvSpPr/>
                <p:nvPr>
                  <p:custDataLst>
                    <p:tags r:id="rId56"/>
                  </p:custDataLst>
                </p:nvPr>
              </p:nvSpPr>
              <p:spPr>
                <a:xfrm>
                  <a:off x="18947968" y="12771039"/>
                  <a:ext cx="40254" cy="87465"/>
                </a:xfrm>
                <a:custGeom>
                  <a:avLst/>
                  <a:gdLst>
                    <a:gd name="connsiteX0" fmla="*/ 37053 w 40254"/>
                    <a:gd name="connsiteY0" fmla="*/ 5036 h 87465"/>
                    <a:gd name="connsiteX1" fmla="*/ 31739 w 40254"/>
                    <a:gd name="connsiteY1" fmla="*/ 97 h 87465"/>
                    <a:gd name="connsiteX2" fmla="*/ 24299 w 40254"/>
                    <a:gd name="connsiteY2" fmla="*/ 7245 h 87465"/>
                    <a:gd name="connsiteX3" fmla="*/ 29613 w 40254"/>
                    <a:gd name="connsiteY3" fmla="*/ 12184 h 87465"/>
                    <a:gd name="connsiteX4" fmla="*/ 37053 w 40254"/>
                    <a:gd name="connsiteY4" fmla="*/ 5036 h 87465"/>
                    <a:gd name="connsiteX5" fmla="*/ 9951 w 40254"/>
                    <a:gd name="connsiteY5" fmla="*/ 71057 h 87465"/>
                    <a:gd name="connsiteX6" fmla="*/ 8756 w 40254"/>
                    <a:gd name="connsiteY6" fmla="*/ 76516 h 87465"/>
                    <a:gd name="connsiteX7" fmla="*/ 21377 w 40254"/>
                    <a:gd name="connsiteY7" fmla="*/ 87563 h 87465"/>
                    <a:gd name="connsiteX8" fmla="*/ 40507 w 40254"/>
                    <a:gd name="connsiteY8" fmla="*/ 67678 h 87465"/>
                    <a:gd name="connsiteX9" fmla="*/ 38382 w 40254"/>
                    <a:gd name="connsiteY9" fmla="*/ 65989 h 87465"/>
                    <a:gd name="connsiteX10" fmla="*/ 35857 w 40254"/>
                    <a:gd name="connsiteY10" fmla="*/ 68198 h 87465"/>
                    <a:gd name="connsiteX11" fmla="*/ 21775 w 40254"/>
                    <a:gd name="connsiteY11" fmla="*/ 83924 h 87465"/>
                    <a:gd name="connsiteX12" fmla="*/ 18454 w 40254"/>
                    <a:gd name="connsiteY12" fmla="*/ 79375 h 87465"/>
                    <a:gd name="connsiteX13" fmla="*/ 20580 w 40254"/>
                    <a:gd name="connsiteY13" fmla="*/ 71057 h 87465"/>
                    <a:gd name="connsiteX14" fmla="*/ 24831 w 40254"/>
                    <a:gd name="connsiteY14" fmla="*/ 60660 h 87465"/>
                    <a:gd name="connsiteX15" fmla="*/ 31340 w 40254"/>
                    <a:gd name="connsiteY15" fmla="*/ 44155 h 87465"/>
                    <a:gd name="connsiteX16" fmla="*/ 32138 w 40254"/>
                    <a:gd name="connsiteY16" fmla="*/ 39996 h 87465"/>
                    <a:gd name="connsiteX17" fmla="*/ 19517 w 40254"/>
                    <a:gd name="connsiteY17" fmla="*/ 28949 h 87465"/>
                    <a:gd name="connsiteX18" fmla="*/ 253 w 40254"/>
                    <a:gd name="connsiteY18" fmla="*/ 48833 h 87465"/>
                    <a:gd name="connsiteX19" fmla="*/ 2512 w 40254"/>
                    <a:gd name="connsiteY19" fmla="*/ 50523 h 87465"/>
                    <a:gd name="connsiteX20" fmla="*/ 4903 w 40254"/>
                    <a:gd name="connsiteY20" fmla="*/ 48444 h 87465"/>
                    <a:gd name="connsiteX21" fmla="*/ 19118 w 40254"/>
                    <a:gd name="connsiteY21" fmla="*/ 32588 h 87465"/>
                    <a:gd name="connsiteX22" fmla="*/ 22439 w 40254"/>
                    <a:gd name="connsiteY22" fmla="*/ 37137 h 87465"/>
                    <a:gd name="connsiteX23" fmla="*/ 18321 w 40254"/>
                    <a:gd name="connsiteY23" fmla="*/ 50133 h 87465"/>
                    <a:gd name="connsiteX24" fmla="*/ 9951 w 40254"/>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7053" y="5036"/>
                      </a:moveTo>
                      <a:cubicBezTo>
                        <a:pt x="37053" y="2956"/>
                        <a:pt x="35459" y="97"/>
                        <a:pt x="31739" y="97"/>
                      </a:cubicBezTo>
                      <a:cubicBezTo>
                        <a:pt x="28152" y="97"/>
                        <a:pt x="24299" y="3476"/>
                        <a:pt x="24299" y="7245"/>
                      </a:cubicBezTo>
                      <a:cubicBezTo>
                        <a:pt x="24299" y="9454"/>
                        <a:pt x="26026" y="12184"/>
                        <a:pt x="29613" y="12184"/>
                      </a:cubicBezTo>
                      <a:cubicBezTo>
                        <a:pt x="33466" y="12184"/>
                        <a:pt x="37053" y="8545"/>
                        <a:pt x="37053" y="5036"/>
                      </a:cubicBezTo>
                      <a:close/>
                      <a:moveTo>
                        <a:pt x="9951" y="71057"/>
                      </a:moveTo>
                      <a:cubicBezTo>
                        <a:pt x="9420" y="72747"/>
                        <a:pt x="8756" y="74306"/>
                        <a:pt x="8756" y="76516"/>
                      </a:cubicBezTo>
                      <a:cubicBezTo>
                        <a:pt x="8756" y="82624"/>
                        <a:pt x="14070" y="87563"/>
                        <a:pt x="21377" y="87563"/>
                      </a:cubicBezTo>
                      <a:cubicBezTo>
                        <a:pt x="34662" y="87563"/>
                        <a:pt x="40507" y="69628"/>
                        <a:pt x="40507" y="67678"/>
                      </a:cubicBezTo>
                      <a:cubicBezTo>
                        <a:pt x="40507" y="65989"/>
                        <a:pt x="38780" y="65989"/>
                        <a:pt x="38382" y="65989"/>
                      </a:cubicBezTo>
                      <a:cubicBezTo>
                        <a:pt x="36522" y="65989"/>
                        <a:pt x="36389" y="66768"/>
                        <a:pt x="35857" y="68198"/>
                      </a:cubicBezTo>
                      <a:cubicBezTo>
                        <a:pt x="32802" y="78595"/>
                        <a:pt x="26956" y="83924"/>
                        <a:pt x="21775" y="83924"/>
                      </a:cubicBezTo>
                      <a:cubicBezTo>
                        <a:pt x="19118" y="83924"/>
                        <a:pt x="18454" y="82234"/>
                        <a:pt x="18454" y="79375"/>
                      </a:cubicBezTo>
                      <a:cubicBezTo>
                        <a:pt x="18454" y="76386"/>
                        <a:pt x="19384" y="73916"/>
                        <a:pt x="20580" y="71057"/>
                      </a:cubicBezTo>
                      <a:cubicBezTo>
                        <a:pt x="21908" y="67548"/>
                        <a:pt x="23369" y="64039"/>
                        <a:pt x="24831" y="60660"/>
                      </a:cubicBezTo>
                      <a:cubicBezTo>
                        <a:pt x="26026" y="57541"/>
                        <a:pt x="30809" y="45714"/>
                        <a:pt x="31340" y="44155"/>
                      </a:cubicBezTo>
                      <a:cubicBezTo>
                        <a:pt x="31739" y="42855"/>
                        <a:pt x="32138" y="41296"/>
                        <a:pt x="32138" y="39996"/>
                      </a:cubicBezTo>
                      <a:cubicBezTo>
                        <a:pt x="32138" y="33888"/>
                        <a:pt x="26824" y="28949"/>
                        <a:pt x="19517" y="28949"/>
                      </a:cubicBezTo>
                      <a:cubicBezTo>
                        <a:pt x="6364" y="28949"/>
                        <a:pt x="253" y="46624"/>
                        <a:pt x="253" y="48833"/>
                      </a:cubicBezTo>
                      <a:cubicBezTo>
                        <a:pt x="253" y="50523"/>
                        <a:pt x="2113" y="50523"/>
                        <a:pt x="2512" y="50523"/>
                      </a:cubicBezTo>
                      <a:cubicBezTo>
                        <a:pt x="4372" y="50523"/>
                        <a:pt x="4504" y="49873"/>
                        <a:pt x="4903" y="48444"/>
                      </a:cubicBezTo>
                      <a:cubicBezTo>
                        <a:pt x="8357" y="37267"/>
                        <a:pt x="14203" y="32588"/>
                        <a:pt x="19118" y="32588"/>
                      </a:cubicBezTo>
                      <a:cubicBezTo>
                        <a:pt x="21244" y="32588"/>
                        <a:pt x="22439" y="33628"/>
                        <a:pt x="22439" y="37137"/>
                      </a:cubicBezTo>
                      <a:cubicBezTo>
                        <a:pt x="22439" y="40126"/>
                        <a:pt x="21642" y="42075"/>
                        <a:pt x="18321" y="50133"/>
                      </a:cubicBezTo>
                      <a:lnTo>
                        <a:pt x="9951" y="71057"/>
                      </a:lnTo>
                      <a:close/>
                    </a:path>
                  </a:pathLst>
                </a:custGeom>
                <a:solidFill>
                  <a:srgbClr val="000000"/>
                </a:solidFill>
                <a:ln w="19050" cap="flat">
                  <a:noFill/>
                  <a:prstDash val="solid"/>
                  <a:miter/>
                </a:ln>
              </p:spPr>
              <p:txBody>
                <a:bodyPr rtlCol="0" anchor="ctr"/>
                <a:lstStyle/>
                <a:p>
                  <a:endParaRPr lang="en-CN"/>
                </a:p>
              </p:txBody>
            </p:sp>
            <p:sp>
              <p:nvSpPr>
                <p:cNvPr id="136" name="Freeform 135">
                  <a:extLst>
                    <a:ext uri="{FF2B5EF4-FFF2-40B4-BE49-F238E27FC236}">
                      <a16:creationId xmlns:a16="http://schemas.microsoft.com/office/drawing/2014/main" id="{820B91A8-B7C3-B55A-E89F-30542B119491}"/>
                    </a:ext>
                  </a:extLst>
                </p:cNvPr>
                <p:cNvSpPr/>
                <p:nvPr>
                  <p:custDataLst>
                    <p:tags r:id="rId57"/>
                  </p:custDataLst>
                </p:nvPr>
              </p:nvSpPr>
              <p:spPr>
                <a:xfrm>
                  <a:off x="18949828" y="12889567"/>
                  <a:ext cx="68285" cy="91494"/>
                </a:xfrm>
                <a:custGeom>
                  <a:avLst/>
                  <a:gdLst>
                    <a:gd name="connsiteX0" fmla="*/ 68008 w 68285"/>
                    <a:gd name="connsiteY0" fmla="*/ 4003 h 91494"/>
                    <a:gd name="connsiteX1" fmla="*/ 68539 w 68285"/>
                    <a:gd name="connsiteY1" fmla="*/ 1923 h 91494"/>
                    <a:gd name="connsiteX2" fmla="*/ 66413 w 68285"/>
                    <a:gd name="connsiteY2" fmla="*/ 104 h 91494"/>
                    <a:gd name="connsiteX3" fmla="*/ 49408 w 68285"/>
                    <a:gd name="connsiteY3" fmla="*/ 1403 h 91494"/>
                    <a:gd name="connsiteX4" fmla="*/ 46486 w 68285"/>
                    <a:gd name="connsiteY4" fmla="*/ 4392 h 91494"/>
                    <a:gd name="connsiteX5" fmla="*/ 49940 w 68285"/>
                    <a:gd name="connsiteY5" fmla="*/ 6212 h 91494"/>
                    <a:gd name="connsiteX6" fmla="*/ 56317 w 68285"/>
                    <a:gd name="connsiteY6" fmla="*/ 8161 h 91494"/>
                    <a:gd name="connsiteX7" fmla="*/ 55785 w 68285"/>
                    <a:gd name="connsiteY7" fmla="*/ 11021 h 91494"/>
                    <a:gd name="connsiteX8" fmla="*/ 48213 w 68285"/>
                    <a:gd name="connsiteY8" fmla="*/ 40652 h 91494"/>
                    <a:gd name="connsiteX9" fmla="*/ 34529 w 68285"/>
                    <a:gd name="connsiteY9" fmla="*/ 32984 h 91494"/>
                    <a:gd name="connsiteX10" fmla="*/ 253 w 68285"/>
                    <a:gd name="connsiteY10" fmla="*/ 70024 h 91494"/>
                    <a:gd name="connsiteX11" fmla="*/ 20314 w 68285"/>
                    <a:gd name="connsiteY11" fmla="*/ 91598 h 91494"/>
                    <a:gd name="connsiteX12" fmla="*/ 39179 w 68285"/>
                    <a:gd name="connsiteY12" fmla="*/ 82501 h 91494"/>
                    <a:gd name="connsiteX13" fmla="*/ 52862 w 68285"/>
                    <a:gd name="connsiteY13" fmla="*/ 91598 h 91494"/>
                    <a:gd name="connsiteX14" fmla="*/ 63358 w 68285"/>
                    <a:gd name="connsiteY14" fmla="*/ 84710 h 91494"/>
                    <a:gd name="connsiteX15" fmla="*/ 68008 w 68285"/>
                    <a:gd name="connsiteY15" fmla="*/ 71714 h 91494"/>
                    <a:gd name="connsiteX16" fmla="*/ 65882 w 68285"/>
                    <a:gd name="connsiteY16" fmla="*/ 70024 h 91494"/>
                    <a:gd name="connsiteX17" fmla="*/ 62959 w 68285"/>
                    <a:gd name="connsiteY17" fmla="*/ 74053 h 91494"/>
                    <a:gd name="connsiteX18" fmla="*/ 53261 w 68285"/>
                    <a:gd name="connsiteY18" fmla="*/ 87959 h 91494"/>
                    <a:gd name="connsiteX19" fmla="*/ 48877 w 68285"/>
                    <a:gd name="connsiteY19" fmla="*/ 81591 h 91494"/>
                    <a:gd name="connsiteX20" fmla="*/ 49541 w 68285"/>
                    <a:gd name="connsiteY20" fmla="*/ 76262 h 91494"/>
                    <a:gd name="connsiteX21" fmla="*/ 68008 w 68285"/>
                    <a:gd name="connsiteY21" fmla="*/ 4003 h 91494"/>
                    <a:gd name="connsiteX22" fmla="*/ 39710 w 68285"/>
                    <a:gd name="connsiteY22" fmla="*/ 74053 h 91494"/>
                    <a:gd name="connsiteX23" fmla="*/ 32935 w 68285"/>
                    <a:gd name="connsiteY23" fmla="*/ 82761 h 91494"/>
                    <a:gd name="connsiteX24" fmla="*/ 20712 w 68285"/>
                    <a:gd name="connsiteY24" fmla="*/ 87959 h 91494"/>
                    <a:gd name="connsiteX25" fmla="*/ 11014 w 68285"/>
                    <a:gd name="connsiteY25" fmla="*/ 75353 h 91494"/>
                    <a:gd name="connsiteX26" fmla="*/ 17922 w 68285"/>
                    <a:gd name="connsiteY26" fmla="*/ 48970 h 91494"/>
                    <a:gd name="connsiteX27" fmla="*/ 34529 w 68285"/>
                    <a:gd name="connsiteY27" fmla="*/ 36623 h 91494"/>
                    <a:gd name="connsiteX28" fmla="*/ 46353 w 68285"/>
                    <a:gd name="connsiteY28" fmla="*/ 47930 h 91494"/>
                    <a:gd name="connsiteX29" fmla="*/ 45954 w 68285"/>
                    <a:gd name="connsiteY29" fmla="*/ 49750 h 91494"/>
                    <a:gd name="connsiteX30" fmla="*/ 39710 w 68285"/>
                    <a:gd name="connsiteY30" fmla="*/ 74053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8008" y="4003"/>
                      </a:moveTo>
                      <a:cubicBezTo>
                        <a:pt x="68140" y="3743"/>
                        <a:pt x="68539" y="2053"/>
                        <a:pt x="68539" y="1923"/>
                      </a:cubicBezTo>
                      <a:cubicBezTo>
                        <a:pt x="68539" y="1273"/>
                        <a:pt x="68008" y="104"/>
                        <a:pt x="66413" y="104"/>
                      </a:cubicBezTo>
                      <a:cubicBezTo>
                        <a:pt x="63756" y="104"/>
                        <a:pt x="52730" y="1143"/>
                        <a:pt x="49408" y="1403"/>
                      </a:cubicBezTo>
                      <a:cubicBezTo>
                        <a:pt x="48346" y="1533"/>
                        <a:pt x="46486" y="1663"/>
                        <a:pt x="46486" y="4392"/>
                      </a:cubicBezTo>
                      <a:cubicBezTo>
                        <a:pt x="46486" y="6212"/>
                        <a:pt x="48346" y="6212"/>
                        <a:pt x="49940" y="6212"/>
                      </a:cubicBezTo>
                      <a:cubicBezTo>
                        <a:pt x="56317" y="6212"/>
                        <a:pt x="56317" y="7122"/>
                        <a:pt x="56317" y="8161"/>
                      </a:cubicBezTo>
                      <a:cubicBezTo>
                        <a:pt x="56317" y="9071"/>
                        <a:pt x="56051" y="9851"/>
                        <a:pt x="55785" y="11021"/>
                      </a:cubicBezTo>
                      <a:lnTo>
                        <a:pt x="48213" y="40652"/>
                      </a:lnTo>
                      <a:cubicBezTo>
                        <a:pt x="45423" y="36364"/>
                        <a:pt x="40906" y="32984"/>
                        <a:pt x="34529" y="32984"/>
                      </a:cubicBezTo>
                      <a:cubicBezTo>
                        <a:pt x="17524" y="32984"/>
                        <a:pt x="253" y="51309"/>
                        <a:pt x="253" y="70024"/>
                      </a:cubicBezTo>
                      <a:cubicBezTo>
                        <a:pt x="253" y="82631"/>
                        <a:pt x="8889" y="91598"/>
                        <a:pt x="20314" y="91598"/>
                      </a:cubicBezTo>
                      <a:cubicBezTo>
                        <a:pt x="27488" y="91598"/>
                        <a:pt x="33865" y="87569"/>
                        <a:pt x="39179" y="82501"/>
                      </a:cubicBezTo>
                      <a:cubicBezTo>
                        <a:pt x="41703" y="90299"/>
                        <a:pt x="49408" y="91598"/>
                        <a:pt x="52862" y="91598"/>
                      </a:cubicBezTo>
                      <a:cubicBezTo>
                        <a:pt x="57645" y="91598"/>
                        <a:pt x="60966" y="88739"/>
                        <a:pt x="63358" y="84710"/>
                      </a:cubicBezTo>
                      <a:cubicBezTo>
                        <a:pt x="66281" y="79641"/>
                        <a:pt x="68008" y="72234"/>
                        <a:pt x="68008" y="71714"/>
                      </a:cubicBezTo>
                      <a:cubicBezTo>
                        <a:pt x="68008" y="70024"/>
                        <a:pt x="66281" y="70024"/>
                        <a:pt x="65882" y="70024"/>
                      </a:cubicBezTo>
                      <a:cubicBezTo>
                        <a:pt x="64022" y="70024"/>
                        <a:pt x="63889" y="70544"/>
                        <a:pt x="62959" y="74053"/>
                      </a:cubicBezTo>
                      <a:cubicBezTo>
                        <a:pt x="61365" y="80291"/>
                        <a:pt x="58841" y="87959"/>
                        <a:pt x="53261" y="87959"/>
                      </a:cubicBezTo>
                      <a:cubicBezTo>
                        <a:pt x="49807" y="87959"/>
                        <a:pt x="48877" y="85100"/>
                        <a:pt x="48877" y="81591"/>
                      </a:cubicBezTo>
                      <a:cubicBezTo>
                        <a:pt x="48877" y="79122"/>
                        <a:pt x="49143" y="77952"/>
                        <a:pt x="49541" y="76262"/>
                      </a:cubicBezTo>
                      <a:lnTo>
                        <a:pt x="68008" y="4003"/>
                      </a:lnTo>
                      <a:close/>
                      <a:moveTo>
                        <a:pt x="39710" y="74053"/>
                      </a:moveTo>
                      <a:cubicBezTo>
                        <a:pt x="38780" y="77692"/>
                        <a:pt x="35857" y="80291"/>
                        <a:pt x="32935" y="82761"/>
                      </a:cubicBezTo>
                      <a:cubicBezTo>
                        <a:pt x="31739" y="83800"/>
                        <a:pt x="26425" y="87959"/>
                        <a:pt x="20712" y="87959"/>
                      </a:cubicBezTo>
                      <a:cubicBezTo>
                        <a:pt x="15797" y="87959"/>
                        <a:pt x="11014" y="84580"/>
                        <a:pt x="11014" y="75353"/>
                      </a:cubicBezTo>
                      <a:cubicBezTo>
                        <a:pt x="11014" y="68465"/>
                        <a:pt x="14867" y="54169"/>
                        <a:pt x="17922" y="48970"/>
                      </a:cubicBezTo>
                      <a:cubicBezTo>
                        <a:pt x="24034" y="38573"/>
                        <a:pt x="30809" y="36623"/>
                        <a:pt x="34529" y="36623"/>
                      </a:cubicBezTo>
                      <a:cubicBezTo>
                        <a:pt x="43829" y="36623"/>
                        <a:pt x="46353" y="46501"/>
                        <a:pt x="46353" y="47930"/>
                      </a:cubicBezTo>
                      <a:cubicBezTo>
                        <a:pt x="46353" y="48450"/>
                        <a:pt x="46087" y="49360"/>
                        <a:pt x="45954" y="49750"/>
                      </a:cubicBezTo>
                      <a:lnTo>
                        <a:pt x="39710" y="74053"/>
                      </a:lnTo>
                      <a:close/>
                    </a:path>
                  </a:pathLst>
                </a:custGeom>
                <a:solidFill>
                  <a:srgbClr val="000000"/>
                </a:solidFill>
                <a:ln w="19050" cap="flat">
                  <a:noFill/>
                  <a:prstDash val="solid"/>
                  <a:miter/>
                </a:ln>
              </p:spPr>
              <p:txBody>
                <a:bodyPr rtlCol="0" anchor="ctr"/>
                <a:lstStyle/>
                <a:p>
                  <a:endParaRPr lang="en-CN"/>
                </a:p>
              </p:txBody>
            </p:sp>
            <p:sp>
              <p:nvSpPr>
                <p:cNvPr id="137" name="Freeform 136">
                  <a:extLst>
                    <a:ext uri="{FF2B5EF4-FFF2-40B4-BE49-F238E27FC236}">
                      <a16:creationId xmlns:a16="http://schemas.microsoft.com/office/drawing/2014/main" id="{AFBC7B0A-1981-7470-2D41-4788EC5909D0}"/>
                    </a:ext>
                  </a:extLst>
                </p:cNvPr>
                <p:cNvSpPr/>
                <p:nvPr>
                  <p:custDataLst>
                    <p:tags r:id="rId58"/>
                  </p:custDataLst>
                </p:nvPr>
              </p:nvSpPr>
              <p:spPr>
                <a:xfrm>
                  <a:off x="19035933" y="12729251"/>
                  <a:ext cx="99240" cy="87855"/>
                </a:xfrm>
                <a:custGeom>
                  <a:avLst/>
                  <a:gdLst>
                    <a:gd name="connsiteX0" fmla="*/ 59111 w 99240"/>
                    <a:gd name="connsiteY0" fmla="*/ 9322 h 87855"/>
                    <a:gd name="connsiteX1" fmla="*/ 63230 w 99240"/>
                    <a:gd name="connsiteY1" fmla="*/ 4904 h 87855"/>
                    <a:gd name="connsiteX2" fmla="*/ 71201 w 99240"/>
                    <a:gd name="connsiteY2" fmla="*/ 4774 h 87855"/>
                    <a:gd name="connsiteX3" fmla="*/ 86080 w 99240"/>
                    <a:gd name="connsiteY3" fmla="*/ 5813 h 87855"/>
                    <a:gd name="connsiteX4" fmla="*/ 92324 w 99240"/>
                    <a:gd name="connsiteY4" fmla="*/ 16080 h 87855"/>
                    <a:gd name="connsiteX5" fmla="*/ 91394 w 99240"/>
                    <a:gd name="connsiteY5" fmla="*/ 26608 h 87855"/>
                    <a:gd name="connsiteX6" fmla="*/ 91128 w 99240"/>
                    <a:gd name="connsiteY6" fmla="*/ 28037 h 87855"/>
                    <a:gd name="connsiteX7" fmla="*/ 93387 w 99240"/>
                    <a:gd name="connsiteY7" fmla="*/ 29987 h 87855"/>
                    <a:gd name="connsiteX8" fmla="*/ 95911 w 99240"/>
                    <a:gd name="connsiteY8" fmla="*/ 26738 h 87855"/>
                    <a:gd name="connsiteX9" fmla="*/ 99498 w 99240"/>
                    <a:gd name="connsiteY9" fmla="*/ 1914 h 87855"/>
                    <a:gd name="connsiteX10" fmla="*/ 95513 w 99240"/>
                    <a:gd name="connsiteY10" fmla="*/ 95 h 87855"/>
                    <a:gd name="connsiteX11" fmla="*/ 13809 w 99240"/>
                    <a:gd name="connsiteY11" fmla="*/ 95 h 87855"/>
                    <a:gd name="connsiteX12" fmla="*/ 9292 w 99240"/>
                    <a:gd name="connsiteY12" fmla="*/ 2824 h 87855"/>
                    <a:gd name="connsiteX13" fmla="*/ 922 w 99240"/>
                    <a:gd name="connsiteY13" fmla="*/ 25828 h 87855"/>
                    <a:gd name="connsiteX14" fmla="*/ 258 w 99240"/>
                    <a:gd name="connsiteY14" fmla="*/ 28167 h 87855"/>
                    <a:gd name="connsiteX15" fmla="*/ 2516 w 99240"/>
                    <a:gd name="connsiteY15" fmla="*/ 29987 h 87855"/>
                    <a:gd name="connsiteX16" fmla="*/ 5306 w 99240"/>
                    <a:gd name="connsiteY16" fmla="*/ 26867 h 87855"/>
                    <a:gd name="connsiteX17" fmla="*/ 37589 w 99240"/>
                    <a:gd name="connsiteY17" fmla="*/ 4774 h 87855"/>
                    <a:gd name="connsiteX18" fmla="*/ 43169 w 99240"/>
                    <a:gd name="connsiteY18" fmla="*/ 4774 h 87855"/>
                    <a:gd name="connsiteX19" fmla="*/ 47287 w 99240"/>
                    <a:gd name="connsiteY19" fmla="*/ 6073 h 87855"/>
                    <a:gd name="connsiteX20" fmla="*/ 46756 w 99240"/>
                    <a:gd name="connsiteY20" fmla="*/ 8803 h 87855"/>
                    <a:gd name="connsiteX21" fmla="*/ 29220 w 99240"/>
                    <a:gd name="connsiteY21" fmla="*/ 77163 h 87855"/>
                    <a:gd name="connsiteX22" fmla="*/ 13676 w 99240"/>
                    <a:gd name="connsiteY22" fmla="*/ 83272 h 87855"/>
                    <a:gd name="connsiteX23" fmla="*/ 7698 w 99240"/>
                    <a:gd name="connsiteY23" fmla="*/ 86131 h 87855"/>
                    <a:gd name="connsiteX24" fmla="*/ 9956 w 99240"/>
                    <a:gd name="connsiteY24" fmla="*/ 87950 h 87855"/>
                    <a:gd name="connsiteX25" fmla="*/ 21381 w 99240"/>
                    <a:gd name="connsiteY25" fmla="*/ 87561 h 87855"/>
                    <a:gd name="connsiteX26" fmla="*/ 32807 w 99240"/>
                    <a:gd name="connsiteY26" fmla="*/ 87431 h 87855"/>
                    <a:gd name="connsiteX27" fmla="*/ 44763 w 99240"/>
                    <a:gd name="connsiteY27" fmla="*/ 87561 h 87855"/>
                    <a:gd name="connsiteX28" fmla="*/ 55923 w 99240"/>
                    <a:gd name="connsiteY28" fmla="*/ 87950 h 87855"/>
                    <a:gd name="connsiteX29" fmla="*/ 58978 w 99240"/>
                    <a:gd name="connsiteY29" fmla="*/ 85091 h 87855"/>
                    <a:gd name="connsiteX30" fmla="*/ 53531 w 99240"/>
                    <a:gd name="connsiteY30" fmla="*/ 83272 h 87855"/>
                    <a:gd name="connsiteX31" fmla="*/ 45826 w 99240"/>
                    <a:gd name="connsiteY31" fmla="*/ 83012 h 87855"/>
                    <a:gd name="connsiteX32" fmla="*/ 41043 w 99240"/>
                    <a:gd name="connsiteY32" fmla="*/ 80542 h 87855"/>
                    <a:gd name="connsiteX33" fmla="*/ 41575 w 99240"/>
                    <a:gd name="connsiteY33" fmla="*/ 77553 h 87855"/>
                    <a:gd name="connsiteX34" fmla="*/ 59111 w 99240"/>
                    <a:gd name="connsiteY34" fmla="*/ 9322 h 8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240" h="87855">
                      <a:moveTo>
                        <a:pt x="59111" y="9322"/>
                      </a:moveTo>
                      <a:cubicBezTo>
                        <a:pt x="60041" y="5553"/>
                        <a:pt x="60307" y="5164"/>
                        <a:pt x="63230" y="4904"/>
                      </a:cubicBezTo>
                      <a:cubicBezTo>
                        <a:pt x="63894" y="4774"/>
                        <a:pt x="68544" y="4774"/>
                        <a:pt x="71201" y="4774"/>
                      </a:cubicBezTo>
                      <a:cubicBezTo>
                        <a:pt x="79305" y="4774"/>
                        <a:pt x="82759" y="4774"/>
                        <a:pt x="86080" y="5813"/>
                      </a:cubicBezTo>
                      <a:cubicBezTo>
                        <a:pt x="92058" y="7633"/>
                        <a:pt x="92324" y="11402"/>
                        <a:pt x="92324" y="16080"/>
                      </a:cubicBezTo>
                      <a:cubicBezTo>
                        <a:pt x="92324" y="18160"/>
                        <a:pt x="92324" y="19849"/>
                        <a:pt x="91394" y="26608"/>
                      </a:cubicBezTo>
                      <a:lnTo>
                        <a:pt x="91128" y="28037"/>
                      </a:lnTo>
                      <a:cubicBezTo>
                        <a:pt x="91128" y="29337"/>
                        <a:pt x="92058" y="29987"/>
                        <a:pt x="93387" y="29987"/>
                      </a:cubicBezTo>
                      <a:cubicBezTo>
                        <a:pt x="95380" y="29987"/>
                        <a:pt x="95645" y="28817"/>
                        <a:pt x="95911" y="26738"/>
                      </a:cubicBezTo>
                      <a:lnTo>
                        <a:pt x="99498" y="1914"/>
                      </a:lnTo>
                      <a:cubicBezTo>
                        <a:pt x="99498" y="95"/>
                        <a:pt x="97904" y="95"/>
                        <a:pt x="95513" y="95"/>
                      </a:cubicBezTo>
                      <a:lnTo>
                        <a:pt x="13809" y="95"/>
                      </a:lnTo>
                      <a:cubicBezTo>
                        <a:pt x="10487" y="95"/>
                        <a:pt x="10222" y="95"/>
                        <a:pt x="9292" y="2824"/>
                      </a:cubicBezTo>
                      <a:lnTo>
                        <a:pt x="922" y="25828"/>
                      </a:lnTo>
                      <a:cubicBezTo>
                        <a:pt x="789" y="26348"/>
                        <a:pt x="258" y="27517"/>
                        <a:pt x="258" y="28167"/>
                      </a:cubicBezTo>
                      <a:cubicBezTo>
                        <a:pt x="258" y="28687"/>
                        <a:pt x="524" y="29987"/>
                        <a:pt x="2516" y="29987"/>
                      </a:cubicBezTo>
                      <a:cubicBezTo>
                        <a:pt x="4243" y="29987"/>
                        <a:pt x="4509" y="29337"/>
                        <a:pt x="5306" y="26867"/>
                      </a:cubicBezTo>
                      <a:cubicBezTo>
                        <a:pt x="13012" y="6073"/>
                        <a:pt x="17396" y="4774"/>
                        <a:pt x="37589" y="4774"/>
                      </a:cubicBezTo>
                      <a:lnTo>
                        <a:pt x="43169" y="4774"/>
                      </a:lnTo>
                      <a:cubicBezTo>
                        <a:pt x="47155" y="4774"/>
                        <a:pt x="47287" y="4904"/>
                        <a:pt x="47287" y="6073"/>
                      </a:cubicBezTo>
                      <a:cubicBezTo>
                        <a:pt x="47287" y="6203"/>
                        <a:pt x="47287" y="6853"/>
                        <a:pt x="46756" y="8803"/>
                      </a:cubicBezTo>
                      <a:lnTo>
                        <a:pt x="29220" y="77163"/>
                      </a:lnTo>
                      <a:cubicBezTo>
                        <a:pt x="28024" y="81972"/>
                        <a:pt x="27625" y="83272"/>
                        <a:pt x="13676" y="83272"/>
                      </a:cubicBezTo>
                      <a:cubicBezTo>
                        <a:pt x="8893" y="83272"/>
                        <a:pt x="7698" y="83272"/>
                        <a:pt x="7698" y="86131"/>
                      </a:cubicBezTo>
                      <a:cubicBezTo>
                        <a:pt x="7698" y="86521"/>
                        <a:pt x="7963" y="87950"/>
                        <a:pt x="9956" y="87950"/>
                      </a:cubicBezTo>
                      <a:cubicBezTo>
                        <a:pt x="13676" y="87950"/>
                        <a:pt x="17661" y="87561"/>
                        <a:pt x="21381" y="87561"/>
                      </a:cubicBezTo>
                      <a:cubicBezTo>
                        <a:pt x="25101" y="87561"/>
                        <a:pt x="29087" y="87431"/>
                        <a:pt x="32807" y="87431"/>
                      </a:cubicBezTo>
                      <a:cubicBezTo>
                        <a:pt x="36526" y="87431"/>
                        <a:pt x="41043" y="87431"/>
                        <a:pt x="44763" y="87561"/>
                      </a:cubicBezTo>
                      <a:cubicBezTo>
                        <a:pt x="48350" y="87690"/>
                        <a:pt x="52336" y="87950"/>
                        <a:pt x="55923" y="87950"/>
                      </a:cubicBezTo>
                      <a:cubicBezTo>
                        <a:pt x="56986" y="87950"/>
                        <a:pt x="58978" y="87950"/>
                        <a:pt x="58978" y="85091"/>
                      </a:cubicBezTo>
                      <a:cubicBezTo>
                        <a:pt x="58978" y="83272"/>
                        <a:pt x="57650" y="83272"/>
                        <a:pt x="53531" y="83272"/>
                      </a:cubicBezTo>
                      <a:cubicBezTo>
                        <a:pt x="51007" y="83272"/>
                        <a:pt x="48350" y="83142"/>
                        <a:pt x="45826" y="83012"/>
                      </a:cubicBezTo>
                      <a:cubicBezTo>
                        <a:pt x="41309" y="82622"/>
                        <a:pt x="41043" y="82102"/>
                        <a:pt x="41043" y="80542"/>
                      </a:cubicBezTo>
                      <a:cubicBezTo>
                        <a:pt x="41043" y="79633"/>
                        <a:pt x="41043" y="79373"/>
                        <a:pt x="41575" y="77553"/>
                      </a:cubicBezTo>
                      <a:lnTo>
                        <a:pt x="59111" y="9322"/>
                      </a:lnTo>
                      <a:close/>
                    </a:path>
                  </a:pathLst>
                </a:custGeom>
                <a:solidFill>
                  <a:srgbClr val="000000"/>
                </a:solidFill>
                <a:ln w="19050" cap="flat">
                  <a:noFill/>
                  <a:prstDash val="solid"/>
                  <a:miter/>
                </a:ln>
              </p:spPr>
              <p:txBody>
                <a:bodyPr rtlCol="0" anchor="ctr"/>
                <a:lstStyle/>
                <a:p>
                  <a:endParaRPr lang="en-CN"/>
                </a:p>
              </p:txBody>
            </p:sp>
            <p:sp>
              <p:nvSpPr>
                <p:cNvPr id="138" name="Freeform 137">
                  <a:extLst>
                    <a:ext uri="{FF2B5EF4-FFF2-40B4-BE49-F238E27FC236}">
                      <a16:creationId xmlns:a16="http://schemas.microsoft.com/office/drawing/2014/main" id="{727BDAB2-F200-5599-F3B0-5DF21CB29871}"/>
                    </a:ext>
                  </a:extLst>
                </p:cNvPr>
                <p:cNvSpPr/>
                <p:nvPr>
                  <p:custDataLst>
                    <p:tags r:id="rId59"/>
                  </p:custDataLst>
                </p:nvPr>
              </p:nvSpPr>
              <p:spPr>
                <a:xfrm>
                  <a:off x="19160218" y="12794617"/>
                  <a:ext cx="73827" cy="185662"/>
                </a:xfrm>
                <a:custGeom>
                  <a:avLst/>
                  <a:gdLst>
                    <a:gd name="connsiteX0" fmla="*/ 73143 w 73827"/>
                    <a:gd name="connsiteY0" fmla="*/ 7156 h 185662"/>
                    <a:gd name="connsiteX1" fmla="*/ 74092 w 73827"/>
                    <a:gd name="connsiteY1" fmla="*/ 3814 h 185662"/>
                    <a:gd name="connsiteX2" fmla="*/ 70296 w 73827"/>
                    <a:gd name="connsiteY2" fmla="*/ 101 h 185662"/>
                    <a:gd name="connsiteX3" fmla="*/ 67070 w 73827"/>
                    <a:gd name="connsiteY3" fmla="*/ 1772 h 185662"/>
                    <a:gd name="connsiteX4" fmla="*/ 1213 w 73827"/>
                    <a:gd name="connsiteY4" fmla="*/ 178709 h 185662"/>
                    <a:gd name="connsiteX5" fmla="*/ 264 w 73827"/>
                    <a:gd name="connsiteY5" fmla="*/ 182050 h 185662"/>
                    <a:gd name="connsiteX6" fmla="*/ 4060 w 73827"/>
                    <a:gd name="connsiteY6" fmla="*/ 185764 h 185662"/>
                    <a:gd name="connsiteX7" fmla="*/ 8235 w 73827"/>
                    <a:gd name="connsiteY7" fmla="*/ 181308 h 185662"/>
                    <a:gd name="connsiteX8" fmla="*/ 73143 w 73827"/>
                    <a:gd name="connsiteY8" fmla="*/ 7156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7" h="185662">
                      <a:moveTo>
                        <a:pt x="73143" y="7156"/>
                      </a:moveTo>
                      <a:cubicBezTo>
                        <a:pt x="74092" y="4743"/>
                        <a:pt x="74092" y="4000"/>
                        <a:pt x="74092" y="3814"/>
                      </a:cubicBezTo>
                      <a:cubicBezTo>
                        <a:pt x="74092" y="1772"/>
                        <a:pt x="72384" y="101"/>
                        <a:pt x="70296" y="101"/>
                      </a:cubicBezTo>
                      <a:cubicBezTo>
                        <a:pt x="68967" y="101"/>
                        <a:pt x="67639" y="658"/>
                        <a:pt x="67070" y="1772"/>
                      </a:cubicBezTo>
                      <a:lnTo>
                        <a:pt x="1213" y="178709"/>
                      </a:lnTo>
                      <a:cubicBezTo>
                        <a:pt x="264" y="181122"/>
                        <a:pt x="264" y="181865"/>
                        <a:pt x="264" y="182050"/>
                      </a:cubicBezTo>
                      <a:cubicBezTo>
                        <a:pt x="264" y="184093"/>
                        <a:pt x="1972" y="185764"/>
                        <a:pt x="4060" y="185764"/>
                      </a:cubicBezTo>
                      <a:cubicBezTo>
                        <a:pt x="6527" y="185764"/>
                        <a:pt x="7096" y="184464"/>
                        <a:pt x="8235" y="181308"/>
                      </a:cubicBezTo>
                      <a:lnTo>
                        <a:pt x="73143" y="7156"/>
                      </a:lnTo>
                      <a:close/>
                    </a:path>
                  </a:pathLst>
                </a:custGeom>
                <a:solidFill>
                  <a:srgbClr val="000000"/>
                </a:solidFill>
                <a:ln w="19050" cap="flat">
                  <a:noFill/>
                  <a:prstDash val="solid"/>
                  <a:miter/>
                </a:ln>
              </p:spPr>
              <p:txBody>
                <a:bodyPr rtlCol="0" anchor="ctr"/>
                <a:lstStyle/>
                <a:p>
                  <a:endParaRPr lang="en-CN"/>
                </a:p>
              </p:txBody>
            </p:sp>
            <p:sp>
              <p:nvSpPr>
                <p:cNvPr id="139" name="Freeform 138">
                  <a:extLst>
                    <a:ext uri="{FF2B5EF4-FFF2-40B4-BE49-F238E27FC236}">
                      <a16:creationId xmlns:a16="http://schemas.microsoft.com/office/drawing/2014/main" id="{BB380140-599D-3F55-4523-1C8F802051C4}"/>
                    </a:ext>
                  </a:extLst>
                </p:cNvPr>
                <p:cNvSpPr/>
                <p:nvPr>
                  <p:custDataLst>
                    <p:tags r:id="rId60"/>
                  </p:custDataLst>
                </p:nvPr>
              </p:nvSpPr>
              <p:spPr>
                <a:xfrm>
                  <a:off x="19258529" y="12783645"/>
                  <a:ext cx="148034" cy="185662"/>
                </a:xfrm>
                <a:custGeom>
                  <a:avLst/>
                  <a:gdLst>
                    <a:gd name="connsiteX0" fmla="*/ 60242 w 148034"/>
                    <a:gd name="connsiteY0" fmla="*/ 166261 h 185662"/>
                    <a:gd name="connsiteX1" fmla="*/ 26839 w 148034"/>
                    <a:gd name="connsiteY1" fmla="*/ 94039 h 185662"/>
                    <a:gd name="connsiteX2" fmla="*/ 23993 w 148034"/>
                    <a:gd name="connsiteY2" fmla="*/ 91068 h 185662"/>
                    <a:gd name="connsiteX3" fmla="*/ 20766 w 148034"/>
                    <a:gd name="connsiteY3" fmla="*/ 92553 h 185662"/>
                    <a:gd name="connsiteX4" fmla="*/ 2736 w 148034"/>
                    <a:gd name="connsiteY4" fmla="*/ 105921 h 185662"/>
                    <a:gd name="connsiteX5" fmla="*/ 269 w 148034"/>
                    <a:gd name="connsiteY5" fmla="*/ 108892 h 185662"/>
                    <a:gd name="connsiteX6" fmla="*/ 2167 w 148034"/>
                    <a:gd name="connsiteY6" fmla="*/ 110934 h 185662"/>
                    <a:gd name="connsiteX7" fmla="*/ 8620 w 148034"/>
                    <a:gd name="connsiteY7" fmla="*/ 106849 h 185662"/>
                    <a:gd name="connsiteX8" fmla="*/ 14693 w 148034"/>
                    <a:gd name="connsiteY8" fmla="*/ 102394 h 185662"/>
                    <a:gd name="connsiteX9" fmla="*/ 52081 w 148034"/>
                    <a:gd name="connsiteY9" fmla="*/ 182785 h 185662"/>
                    <a:gd name="connsiteX10" fmla="*/ 56067 w 148034"/>
                    <a:gd name="connsiteY10" fmla="*/ 185756 h 185662"/>
                    <a:gd name="connsiteX11" fmla="*/ 60812 w 148034"/>
                    <a:gd name="connsiteY11" fmla="*/ 182043 h 185662"/>
                    <a:gd name="connsiteX12" fmla="*/ 146975 w 148034"/>
                    <a:gd name="connsiteY12" fmla="*/ 7520 h 185662"/>
                    <a:gd name="connsiteX13" fmla="*/ 148304 w 148034"/>
                    <a:gd name="connsiteY13" fmla="*/ 3807 h 185662"/>
                    <a:gd name="connsiteX14" fmla="*/ 144508 w 148034"/>
                    <a:gd name="connsiteY14" fmla="*/ 94 h 185662"/>
                    <a:gd name="connsiteX15" fmla="*/ 140143 w 148034"/>
                    <a:gd name="connsiteY15" fmla="*/ 3992 h 185662"/>
                    <a:gd name="connsiteX16" fmla="*/ 60242 w 148034"/>
                    <a:gd name="connsiteY16" fmla="*/ 166261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034" h="185662">
                      <a:moveTo>
                        <a:pt x="60242" y="166261"/>
                      </a:moveTo>
                      <a:lnTo>
                        <a:pt x="26839" y="94039"/>
                      </a:lnTo>
                      <a:cubicBezTo>
                        <a:pt x="25511" y="91068"/>
                        <a:pt x="24562" y="91068"/>
                        <a:pt x="23993" y="91068"/>
                      </a:cubicBezTo>
                      <a:cubicBezTo>
                        <a:pt x="23803" y="91068"/>
                        <a:pt x="22854" y="91068"/>
                        <a:pt x="20766" y="92553"/>
                      </a:cubicBezTo>
                      <a:lnTo>
                        <a:pt x="2736" y="105921"/>
                      </a:lnTo>
                      <a:cubicBezTo>
                        <a:pt x="269" y="107778"/>
                        <a:pt x="269" y="108335"/>
                        <a:pt x="269" y="108892"/>
                      </a:cubicBezTo>
                      <a:cubicBezTo>
                        <a:pt x="269" y="109820"/>
                        <a:pt x="838" y="110934"/>
                        <a:pt x="2167" y="110934"/>
                      </a:cubicBezTo>
                      <a:cubicBezTo>
                        <a:pt x="3306" y="110934"/>
                        <a:pt x="6532" y="108335"/>
                        <a:pt x="8620" y="106849"/>
                      </a:cubicBezTo>
                      <a:cubicBezTo>
                        <a:pt x="9758" y="105921"/>
                        <a:pt x="12605" y="103879"/>
                        <a:pt x="14693" y="102394"/>
                      </a:cubicBezTo>
                      <a:lnTo>
                        <a:pt x="52081" y="182785"/>
                      </a:lnTo>
                      <a:cubicBezTo>
                        <a:pt x="53410" y="185756"/>
                        <a:pt x="54359" y="185756"/>
                        <a:pt x="56067" y="185756"/>
                      </a:cubicBezTo>
                      <a:cubicBezTo>
                        <a:pt x="58914" y="185756"/>
                        <a:pt x="59483" y="184642"/>
                        <a:pt x="60812" y="182043"/>
                      </a:cubicBezTo>
                      <a:lnTo>
                        <a:pt x="146975" y="7520"/>
                      </a:lnTo>
                      <a:cubicBezTo>
                        <a:pt x="148304" y="4921"/>
                        <a:pt x="148304" y="4178"/>
                        <a:pt x="148304" y="3807"/>
                      </a:cubicBezTo>
                      <a:cubicBezTo>
                        <a:pt x="148304" y="1950"/>
                        <a:pt x="146786" y="94"/>
                        <a:pt x="144508" y="94"/>
                      </a:cubicBezTo>
                      <a:cubicBezTo>
                        <a:pt x="142990" y="94"/>
                        <a:pt x="141661" y="1022"/>
                        <a:pt x="140143" y="3992"/>
                      </a:cubicBezTo>
                      <a:lnTo>
                        <a:pt x="60242" y="166261"/>
                      </a:lnTo>
                      <a:close/>
                    </a:path>
                  </a:pathLst>
                </a:custGeom>
                <a:solidFill>
                  <a:srgbClr val="000000"/>
                </a:solidFill>
                <a:ln w="19050" cap="flat">
                  <a:noFill/>
                  <a:prstDash val="solid"/>
                  <a:miter/>
                </a:ln>
              </p:spPr>
              <p:txBody>
                <a:bodyPr rtlCol="0" anchor="ctr"/>
                <a:lstStyle/>
                <a:p>
                  <a:endParaRPr lang="en-CN"/>
                </a:p>
              </p:txBody>
            </p:sp>
            <p:sp>
              <p:nvSpPr>
                <p:cNvPr id="140" name="Freeform 139">
                  <a:extLst>
                    <a:ext uri="{FF2B5EF4-FFF2-40B4-BE49-F238E27FC236}">
                      <a16:creationId xmlns:a16="http://schemas.microsoft.com/office/drawing/2014/main" id="{B55FF3C1-1DC2-9309-7AB5-9667A2E97528}"/>
                    </a:ext>
                  </a:extLst>
                </p:cNvPr>
                <p:cNvSpPr/>
                <p:nvPr>
                  <p:custDataLst>
                    <p:tags r:id="rId61"/>
                  </p:custDataLst>
                </p:nvPr>
              </p:nvSpPr>
              <p:spPr>
                <a:xfrm>
                  <a:off x="19402832" y="12783645"/>
                  <a:ext cx="82132" cy="7426"/>
                </a:xfrm>
                <a:custGeom>
                  <a:avLst/>
                  <a:gdLst>
                    <a:gd name="connsiteX0" fmla="*/ 0 w 82132"/>
                    <a:gd name="connsiteY0" fmla="*/ 0 h 7426"/>
                    <a:gd name="connsiteX1" fmla="*/ 82132 w 82132"/>
                    <a:gd name="connsiteY1" fmla="*/ 0 h 7426"/>
                    <a:gd name="connsiteX2" fmla="*/ 82132 w 82132"/>
                    <a:gd name="connsiteY2" fmla="*/ 7426 h 7426"/>
                    <a:gd name="connsiteX3" fmla="*/ 0 w 82132"/>
                    <a:gd name="connsiteY3" fmla="*/ 7426 h 7426"/>
                  </a:gdLst>
                  <a:ahLst/>
                  <a:cxnLst>
                    <a:cxn ang="0">
                      <a:pos x="connsiteX0" y="connsiteY0"/>
                    </a:cxn>
                    <a:cxn ang="0">
                      <a:pos x="connsiteX1" y="connsiteY1"/>
                    </a:cxn>
                    <a:cxn ang="0">
                      <a:pos x="connsiteX2" y="connsiteY2"/>
                    </a:cxn>
                    <a:cxn ang="0">
                      <a:pos x="connsiteX3" y="connsiteY3"/>
                    </a:cxn>
                  </a:cxnLst>
                  <a:rect l="l" t="t" r="r" b="b"/>
                  <a:pathLst>
                    <a:path w="82132" h="7426">
                      <a:moveTo>
                        <a:pt x="0" y="0"/>
                      </a:moveTo>
                      <a:lnTo>
                        <a:pt x="82132" y="0"/>
                      </a:lnTo>
                      <a:lnTo>
                        <a:pt x="82132" y="7426"/>
                      </a:lnTo>
                      <a:lnTo>
                        <a:pt x="0" y="7426"/>
                      </a:lnTo>
                      <a:close/>
                    </a:path>
                  </a:pathLst>
                </a:custGeom>
                <a:solidFill>
                  <a:srgbClr val="000000"/>
                </a:solidFill>
                <a:ln w="19050" cap="flat">
                  <a:noFill/>
                  <a:prstDash val="solid"/>
                  <a:miter/>
                </a:ln>
              </p:spPr>
              <p:txBody>
                <a:bodyPr rtlCol="0" anchor="ctr"/>
                <a:lstStyle/>
                <a:p>
                  <a:endParaRPr lang="en-CN"/>
                </a:p>
              </p:txBody>
            </p:sp>
            <p:sp>
              <p:nvSpPr>
                <p:cNvPr id="141" name="Freeform 140">
                  <a:extLst>
                    <a:ext uri="{FF2B5EF4-FFF2-40B4-BE49-F238E27FC236}">
                      <a16:creationId xmlns:a16="http://schemas.microsoft.com/office/drawing/2014/main" id="{C7F99384-C3F7-FA8F-CB49-119890B01BCF}"/>
                    </a:ext>
                  </a:extLst>
                </p:cNvPr>
                <p:cNvSpPr/>
                <p:nvPr>
                  <p:custDataLst>
                    <p:tags r:id="rId62"/>
                  </p:custDataLst>
                </p:nvPr>
              </p:nvSpPr>
              <p:spPr>
                <a:xfrm>
                  <a:off x="19410613" y="12851801"/>
                  <a:ext cx="73827" cy="84105"/>
                </a:xfrm>
                <a:custGeom>
                  <a:avLst/>
                  <a:gdLst>
                    <a:gd name="connsiteX0" fmla="*/ 67652 w 73827"/>
                    <a:gd name="connsiteY0" fmla="*/ 11612 h 84105"/>
                    <a:gd name="connsiteX1" fmla="*/ 59302 w 73827"/>
                    <a:gd name="connsiteY1" fmla="*/ 14212 h 84105"/>
                    <a:gd name="connsiteX2" fmla="*/ 55885 w 73827"/>
                    <a:gd name="connsiteY2" fmla="*/ 21452 h 84105"/>
                    <a:gd name="connsiteX3" fmla="*/ 62908 w 73827"/>
                    <a:gd name="connsiteY3" fmla="*/ 27951 h 84105"/>
                    <a:gd name="connsiteX4" fmla="*/ 73536 w 73827"/>
                    <a:gd name="connsiteY4" fmla="*/ 16068 h 84105"/>
                    <a:gd name="connsiteX5" fmla="*/ 51141 w 73827"/>
                    <a:gd name="connsiteY5" fmla="*/ 101 h 84105"/>
                    <a:gd name="connsiteX6" fmla="*/ 277 w 73827"/>
                    <a:gd name="connsiteY6" fmla="*/ 52829 h 84105"/>
                    <a:gd name="connsiteX7" fmla="*/ 31023 w 73827"/>
                    <a:gd name="connsiteY7" fmla="*/ 84206 h 84105"/>
                    <a:gd name="connsiteX8" fmla="*/ 74105 w 73827"/>
                    <a:gd name="connsiteY8" fmla="*/ 62298 h 84105"/>
                    <a:gd name="connsiteX9" fmla="*/ 71828 w 73827"/>
                    <a:gd name="connsiteY9" fmla="*/ 59885 h 84105"/>
                    <a:gd name="connsiteX10" fmla="*/ 69360 w 73827"/>
                    <a:gd name="connsiteY10" fmla="*/ 61741 h 84105"/>
                    <a:gd name="connsiteX11" fmla="*/ 31403 w 73827"/>
                    <a:gd name="connsiteY11" fmla="*/ 80122 h 84105"/>
                    <a:gd name="connsiteX12" fmla="*/ 14322 w 73827"/>
                    <a:gd name="connsiteY12" fmla="*/ 59885 h 84105"/>
                    <a:gd name="connsiteX13" fmla="*/ 24570 w 73827"/>
                    <a:gd name="connsiteY13" fmla="*/ 22752 h 84105"/>
                    <a:gd name="connsiteX14" fmla="*/ 51330 w 73827"/>
                    <a:gd name="connsiteY14" fmla="*/ 4186 h 84105"/>
                    <a:gd name="connsiteX15" fmla="*/ 67652 w 73827"/>
                    <a:gd name="connsiteY15" fmla="*/ 11612 h 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827" h="84105">
                      <a:moveTo>
                        <a:pt x="67652" y="11612"/>
                      </a:moveTo>
                      <a:cubicBezTo>
                        <a:pt x="64616" y="11612"/>
                        <a:pt x="61959" y="11612"/>
                        <a:pt x="59302" y="14212"/>
                      </a:cubicBezTo>
                      <a:cubicBezTo>
                        <a:pt x="56265" y="16996"/>
                        <a:pt x="55885" y="20153"/>
                        <a:pt x="55885" y="21452"/>
                      </a:cubicBezTo>
                      <a:cubicBezTo>
                        <a:pt x="55885" y="25908"/>
                        <a:pt x="59302" y="27951"/>
                        <a:pt x="62908" y="27951"/>
                      </a:cubicBezTo>
                      <a:cubicBezTo>
                        <a:pt x="68411" y="27951"/>
                        <a:pt x="73536" y="23495"/>
                        <a:pt x="73536" y="16068"/>
                      </a:cubicBezTo>
                      <a:cubicBezTo>
                        <a:pt x="73536" y="6971"/>
                        <a:pt x="64616" y="101"/>
                        <a:pt x="51141" y="101"/>
                      </a:cubicBezTo>
                      <a:cubicBezTo>
                        <a:pt x="25519" y="101"/>
                        <a:pt x="277" y="26651"/>
                        <a:pt x="277" y="52829"/>
                      </a:cubicBezTo>
                      <a:cubicBezTo>
                        <a:pt x="277" y="69539"/>
                        <a:pt x="11285" y="84206"/>
                        <a:pt x="31023" y="84206"/>
                      </a:cubicBezTo>
                      <a:cubicBezTo>
                        <a:pt x="58163" y="84206"/>
                        <a:pt x="74105" y="64526"/>
                        <a:pt x="74105" y="62298"/>
                      </a:cubicBezTo>
                      <a:cubicBezTo>
                        <a:pt x="74105" y="61184"/>
                        <a:pt x="72966" y="59885"/>
                        <a:pt x="71828" y="59885"/>
                      </a:cubicBezTo>
                      <a:cubicBezTo>
                        <a:pt x="70879" y="59885"/>
                        <a:pt x="70499" y="60256"/>
                        <a:pt x="69360" y="61741"/>
                      </a:cubicBezTo>
                      <a:cubicBezTo>
                        <a:pt x="54367" y="80122"/>
                        <a:pt x="33680" y="80122"/>
                        <a:pt x="31403" y="80122"/>
                      </a:cubicBezTo>
                      <a:cubicBezTo>
                        <a:pt x="19446" y="80122"/>
                        <a:pt x="14322" y="71024"/>
                        <a:pt x="14322" y="59885"/>
                      </a:cubicBezTo>
                      <a:cubicBezTo>
                        <a:pt x="14322" y="52272"/>
                        <a:pt x="18117" y="34263"/>
                        <a:pt x="24570" y="22752"/>
                      </a:cubicBezTo>
                      <a:cubicBezTo>
                        <a:pt x="30454" y="12169"/>
                        <a:pt x="40892" y="4186"/>
                        <a:pt x="51330" y="4186"/>
                      </a:cubicBezTo>
                      <a:cubicBezTo>
                        <a:pt x="57783" y="4186"/>
                        <a:pt x="64995" y="6599"/>
                        <a:pt x="67652" y="11612"/>
                      </a:cubicBezTo>
                      <a:close/>
                    </a:path>
                  </a:pathLst>
                </a:custGeom>
                <a:solidFill>
                  <a:srgbClr val="000000"/>
                </a:solidFill>
                <a:ln w="19050" cap="flat">
                  <a:noFill/>
                  <a:prstDash val="solid"/>
                  <a:miter/>
                </a:ln>
              </p:spPr>
              <p:txBody>
                <a:bodyPr rtlCol="0" anchor="ctr"/>
                <a:lstStyle/>
                <a:p>
                  <a:endParaRPr lang="en-CN"/>
                </a:p>
              </p:txBody>
            </p:sp>
            <p:sp>
              <p:nvSpPr>
                <p:cNvPr id="142" name="Freeform 141">
                  <a:extLst>
                    <a:ext uri="{FF2B5EF4-FFF2-40B4-BE49-F238E27FC236}">
                      <a16:creationId xmlns:a16="http://schemas.microsoft.com/office/drawing/2014/main" id="{2DF18313-A56E-12F0-C462-9B19A34FFF7A}"/>
                    </a:ext>
                  </a:extLst>
                </p:cNvPr>
                <p:cNvSpPr/>
                <p:nvPr>
                  <p:custDataLst>
                    <p:tags r:id="rId63"/>
                  </p:custDataLst>
                </p:nvPr>
              </p:nvSpPr>
              <p:spPr>
                <a:xfrm>
                  <a:off x="19495782" y="12794617"/>
                  <a:ext cx="44030" cy="185662"/>
                </a:xfrm>
                <a:custGeom>
                  <a:avLst/>
                  <a:gdLst>
                    <a:gd name="connsiteX0" fmla="*/ 44313 w 44030"/>
                    <a:gd name="connsiteY0" fmla="*/ 92932 h 185662"/>
                    <a:gd name="connsiteX1" fmla="*/ 31787 w 44030"/>
                    <a:gd name="connsiteY1" fmla="*/ 35006 h 185662"/>
                    <a:gd name="connsiteX2" fmla="*/ 2180 w 44030"/>
                    <a:gd name="connsiteY2" fmla="*/ 101 h 185662"/>
                    <a:gd name="connsiteX3" fmla="*/ 282 w 44030"/>
                    <a:gd name="connsiteY3" fmla="*/ 1958 h 185662"/>
                    <a:gd name="connsiteX4" fmla="*/ 3888 w 44030"/>
                    <a:gd name="connsiteY4" fmla="*/ 6228 h 185662"/>
                    <a:gd name="connsiteX5" fmla="*/ 33305 w 44030"/>
                    <a:gd name="connsiteY5" fmla="*/ 92932 h 185662"/>
                    <a:gd name="connsiteX6" fmla="*/ 2749 w 44030"/>
                    <a:gd name="connsiteY6" fmla="*/ 180751 h 185662"/>
                    <a:gd name="connsiteX7" fmla="*/ 282 w 44030"/>
                    <a:gd name="connsiteY7" fmla="*/ 183907 h 185662"/>
                    <a:gd name="connsiteX8" fmla="*/ 2180 w 44030"/>
                    <a:gd name="connsiteY8" fmla="*/ 185764 h 185662"/>
                    <a:gd name="connsiteX9" fmla="*/ 32356 w 44030"/>
                    <a:gd name="connsiteY9" fmla="*/ 149559 h 185662"/>
                    <a:gd name="connsiteX10" fmla="*/ 44313 w 44030"/>
                    <a:gd name="connsiteY10" fmla="*/ 92932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313" y="92932"/>
                      </a:moveTo>
                      <a:cubicBezTo>
                        <a:pt x="44313" y="78451"/>
                        <a:pt x="42225" y="55986"/>
                        <a:pt x="31787" y="35006"/>
                      </a:cubicBezTo>
                      <a:cubicBezTo>
                        <a:pt x="20399" y="12169"/>
                        <a:pt x="4077" y="101"/>
                        <a:pt x="2180" y="101"/>
                      </a:cubicBezTo>
                      <a:cubicBezTo>
                        <a:pt x="1041" y="101"/>
                        <a:pt x="282" y="844"/>
                        <a:pt x="282" y="1958"/>
                      </a:cubicBezTo>
                      <a:cubicBezTo>
                        <a:pt x="282" y="2515"/>
                        <a:pt x="282" y="2886"/>
                        <a:pt x="3888" y="6228"/>
                      </a:cubicBezTo>
                      <a:cubicBezTo>
                        <a:pt x="22487" y="24609"/>
                        <a:pt x="33305" y="54129"/>
                        <a:pt x="33305" y="92932"/>
                      </a:cubicBezTo>
                      <a:cubicBezTo>
                        <a:pt x="33305" y="124681"/>
                        <a:pt x="26283" y="157357"/>
                        <a:pt x="2749" y="180751"/>
                      </a:cubicBezTo>
                      <a:cubicBezTo>
                        <a:pt x="282" y="182979"/>
                        <a:pt x="282" y="183350"/>
                        <a:pt x="282" y="183907"/>
                      </a:cubicBezTo>
                      <a:cubicBezTo>
                        <a:pt x="282" y="185021"/>
                        <a:pt x="1041" y="185764"/>
                        <a:pt x="2180" y="185764"/>
                      </a:cubicBezTo>
                      <a:cubicBezTo>
                        <a:pt x="4077" y="185764"/>
                        <a:pt x="21158" y="173139"/>
                        <a:pt x="32356" y="149559"/>
                      </a:cubicBezTo>
                      <a:cubicBezTo>
                        <a:pt x="42035" y="129137"/>
                        <a:pt x="44313" y="108528"/>
                        <a:pt x="44313" y="92932"/>
                      </a:cubicBezTo>
                      <a:close/>
                    </a:path>
                  </a:pathLst>
                </a:custGeom>
                <a:solidFill>
                  <a:srgbClr val="000000"/>
                </a:solidFill>
                <a:ln w="19050" cap="flat">
                  <a:noFill/>
                  <a:prstDash val="solid"/>
                  <a:miter/>
                </a:ln>
              </p:spPr>
              <p:txBody>
                <a:bodyPr rtlCol="0" anchor="ctr"/>
                <a:lstStyle/>
                <a:p>
                  <a:endParaRPr lang="en-CN"/>
                </a:p>
              </p:txBody>
            </p:sp>
            <p:sp>
              <p:nvSpPr>
                <p:cNvPr id="143" name="Freeform 142">
                  <a:extLst>
                    <a:ext uri="{FF2B5EF4-FFF2-40B4-BE49-F238E27FC236}">
                      <a16:creationId xmlns:a16="http://schemas.microsoft.com/office/drawing/2014/main" id="{4423FD81-F228-839E-6EC7-F2B7F3D8C63D}"/>
                    </a:ext>
                  </a:extLst>
                </p:cNvPr>
                <p:cNvSpPr/>
                <p:nvPr>
                  <p:custDataLst>
                    <p:tags r:id="rId64"/>
                  </p:custDataLst>
                </p:nvPr>
              </p:nvSpPr>
              <p:spPr>
                <a:xfrm>
                  <a:off x="19565983" y="12849944"/>
                  <a:ext cx="107420" cy="85404"/>
                </a:xfrm>
                <a:custGeom>
                  <a:avLst/>
                  <a:gdLst>
                    <a:gd name="connsiteX0" fmla="*/ 94800 w 107420"/>
                    <a:gd name="connsiteY0" fmla="*/ 9570 h 85404"/>
                    <a:gd name="connsiteX1" fmla="*/ 84552 w 107420"/>
                    <a:gd name="connsiteY1" fmla="*/ 22381 h 85404"/>
                    <a:gd name="connsiteX2" fmla="*/ 94041 w 107420"/>
                    <a:gd name="connsiteY2" fmla="*/ 30921 h 85404"/>
                    <a:gd name="connsiteX3" fmla="*/ 107706 w 107420"/>
                    <a:gd name="connsiteY3" fmla="*/ 16439 h 85404"/>
                    <a:gd name="connsiteX4" fmla="*/ 86070 w 107420"/>
                    <a:gd name="connsiteY4" fmla="*/ 101 h 85404"/>
                    <a:gd name="connsiteX5" fmla="*/ 65763 w 107420"/>
                    <a:gd name="connsiteY5" fmla="*/ 11427 h 85404"/>
                    <a:gd name="connsiteX6" fmla="*/ 39572 w 107420"/>
                    <a:gd name="connsiteY6" fmla="*/ 101 h 85404"/>
                    <a:gd name="connsiteX7" fmla="*/ 2753 w 107420"/>
                    <a:gd name="connsiteY7" fmla="*/ 29065 h 85404"/>
                    <a:gd name="connsiteX8" fmla="*/ 7308 w 107420"/>
                    <a:gd name="connsiteY8" fmla="*/ 31664 h 85404"/>
                    <a:gd name="connsiteX9" fmla="*/ 11673 w 107420"/>
                    <a:gd name="connsiteY9" fmla="*/ 29250 h 85404"/>
                    <a:gd name="connsiteX10" fmla="*/ 38623 w 107420"/>
                    <a:gd name="connsiteY10" fmla="*/ 6785 h 85404"/>
                    <a:gd name="connsiteX11" fmla="*/ 49251 w 107420"/>
                    <a:gd name="connsiteY11" fmla="*/ 16068 h 85404"/>
                    <a:gd name="connsiteX12" fmla="*/ 44886 w 107420"/>
                    <a:gd name="connsiteY12" fmla="*/ 36491 h 85404"/>
                    <a:gd name="connsiteX13" fmla="*/ 38433 w 107420"/>
                    <a:gd name="connsiteY13" fmla="*/ 61927 h 85404"/>
                    <a:gd name="connsiteX14" fmla="*/ 22301 w 107420"/>
                    <a:gd name="connsiteY14" fmla="*/ 78822 h 85404"/>
                    <a:gd name="connsiteX15" fmla="*/ 13191 w 107420"/>
                    <a:gd name="connsiteY15" fmla="*/ 76037 h 85404"/>
                    <a:gd name="connsiteX16" fmla="*/ 23440 w 107420"/>
                    <a:gd name="connsiteY16" fmla="*/ 63226 h 85404"/>
                    <a:gd name="connsiteX17" fmla="*/ 13950 w 107420"/>
                    <a:gd name="connsiteY17" fmla="*/ 54686 h 85404"/>
                    <a:gd name="connsiteX18" fmla="*/ 286 w 107420"/>
                    <a:gd name="connsiteY18" fmla="*/ 69168 h 85404"/>
                    <a:gd name="connsiteX19" fmla="*/ 21921 w 107420"/>
                    <a:gd name="connsiteY19" fmla="*/ 85506 h 85404"/>
                    <a:gd name="connsiteX20" fmla="*/ 42229 w 107420"/>
                    <a:gd name="connsiteY20" fmla="*/ 74181 h 85404"/>
                    <a:gd name="connsiteX21" fmla="*/ 68420 w 107420"/>
                    <a:gd name="connsiteY21" fmla="*/ 85506 h 85404"/>
                    <a:gd name="connsiteX22" fmla="*/ 105238 w 107420"/>
                    <a:gd name="connsiteY22" fmla="*/ 56543 h 85404"/>
                    <a:gd name="connsiteX23" fmla="*/ 100684 w 107420"/>
                    <a:gd name="connsiteY23" fmla="*/ 53943 h 85404"/>
                    <a:gd name="connsiteX24" fmla="*/ 96318 w 107420"/>
                    <a:gd name="connsiteY24" fmla="*/ 56357 h 85404"/>
                    <a:gd name="connsiteX25" fmla="*/ 69369 w 107420"/>
                    <a:gd name="connsiteY25" fmla="*/ 78822 h 85404"/>
                    <a:gd name="connsiteX26" fmla="*/ 58740 w 107420"/>
                    <a:gd name="connsiteY26" fmla="*/ 69539 h 85404"/>
                    <a:gd name="connsiteX27" fmla="*/ 62916 w 107420"/>
                    <a:gd name="connsiteY27" fmla="*/ 48930 h 85404"/>
                    <a:gd name="connsiteX28" fmla="*/ 69558 w 107420"/>
                    <a:gd name="connsiteY28" fmla="*/ 23680 h 85404"/>
                    <a:gd name="connsiteX29" fmla="*/ 85690 w 107420"/>
                    <a:gd name="connsiteY29" fmla="*/ 6785 h 85404"/>
                    <a:gd name="connsiteX30" fmla="*/ 94800 w 107420"/>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800" y="9570"/>
                      </a:moveTo>
                      <a:cubicBezTo>
                        <a:pt x="87968" y="11427"/>
                        <a:pt x="84552" y="17739"/>
                        <a:pt x="84552" y="22381"/>
                      </a:cubicBezTo>
                      <a:cubicBezTo>
                        <a:pt x="84552" y="26465"/>
                        <a:pt x="87778" y="30921"/>
                        <a:pt x="94041" y="30921"/>
                      </a:cubicBezTo>
                      <a:cubicBezTo>
                        <a:pt x="100684" y="30921"/>
                        <a:pt x="107706" y="25537"/>
                        <a:pt x="107706" y="16439"/>
                      </a:cubicBezTo>
                      <a:cubicBezTo>
                        <a:pt x="107706" y="6599"/>
                        <a:pt x="97647" y="101"/>
                        <a:pt x="86070" y="101"/>
                      </a:cubicBezTo>
                      <a:cubicBezTo>
                        <a:pt x="75252" y="101"/>
                        <a:pt x="68230" y="8085"/>
                        <a:pt x="65763" y="11427"/>
                      </a:cubicBezTo>
                      <a:cubicBezTo>
                        <a:pt x="61018" y="3629"/>
                        <a:pt x="50390" y="101"/>
                        <a:pt x="39572" y="101"/>
                      </a:cubicBezTo>
                      <a:cubicBezTo>
                        <a:pt x="15658" y="101"/>
                        <a:pt x="2753" y="22938"/>
                        <a:pt x="2753" y="29065"/>
                      </a:cubicBezTo>
                      <a:cubicBezTo>
                        <a:pt x="2753" y="31664"/>
                        <a:pt x="5600" y="31664"/>
                        <a:pt x="7308" y="31664"/>
                      </a:cubicBezTo>
                      <a:cubicBezTo>
                        <a:pt x="9585" y="31664"/>
                        <a:pt x="10914" y="31664"/>
                        <a:pt x="11673" y="29250"/>
                      </a:cubicBezTo>
                      <a:cubicBezTo>
                        <a:pt x="17177" y="12355"/>
                        <a:pt x="30841" y="6785"/>
                        <a:pt x="38623" y="6785"/>
                      </a:cubicBezTo>
                      <a:cubicBezTo>
                        <a:pt x="45835" y="6785"/>
                        <a:pt x="49251" y="10127"/>
                        <a:pt x="49251" y="16068"/>
                      </a:cubicBezTo>
                      <a:cubicBezTo>
                        <a:pt x="49251" y="19596"/>
                        <a:pt x="46594" y="29807"/>
                        <a:pt x="44886" y="36491"/>
                      </a:cubicBezTo>
                      <a:lnTo>
                        <a:pt x="38433" y="61927"/>
                      </a:lnTo>
                      <a:cubicBezTo>
                        <a:pt x="35586" y="73252"/>
                        <a:pt x="28754" y="78822"/>
                        <a:pt x="22301" y="78822"/>
                      </a:cubicBezTo>
                      <a:cubicBezTo>
                        <a:pt x="21352" y="78822"/>
                        <a:pt x="16987" y="78822"/>
                        <a:pt x="13191" y="76037"/>
                      </a:cubicBezTo>
                      <a:cubicBezTo>
                        <a:pt x="20024" y="74181"/>
                        <a:pt x="23440" y="67868"/>
                        <a:pt x="23440" y="63226"/>
                      </a:cubicBezTo>
                      <a:cubicBezTo>
                        <a:pt x="23440" y="59142"/>
                        <a:pt x="20213" y="54686"/>
                        <a:pt x="13950" y="54686"/>
                      </a:cubicBezTo>
                      <a:cubicBezTo>
                        <a:pt x="7308" y="54686"/>
                        <a:pt x="286" y="60070"/>
                        <a:pt x="286" y="69168"/>
                      </a:cubicBezTo>
                      <a:cubicBezTo>
                        <a:pt x="286" y="79008"/>
                        <a:pt x="10344" y="85506"/>
                        <a:pt x="21921" y="85506"/>
                      </a:cubicBezTo>
                      <a:cubicBezTo>
                        <a:pt x="32739" y="85506"/>
                        <a:pt x="39762" y="77522"/>
                        <a:pt x="42229" y="74181"/>
                      </a:cubicBezTo>
                      <a:cubicBezTo>
                        <a:pt x="46973" y="81978"/>
                        <a:pt x="57602" y="85506"/>
                        <a:pt x="68420" y="85506"/>
                      </a:cubicBezTo>
                      <a:cubicBezTo>
                        <a:pt x="92333" y="85506"/>
                        <a:pt x="105238" y="62669"/>
                        <a:pt x="105238" y="56543"/>
                      </a:cubicBezTo>
                      <a:cubicBezTo>
                        <a:pt x="105238" y="53943"/>
                        <a:pt x="102392" y="53943"/>
                        <a:pt x="100684" y="53943"/>
                      </a:cubicBezTo>
                      <a:cubicBezTo>
                        <a:pt x="98406" y="53943"/>
                        <a:pt x="97078" y="53943"/>
                        <a:pt x="96318" y="56357"/>
                      </a:cubicBezTo>
                      <a:cubicBezTo>
                        <a:pt x="90815" y="73252"/>
                        <a:pt x="77150" y="78822"/>
                        <a:pt x="69369" y="78822"/>
                      </a:cubicBezTo>
                      <a:cubicBezTo>
                        <a:pt x="62157" y="78822"/>
                        <a:pt x="58740" y="75480"/>
                        <a:pt x="58740" y="69539"/>
                      </a:cubicBezTo>
                      <a:cubicBezTo>
                        <a:pt x="58740" y="65640"/>
                        <a:pt x="61208" y="55800"/>
                        <a:pt x="62916" y="48930"/>
                      </a:cubicBezTo>
                      <a:cubicBezTo>
                        <a:pt x="64244" y="44103"/>
                        <a:pt x="68609" y="26651"/>
                        <a:pt x="69558" y="23680"/>
                      </a:cubicBezTo>
                      <a:cubicBezTo>
                        <a:pt x="72405" y="12541"/>
                        <a:pt x="79048" y="6785"/>
                        <a:pt x="85690" y="6785"/>
                      </a:cubicBezTo>
                      <a:cubicBezTo>
                        <a:pt x="86639" y="6785"/>
                        <a:pt x="91004" y="6785"/>
                        <a:pt x="94800" y="9570"/>
                      </a:cubicBezTo>
                      <a:close/>
                    </a:path>
                  </a:pathLst>
                </a:custGeom>
                <a:solidFill>
                  <a:srgbClr val="000000"/>
                </a:solidFill>
                <a:ln w="19050" cap="flat">
                  <a:noFill/>
                  <a:prstDash val="solid"/>
                  <a:miter/>
                </a:ln>
              </p:spPr>
              <p:txBody>
                <a:bodyPr rtlCol="0" anchor="ctr"/>
                <a:lstStyle/>
                <a:p>
                  <a:endParaRPr lang="en-CN"/>
                </a:p>
              </p:txBody>
            </p:sp>
            <p:sp>
              <p:nvSpPr>
                <p:cNvPr id="144" name="Freeform 143">
                  <a:extLst>
                    <a:ext uri="{FF2B5EF4-FFF2-40B4-BE49-F238E27FC236}">
                      <a16:creationId xmlns:a16="http://schemas.microsoft.com/office/drawing/2014/main" id="{716EE4C3-F6C7-1616-761F-3048DD7BF2C0}"/>
                    </a:ext>
                  </a:extLst>
                </p:cNvPr>
                <p:cNvSpPr/>
                <p:nvPr>
                  <p:custDataLst>
                    <p:tags r:id="rId65"/>
                  </p:custDataLst>
                </p:nvPr>
              </p:nvSpPr>
              <p:spPr>
                <a:xfrm>
                  <a:off x="19690091" y="12771039"/>
                  <a:ext cx="40254" cy="87465"/>
                </a:xfrm>
                <a:custGeom>
                  <a:avLst/>
                  <a:gdLst>
                    <a:gd name="connsiteX0" fmla="*/ 37092 w 40254"/>
                    <a:gd name="connsiteY0" fmla="*/ 5036 h 87465"/>
                    <a:gd name="connsiteX1" fmla="*/ 31778 w 40254"/>
                    <a:gd name="connsiteY1" fmla="*/ 97 h 87465"/>
                    <a:gd name="connsiteX2" fmla="*/ 24338 w 40254"/>
                    <a:gd name="connsiteY2" fmla="*/ 7245 h 87465"/>
                    <a:gd name="connsiteX3" fmla="*/ 29652 w 40254"/>
                    <a:gd name="connsiteY3" fmla="*/ 12184 h 87465"/>
                    <a:gd name="connsiteX4" fmla="*/ 37092 w 40254"/>
                    <a:gd name="connsiteY4" fmla="*/ 5036 h 87465"/>
                    <a:gd name="connsiteX5" fmla="*/ 9990 w 40254"/>
                    <a:gd name="connsiteY5" fmla="*/ 71057 h 87465"/>
                    <a:gd name="connsiteX6" fmla="*/ 8795 w 40254"/>
                    <a:gd name="connsiteY6" fmla="*/ 76516 h 87465"/>
                    <a:gd name="connsiteX7" fmla="*/ 21416 w 40254"/>
                    <a:gd name="connsiteY7" fmla="*/ 87563 h 87465"/>
                    <a:gd name="connsiteX8" fmla="*/ 40546 w 40254"/>
                    <a:gd name="connsiteY8" fmla="*/ 67678 h 87465"/>
                    <a:gd name="connsiteX9" fmla="*/ 38421 w 40254"/>
                    <a:gd name="connsiteY9" fmla="*/ 65989 h 87465"/>
                    <a:gd name="connsiteX10" fmla="*/ 35896 w 40254"/>
                    <a:gd name="connsiteY10" fmla="*/ 68198 h 87465"/>
                    <a:gd name="connsiteX11" fmla="*/ 21814 w 40254"/>
                    <a:gd name="connsiteY11" fmla="*/ 83924 h 87465"/>
                    <a:gd name="connsiteX12" fmla="*/ 18493 w 40254"/>
                    <a:gd name="connsiteY12" fmla="*/ 79375 h 87465"/>
                    <a:gd name="connsiteX13" fmla="*/ 20618 w 40254"/>
                    <a:gd name="connsiteY13" fmla="*/ 71057 h 87465"/>
                    <a:gd name="connsiteX14" fmla="*/ 24870 w 40254"/>
                    <a:gd name="connsiteY14" fmla="*/ 60660 h 87465"/>
                    <a:gd name="connsiteX15" fmla="*/ 31379 w 40254"/>
                    <a:gd name="connsiteY15" fmla="*/ 44155 h 87465"/>
                    <a:gd name="connsiteX16" fmla="*/ 32177 w 40254"/>
                    <a:gd name="connsiteY16" fmla="*/ 39996 h 87465"/>
                    <a:gd name="connsiteX17" fmla="*/ 19556 w 40254"/>
                    <a:gd name="connsiteY17" fmla="*/ 28949 h 87465"/>
                    <a:gd name="connsiteX18" fmla="*/ 292 w 40254"/>
                    <a:gd name="connsiteY18" fmla="*/ 48833 h 87465"/>
                    <a:gd name="connsiteX19" fmla="*/ 2551 w 40254"/>
                    <a:gd name="connsiteY19" fmla="*/ 50523 h 87465"/>
                    <a:gd name="connsiteX20" fmla="*/ 4942 w 40254"/>
                    <a:gd name="connsiteY20" fmla="*/ 48444 h 87465"/>
                    <a:gd name="connsiteX21" fmla="*/ 19157 w 40254"/>
                    <a:gd name="connsiteY21" fmla="*/ 32588 h 87465"/>
                    <a:gd name="connsiteX22" fmla="*/ 22478 w 40254"/>
                    <a:gd name="connsiteY22" fmla="*/ 37137 h 87465"/>
                    <a:gd name="connsiteX23" fmla="*/ 18360 w 40254"/>
                    <a:gd name="connsiteY23" fmla="*/ 50133 h 87465"/>
                    <a:gd name="connsiteX24" fmla="*/ 9990 w 40254"/>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7092" y="5036"/>
                      </a:moveTo>
                      <a:cubicBezTo>
                        <a:pt x="37092" y="2956"/>
                        <a:pt x="35498" y="97"/>
                        <a:pt x="31778" y="97"/>
                      </a:cubicBezTo>
                      <a:cubicBezTo>
                        <a:pt x="28191" y="97"/>
                        <a:pt x="24338" y="3476"/>
                        <a:pt x="24338" y="7245"/>
                      </a:cubicBezTo>
                      <a:cubicBezTo>
                        <a:pt x="24338" y="9454"/>
                        <a:pt x="26065" y="12184"/>
                        <a:pt x="29652" y="12184"/>
                      </a:cubicBezTo>
                      <a:cubicBezTo>
                        <a:pt x="33505" y="12184"/>
                        <a:pt x="37092" y="8545"/>
                        <a:pt x="37092" y="5036"/>
                      </a:cubicBezTo>
                      <a:close/>
                      <a:moveTo>
                        <a:pt x="9990" y="71057"/>
                      </a:moveTo>
                      <a:cubicBezTo>
                        <a:pt x="9459" y="72747"/>
                        <a:pt x="8795" y="74306"/>
                        <a:pt x="8795" y="76516"/>
                      </a:cubicBezTo>
                      <a:cubicBezTo>
                        <a:pt x="8795" y="82624"/>
                        <a:pt x="14109" y="87563"/>
                        <a:pt x="21416" y="87563"/>
                      </a:cubicBezTo>
                      <a:cubicBezTo>
                        <a:pt x="34701" y="87563"/>
                        <a:pt x="40546" y="69628"/>
                        <a:pt x="40546" y="67678"/>
                      </a:cubicBezTo>
                      <a:cubicBezTo>
                        <a:pt x="40546" y="65989"/>
                        <a:pt x="38819" y="65989"/>
                        <a:pt x="38421" y="65989"/>
                      </a:cubicBezTo>
                      <a:cubicBezTo>
                        <a:pt x="36561" y="65989"/>
                        <a:pt x="36428" y="66768"/>
                        <a:pt x="35896" y="68198"/>
                      </a:cubicBezTo>
                      <a:cubicBezTo>
                        <a:pt x="32841" y="78595"/>
                        <a:pt x="26995" y="83924"/>
                        <a:pt x="21814" y="83924"/>
                      </a:cubicBezTo>
                      <a:cubicBezTo>
                        <a:pt x="19157" y="83924"/>
                        <a:pt x="18493" y="82234"/>
                        <a:pt x="18493" y="79375"/>
                      </a:cubicBezTo>
                      <a:cubicBezTo>
                        <a:pt x="18493" y="76386"/>
                        <a:pt x="19423" y="73916"/>
                        <a:pt x="20618" y="71057"/>
                      </a:cubicBezTo>
                      <a:cubicBezTo>
                        <a:pt x="21947" y="67548"/>
                        <a:pt x="23408" y="64039"/>
                        <a:pt x="24870" y="60660"/>
                      </a:cubicBezTo>
                      <a:cubicBezTo>
                        <a:pt x="26065" y="57541"/>
                        <a:pt x="30848" y="45714"/>
                        <a:pt x="31379" y="44155"/>
                      </a:cubicBezTo>
                      <a:cubicBezTo>
                        <a:pt x="31778" y="42855"/>
                        <a:pt x="32177" y="41296"/>
                        <a:pt x="32177" y="39996"/>
                      </a:cubicBezTo>
                      <a:cubicBezTo>
                        <a:pt x="32177" y="33888"/>
                        <a:pt x="26862" y="28949"/>
                        <a:pt x="19556" y="28949"/>
                      </a:cubicBezTo>
                      <a:cubicBezTo>
                        <a:pt x="6403" y="28949"/>
                        <a:pt x="292" y="46624"/>
                        <a:pt x="292" y="48833"/>
                      </a:cubicBezTo>
                      <a:cubicBezTo>
                        <a:pt x="292" y="50523"/>
                        <a:pt x="2152" y="50523"/>
                        <a:pt x="2551" y="50523"/>
                      </a:cubicBezTo>
                      <a:cubicBezTo>
                        <a:pt x="4411" y="50523"/>
                        <a:pt x="4543" y="49873"/>
                        <a:pt x="4942" y="48444"/>
                      </a:cubicBezTo>
                      <a:cubicBezTo>
                        <a:pt x="8396" y="37267"/>
                        <a:pt x="14242" y="32588"/>
                        <a:pt x="19157" y="32588"/>
                      </a:cubicBezTo>
                      <a:cubicBezTo>
                        <a:pt x="21283" y="32588"/>
                        <a:pt x="22478" y="33628"/>
                        <a:pt x="22478" y="37137"/>
                      </a:cubicBezTo>
                      <a:cubicBezTo>
                        <a:pt x="22478" y="40126"/>
                        <a:pt x="21681" y="42075"/>
                        <a:pt x="18360" y="50133"/>
                      </a:cubicBezTo>
                      <a:lnTo>
                        <a:pt x="9990" y="71057"/>
                      </a:lnTo>
                      <a:close/>
                    </a:path>
                  </a:pathLst>
                </a:custGeom>
                <a:solidFill>
                  <a:srgbClr val="000000"/>
                </a:solidFill>
                <a:ln w="19050" cap="flat">
                  <a:noFill/>
                  <a:prstDash val="solid"/>
                  <a:miter/>
                </a:ln>
              </p:spPr>
              <p:txBody>
                <a:bodyPr rtlCol="0" anchor="ctr"/>
                <a:lstStyle/>
                <a:p>
                  <a:endParaRPr lang="en-CN"/>
                </a:p>
              </p:txBody>
            </p:sp>
            <p:sp>
              <p:nvSpPr>
                <p:cNvPr id="145" name="Freeform 144">
                  <a:extLst>
                    <a:ext uri="{FF2B5EF4-FFF2-40B4-BE49-F238E27FC236}">
                      <a16:creationId xmlns:a16="http://schemas.microsoft.com/office/drawing/2014/main" id="{AF600F7C-C425-D4B9-2D6F-6DE5D3F2D82F}"/>
                    </a:ext>
                  </a:extLst>
                </p:cNvPr>
                <p:cNvSpPr/>
                <p:nvPr>
                  <p:custDataLst>
                    <p:tags r:id="rId66"/>
                  </p:custDataLst>
                </p:nvPr>
              </p:nvSpPr>
              <p:spPr>
                <a:xfrm>
                  <a:off x="19691950" y="12889567"/>
                  <a:ext cx="68285" cy="91494"/>
                </a:xfrm>
                <a:custGeom>
                  <a:avLst/>
                  <a:gdLst>
                    <a:gd name="connsiteX0" fmla="*/ 68047 w 68285"/>
                    <a:gd name="connsiteY0" fmla="*/ 4003 h 91494"/>
                    <a:gd name="connsiteX1" fmla="*/ 68578 w 68285"/>
                    <a:gd name="connsiteY1" fmla="*/ 1923 h 91494"/>
                    <a:gd name="connsiteX2" fmla="*/ 66452 w 68285"/>
                    <a:gd name="connsiteY2" fmla="*/ 104 h 91494"/>
                    <a:gd name="connsiteX3" fmla="*/ 49447 w 68285"/>
                    <a:gd name="connsiteY3" fmla="*/ 1403 h 91494"/>
                    <a:gd name="connsiteX4" fmla="*/ 46525 w 68285"/>
                    <a:gd name="connsiteY4" fmla="*/ 4392 h 91494"/>
                    <a:gd name="connsiteX5" fmla="*/ 49979 w 68285"/>
                    <a:gd name="connsiteY5" fmla="*/ 6212 h 91494"/>
                    <a:gd name="connsiteX6" fmla="*/ 56356 w 68285"/>
                    <a:gd name="connsiteY6" fmla="*/ 8161 h 91494"/>
                    <a:gd name="connsiteX7" fmla="*/ 55824 w 68285"/>
                    <a:gd name="connsiteY7" fmla="*/ 11021 h 91494"/>
                    <a:gd name="connsiteX8" fmla="*/ 48252 w 68285"/>
                    <a:gd name="connsiteY8" fmla="*/ 40652 h 91494"/>
                    <a:gd name="connsiteX9" fmla="*/ 34568 w 68285"/>
                    <a:gd name="connsiteY9" fmla="*/ 32984 h 91494"/>
                    <a:gd name="connsiteX10" fmla="*/ 292 w 68285"/>
                    <a:gd name="connsiteY10" fmla="*/ 70024 h 91494"/>
                    <a:gd name="connsiteX11" fmla="*/ 20353 w 68285"/>
                    <a:gd name="connsiteY11" fmla="*/ 91598 h 91494"/>
                    <a:gd name="connsiteX12" fmla="*/ 39218 w 68285"/>
                    <a:gd name="connsiteY12" fmla="*/ 82501 h 91494"/>
                    <a:gd name="connsiteX13" fmla="*/ 52901 w 68285"/>
                    <a:gd name="connsiteY13" fmla="*/ 91598 h 91494"/>
                    <a:gd name="connsiteX14" fmla="*/ 63397 w 68285"/>
                    <a:gd name="connsiteY14" fmla="*/ 84710 h 91494"/>
                    <a:gd name="connsiteX15" fmla="*/ 68047 w 68285"/>
                    <a:gd name="connsiteY15" fmla="*/ 71714 h 91494"/>
                    <a:gd name="connsiteX16" fmla="*/ 65921 w 68285"/>
                    <a:gd name="connsiteY16" fmla="*/ 70024 h 91494"/>
                    <a:gd name="connsiteX17" fmla="*/ 62998 w 68285"/>
                    <a:gd name="connsiteY17" fmla="*/ 74053 h 91494"/>
                    <a:gd name="connsiteX18" fmla="*/ 53300 w 68285"/>
                    <a:gd name="connsiteY18" fmla="*/ 87959 h 91494"/>
                    <a:gd name="connsiteX19" fmla="*/ 48916 w 68285"/>
                    <a:gd name="connsiteY19" fmla="*/ 81591 h 91494"/>
                    <a:gd name="connsiteX20" fmla="*/ 49580 w 68285"/>
                    <a:gd name="connsiteY20" fmla="*/ 76262 h 91494"/>
                    <a:gd name="connsiteX21" fmla="*/ 68047 w 68285"/>
                    <a:gd name="connsiteY21" fmla="*/ 4003 h 91494"/>
                    <a:gd name="connsiteX22" fmla="*/ 39749 w 68285"/>
                    <a:gd name="connsiteY22" fmla="*/ 74053 h 91494"/>
                    <a:gd name="connsiteX23" fmla="*/ 32974 w 68285"/>
                    <a:gd name="connsiteY23" fmla="*/ 82761 h 91494"/>
                    <a:gd name="connsiteX24" fmla="*/ 20751 w 68285"/>
                    <a:gd name="connsiteY24" fmla="*/ 87959 h 91494"/>
                    <a:gd name="connsiteX25" fmla="*/ 11053 w 68285"/>
                    <a:gd name="connsiteY25" fmla="*/ 75353 h 91494"/>
                    <a:gd name="connsiteX26" fmla="*/ 17961 w 68285"/>
                    <a:gd name="connsiteY26" fmla="*/ 48970 h 91494"/>
                    <a:gd name="connsiteX27" fmla="*/ 34568 w 68285"/>
                    <a:gd name="connsiteY27" fmla="*/ 36623 h 91494"/>
                    <a:gd name="connsiteX28" fmla="*/ 46392 w 68285"/>
                    <a:gd name="connsiteY28" fmla="*/ 47930 h 91494"/>
                    <a:gd name="connsiteX29" fmla="*/ 45993 w 68285"/>
                    <a:gd name="connsiteY29" fmla="*/ 49750 h 91494"/>
                    <a:gd name="connsiteX30" fmla="*/ 39749 w 68285"/>
                    <a:gd name="connsiteY30" fmla="*/ 74053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8047" y="4003"/>
                      </a:moveTo>
                      <a:cubicBezTo>
                        <a:pt x="68179" y="3743"/>
                        <a:pt x="68578" y="2053"/>
                        <a:pt x="68578" y="1923"/>
                      </a:cubicBezTo>
                      <a:cubicBezTo>
                        <a:pt x="68578" y="1273"/>
                        <a:pt x="68047" y="104"/>
                        <a:pt x="66452" y="104"/>
                      </a:cubicBezTo>
                      <a:cubicBezTo>
                        <a:pt x="63795" y="104"/>
                        <a:pt x="52769" y="1143"/>
                        <a:pt x="49447" y="1403"/>
                      </a:cubicBezTo>
                      <a:cubicBezTo>
                        <a:pt x="48384" y="1533"/>
                        <a:pt x="46525" y="1663"/>
                        <a:pt x="46525" y="4392"/>
                      </a:cubicBezTo>
                      <a:cubicBezTo>
                        <a:pt x="46525" y="6212"/>
                        <a:pt x="48384" y="6212"/>
                        <a:pt x="49979" y="6212"/>
                      </a:cubicBezTo>
                      <a:cubicBezTo>
                        <a:pt x="56356" y="6212"/>
                        <a:pt x="56356" y="7122"/>
                        <a:pt x="56356" y="8161"/>
                      </a:cubicBezTo>
                      <a:cubicBezTo>
                        <a:pt x="56356" y="9071"/>
                        <a:pt x="56090" y="9851"/>
                        <a:pt x="55824" y="11021"/>
                      </a:cubicBezTo>
                      <a:lnTo>
                        <a:pt x="48252" y="40652"/>
                      </a:lnTo>
                      <a:cubicBezTo>
                        <a:pt x="45462" y="36364"/>
                        <a:pt x="40945" y="32984"/>
                        <a:pt x="34568" y="32984"/>
                      </a:cubicBezTo>
                      <a:cubicBezTo>
                        <a:pt x="17563" y="32984"/>
                        <a:pt x="292" y="51309"/>
                        <a:pt x="292" y="70024"/>
                      </a:cubicBezTo>
                      <a:cubicBezTo>
                        <a:pt x="292" y="82631"/>
                        <a:pt x="8927" y="91598"/>
                        <a:pt x="20353" y="91598"/>
                      </a:cubicBezTo>
                      <a:cubicBezTo>
                        <a:pt x="27527" y="91598"/>
                        <a:pt x="33904" y="87569"/>
                        <a:pt x="39218" y="82501"/>
                      </a:cubicBezTo>
                      <a:cubicBezTo>
                        <a:pt x="41742" y="90299"/>
                        <a:pt x="49447" y="91598"/>
                        <a:pt x="52901" y="91598"/>
                      </a:cubicBezTo>
                      <a:cubicBezTo>
                        <a:pt x="57684" y="91598"/>
                        <a:pt x="61005" y="88739"/>
                        <a:pt x="63397" y="84710"/>
                      </a:cubicBezTo>
                      <a:cubicBezTo>
                        <a:pt x="66319" y="79641"/>
                        <a:pt x="68047" y="72234"/>
                        <a:pt x="68047" y="71714"/>
                      </a:cubicBezTo>
                      <a:cubicBezTo>
                        <a:pt x="68047" y="70024"/>
                        <a:pt x="66319" y="70024"/>
                        <a:pt x="65921" y="70024"/>
                      </a:cubicBezTo>
                      <a:cubicBezTo>
                        <a:pt x="64061" y="70024"/>
                        <a:pt x="63928" y="70544"/>
                        <a:pt x="62998" y="74053"/>
                      </a:cubicBezTo>
                      <a:cubicBezTo>
                        <a:pt x="61404" y="80291"/>
                        <a:pt x="58880" y="87959"/>
                        <a:pt x="53300" y="87959"/>
                      </a:cubicBezTo>
                      <a:cubicBezTo>
                        <a:pt x="49846" y="87959"/>
                        <a:pt x="48916" y="85100"/>
                        <a:pt x="48916" y="81591"/>
                      </a:cubicBezTo>
                      <a:cubicBezTo>
                        <a:pt x="48916" y="79122"/>
                        <a:pt x="49182" y="77952"/>
                        <a:pt x="49580" y="76262"/>
                      </a:cubicBezTo>
                      <a:lnTo>
                        <a:pt x="68047" y="4003"/>
                      </a:lnTo>
                      <a:close/>
                      <a:moveTo>
                        <a:pt x="39749" y="74053"/>
                      </a:moveTo>
                      <a:cubicBezTo>
                        <a:pt x="38819" y="77692"/>
                        <a:pt x="35896" y="80291"/>
                        <a:pt x="32974" y="82761"/>
                      </a:cubicBezTo>
                      <a:cubicBezTo>
                        <a:pt x="31778" y="83800"/>
                        <a:pt x="26464" y="87959"/>
                        <a:pt x="20751" y="87959"/>
                      </a:cubicBezTo>
                      <a:cubicBezTo>
                        <a:pt x="15836" y="87959"/>
                        <a:pt x="11053" y="84580"/>
                        <a:pt x="11053" y="75353"/>
                      </a:cubicBezTo>
                      <a:cubicBezTo>
                        <a:pt x="11053" y="68465"/>
                        <a:pt x="14906" y="54169"/>
                        <a:pt x="17961" y="48970"/>
                      </a:cubicBezTo>
                      <a:cubicBezTo>
                        <a:pt x="24073" y="38573"/>
                        <a:pt x="30848" y="36623"/>
                        <a:pt x="34568" y="36623"/>
                      </a:cubicBezTo>
                      <a:cubicBezTo>
                        <a:pt x="43868" y="36623"/>
                        <a:pt x="46392" y="46501"/>
                        <a:pt x="46392" y="47930"/>
                      </a:cubicBezTo>
                      <a:cubicBezTo>
                        <a:pt x="46392" y="48450"/>
                        <a:pt x="46126" y="49360"/>
                        <a:pt x="45993" y="49750"/>
                      </a:cubicBezTo>
                      <a:lnTo>
                        <a:pt x="39749" y="74053"/>
                      </a:lnTo>
                      <a:close/>
                    </a:path>
                  </a:pathLst>
                </a:custGeom>
                <a:solidFill>
                  <a:srgbClr val="000000"/>
                </a:solidFill>
                <a:ln w="19050" cap="flat">
                  <a:noFill/>
                  <a:prstDash val="solid"/>
                  <a:miter/>
                </a:ln>
              </p:spPr>
              <p:txBody>
                <a:bodyPr rtlCol="0" anchor="ctr"/>
                <a:lstStyle/>
                <a:p>
                  <a:endParaRPr lang="en-CN"/>
                </a:p>
              </p:txBody>
            </p:sp>
            <p:sp>
              <p:nvSpPr>
                <p:cNvPr id="146" name="Freeform 145">
                  <a:extLst>
                    <a:ext uri="{FF2B5EF4-FFF2-40B4-BE49-F238E27FC236}">
                      <a16:creationId xmlns:a16="http://schemas.microsoft.com/office/drawing/2014/main" id="{268636A3-AE45-EC22-F8EA-8BC6B1794DB7}"/>
                    </a:ext>
                  </a:extLst>
                </p:cNvPr>
                <p:cNvSpPr/>
                <p:nvPr>
                  <p:custDataLst>
                    <p:tags r:id="rId67"/>
                  </p:custDataLst>
                </p:nvPr>
              </p:nvSpPr>
              <p:spPr>
                <a:xfrm>
                  <a:off x="19788664" y="12914183"/>
                  <a:ext cx="22205" cy="55513"/>
                </a:xfrm>
                <a:custGeom>
                  <a:avLst/>
                  <a:gdLst>
                    <a:gd name="connsiteX0" fmla="*/ 22502 w 22205"/>
                    <a:gd name="connsiteY0" fmla="*/ 19596 h 55513"/>
                    <a:gd name="connsiteX1" fmla="*/ 10356 w 22205"/>
                    <a:gd name="connsiteY1" fmla="*/ 101 h 55513"/>
                    <a:gd name="connsiteX2" fmla="*/ 297 w 22205"/>
                    <a:gd name="connsiteY2" fmla="*/ 9941 h 55513"/>
                    <a:gd name="connsiteX3" fmla="*/ 10356 w 22205"/>
                    <a:gd name="connsiteY3" fmla="*/ 19781 h 55513"/>
                    <a:gd name="connsiteX4" fmla="*/ 16998 w 22205"/>
                    <a:gd name="connsiteY4" fmla="*/ 17368 h 55513"/>
                    <a:gd name="connsiteX5" fmla="*/ 17947 w 22205"/>
                    <a:gd name="connsiteY5" fmla="*/ 16811 h 55513"/>
                    <a:gd name="connsiteX6" fmla="*/ 18327 w 22205"/>
                    <a:gd name="connsiteY6" fmla="*/ 19596 h 55513"/>
                    <a:gd name="connsiteX7" fmla="*/ 5421 w 22205"/>
                    <a:gd name="connsiteY7" fmla="*/ 50601 h 55513"/>
                    <a:gd name="connsiteX8" fmla="*/ 3333 w 22205"/>
                    <a:gd name="connsiteY8" fmla="*/ 53572 h 55513"/>
                    <a:gd name="connsiteX9" fmla="*/ 5231 w 22205"/>
                    <a:gd name="connsiteY9" fmla="*/ 55614 h 55513"/>
                    <a:gd name="connsiteX10" fmla="*/ 22502 w 22205"/>
                    <a:gd name="connsiteY10" fmla="*/ 19596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05" h="55513">
                      <a:moveTo>
                        <a:pt x="22502" y="19596"/>
                      </a:moveTo>
                      <a:cubicBezTo>
                        <a:pt x="22502" y="7342"/>
                        <a:pt x="17757" y="101"/>
                        <a:pt x="10356" y="101"/>
                      </a:cubicBezTo>
                      <a:cubicBezTo>
                        <a:pt x="4093" y="101"/>
                        <a:pt x="297" y="4743"/>
                        <a:pt x="297" y="9941"/>
                      </a:cubicBezTo>
                      <a:cubicBezTo>
                        <a:pt x="297" y="14954"/>
                        <a:pt x="4093" y="19781"/>
                        <a:pt x="10356" y="19781"/>
                      </a:cubicBezTo>
                      <a:cubicBezTo>
                        <a:pt x="12633" y="19781"/>
                        <a:pt x="15100" y="19039"/>
                        <a:pt x="16998" y="17368"/>
                      </a:cubicBezTo>
                      <a:cubicBezTo>
                        <a:pt x="17568" y="16996"/>
                        <a:pt x="17757" y="16811"/>
                        <a:pt x="17947" y="16811"/>
                      </a:cubicBezTo>
                      <a:cubicBezTo>
                        <a:pt x="18137" y="16811"/>
                        <a:pt x="18327" y="16996"/>
                        <a:pt x="18327" y="19596"/>
                      </a:cubicBezTo>
                      <a:cubicBezTo>
                        <a:pt x="18327" y="33335"/>
                        <a:pt x="11684" y="44475"/>
                        <a:pt x="5421" y="50601"/>
                      </a:cubicBezTo>
                      <a:cubicBezTo>
                        <a:pt x="3333" y="52644"/>
                        <a:pt x="3333" y="53015"/>
                        <a:pt x="3333" y="53572"/>
                      </a:cubicBezTo>
                      <a:cubicBezTo>
                        <a:pt x="3333" y="54872"/>
                        <a:pt x="4282" y="55614"/>
                        <a:pt x="5231" y="55614"/>
                      </a:cubicBezTo>
                      <a:cubicBezTo>
                        <a:pt x="7319" y="55614"/>
                        <a:pt x="22502" y="41318"/>
                        <a:pt x="22502" y="19596"/>
                      </a:cubicBezTo>
                      <a:close/>
                    </a:path>
                  </a:pathLst>
                </a:custGeom>
                <a:solidFill>
                  <a:srgbClr val="000000"/>
                </a:solidFill>
                <a:ln w="19050" cap="flat">
                  <a:noFill/>
                  <a:prstDash val="solid"/>
                  <a:miter/>
                </a:ln>
              </p:spPr>
              <p:txBody>
                <a:bodyPr rtlCol="0" anchor="ctr"/>
                <a:lstStyle/>
                <a:p>
                  <a:endParaRPr lang="en-CN"/>
                </a:p>
              </p:txBody>
            </p:sp>
            <p:sp>
              <p:nvSpPr>
                <p:cNvPr id="147" name="Freeform 146">
                  <a:extLst>
                    <a:ext uri="{FF2B5EF4-FFF2-40B4-BE49-F238E27FC236}">
                      <a16:creationId xmlns:a16="http://schemas.microsoft.com/office/drawing/2014/main" id="{16B47FB1-1824-03C2-7972-0E35F8013602}"/>
                    </a:ext>
                  </a:extLst>
                </p:cNvPr>
                <p:cNvSpPr/>
                <p:nvPr>
                  <p:custDataLst>
                    <p:tags r:id="rId68"/>
                  </p:custDataLst>
                </p:nvPr>
              </p:nvSpPr>
              <p:spPr>
                <a:xfrm>
                  <a:off x="17487638" y="13151461"/>
                  <a:ext cx="107420" cy="85404"/>
                </a:xfrm>
                <a:custGeom>
                  <a:avLst/>
                  <a:gdLst>
                    <a:gd name="connsiteX0" fmla="*/ 94691 w 107420"/>
                    <a:gd name="connsiteY0" fmla="*/ 9586 h 85404"/>
                    <a:gd name="connsiteX1" fmla="*/ 84442 w 107420"/>
                    <a:gd name="connsiteY1" fmla="*/ 22397 h 85404"/>
                    <a:gd name="connsiteX2" fmla="*/ 93932 w 107420"/>
                    <a:gd name="connsiteY2" fmla="*/ 30937 h 85404"/>
                    <a:gd name="connsiteX3" fmla="*/ 107597 w 107420"/>
                    <a:gd name="connsiteY3" fmla="*/ 16456 h 85404"/>
                    <a:gd name="connsiteX4" fmla="*/ 85961 w 107420"/>
                    <a:gd name="connsiteY4" fmla="*/ 117 h 85404"/>
                    <a:gd name="connsiteX5" fmla="*/ 65653 w 107420"/>
                    <a:gd name="connsiteY5" fmla="*/ 11443 h 85404"/>
                    <a:gd name="connsiteX6" fmla="*/ 39463 w 107420"/>
                    <a:gd name="connsiteY6" fmla="*/ 117 h 85404"/>
                    <a:gd name="connsiteX7" fmla="*/ 2644 w 107420"/>
                    <a:gd name="connsiteY7" fmla="*/ 29081 h 85404"/>
                    <a:gd name="connsiteX8" fmla="*/ 7199 w 107420"/>
                    <a:gd name="connsiteY8" fmla="*/ 31680 h 85404"/>
                    <a:gd name="connsiteX9" fmla="*/ 11564 w 107420"/>
                    <a:gd name="connsiteY9" fmla="*/ 29266 h 85404"/>
                    <a:gd name="connsiteX10" fmla="*/ 38514 w 107420"/>
                    <a:gd name="connsiteY10" fmla="*/ 6801 h 85404"/>
                    <a:gd name="connsiteX11" fmla="*/ 49142 w 107420"/>
                    <a:gd name="connsiteY11" fmla="*/ 16084 h 85404"/>
                    <a:gd name="connsiteX12" fmla="*/ 44777 w 107420"/>
                    <a:gd name="connsiteY12" fmla="*/ 36507 h 85404"/>
                    <a:gd name="connsiteX13" fmla="*/ 38324 w 107420"/>
                    <a:gd name="connsiteY13" fmla="*/ 61943 h 85404"/>
                    <a:gd name="connsiteX14" fmla="*/ 22192 w 107420"/>
                    <a:gd name="connsiteY14" fmla="*/ 78838 h 85404"/>
                    <a:gd name="connsiteX15" fmla="*/ 13082 w 107420"/>
                    <a:gd name="connsiteY15" fmla="*/ 76053 h 85404"/>
                    <a:gd name="connsiteX16" fmla="*/ 23331 w 107420"/>
                    <a:gd name="connsiteY16" fmla="*/ 63243 h 85404"/>
                    <a:gd name="connsiteX17" fmla="*/ 13841 w 107420"/>
                    <a:gd name="connsiteY17" fmla="*/ 54702 h 85404"/>
                    <a:gd name="connsiteX18" fmla="*/ 176 w 107420"/>
                    <a:gd name="connsiteY18" fmla="*/ 69184 h 85404"/>
                    <a:gd name="connsiteX19" fmla="*/ 21812 w 107420"/>
                    <a:gd name="connsiteY19" fmla="*/ 85522 h 85404"/>
                    <a:gd name="connsiteX20" fmla="*/ 42120 w 107420"/>
                    <a:gd name="connsiteY20" fmla="*/ 74197 h 85404"/>
                    <a:gd name="connsiteX21" fmla="*/ 68310 w 107420"/>
                    <a:gd name="connsiteY21" fmla="*/ 85522 h 85404"/>
                    <a:gd name="connsiteX22" fmla="*/ 105129 w 107420"/>
                    <a:gd name="connsiteY22" fmla="*/ 56559 h 85404"/>
                    <a:gd name="connsiteX23" fmla="*/ 100574 w 107420"/>
                    <a:gd name="connsiteY23" fmla="*/ 53959 h 85404"/>
                    <a:gd name="connsiteX24" fmla="*/ 96209 w 107420"/>
                    <a:gd name="connsiteY24" fmla="*/ 56373 h 85404"/>
                    <a:gd name="connsiteX25" fmla="*/ 69259 w 107420"/>
                    <a:gd name="connsiteY25" fmla="*/ 78838 h 85404"/>
                    <a:gd name="connsiteX26" fmla="*/ 58631 w 107420"/>
                    <a:gd name="connsiteY26" fmla="*/ 69555 h 85404"/>
                    <a:gd name="connsiteX27" fmla="*/ 62807 w 107420"/>
                    <a:gd name="connsiteY27" fmla="*/ 48947 h 85404"/>
                    <a:gd name="connsiteX28" fmla="*/ 69449 w 107420"/>
                    <a:gd name="connsiteY28" fmla="*/ 23697 h 85404"/>
                    <a:gd name="connsiteX29" fmla="*/ 85581 w 107420"/>
                    <a:gd name="connsiteY29" fmla="*/ 6801 h 85404"/>
                    <a:gd name="connsiteX30" fmla="*/ 94691 w 107420"/>
                    <a:gd name="connsiteY30" fmla="*/ 9586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691" y="9586"/>
                      </a:moveTo>
                      <a:cubicBezTo>
                        <a:pt x="87859" y="11443"/>
                        <a:pt x="84442" y="17755"/>
                        <a:pt x="84442" y="22397"/>
                      </a:cubicBezTo>
                      <a:cubicBezTo>
                        <a:pt x="84442" y="26481"/>
                        <a:pt x="87669" y="30937"/>
                        <a:pt x="93932" y="30937"/>
                      </a:cubicBezTo>
                      <a:cubicBezTo>
                        <a:pt x="100574" y="30937"/>
                        <a:pt x="107597" y="25553"/>
                        <a:pt x="107597" y="16456"/>
                      </a:cubicBezTo>
                      <a:cubicBezTo>
                        <a:pt x="107597" y="6616"/>
                        <a:pt x="97538" y="117"/>
                        <a:pt x="85961" y="117"/>
                      </a:cubicBezTo>
                      <a:cubicBezTo>
                        <a:pt x="75143" y="117"/>
                        <a:pt x="68121" y="8101"/>
                        <a:pt x="65653" y="11443"/>
                      </a:cubicBezTo>
                      <a:cubicBezTo>
                        <a:pt x="60909" y="3645"/>
                        <a:pt x="50281" y="117"/>
                        <a:pt x="39463" y="117"/>
                      </a:cubicBezTo>
                      <a:cubicBezTo>
                        <a:pt x="15549" y="117"/>
                        <a:pt x="2644" y="22954"/>
                        <a:pt x="2644" y="29081"/>
                      </a:cubicBezTo>
                      <a:cubicBezTo>
                        <a:pt x="2644" y="31680"/>
                        <a:pt x="5491" y="31680"/>
                        <a:pt x="7199" y="31680"/>
                      </a:cubicBezTo>
                      <a:cubicBezTo>
                        <a:pt x="9476" y="31680"/>
                        <a:pt x="10805" y="31680"/>
                        <a:pt x="11564" y="29266"/>
                      </a:cubicBezTo>
                      <a:cubicBezTo>
                        <a:pt x="17068" y="12371"/>
                        <a:pt x="30732" y="6801"/>
                        <a:pt x="38514" y="6801"/>
                      </a:cubicBezTo>
                      <a:cubicBezTo>
                        <a:pt x="45726" y="6801"/>
                        <a:pt x="49142" y="10143"/>
                        <a:pt x="49142" y="16084"/>
                      </a:cubicBezTo>
                      <a:cubicBezTo>
                        <a:pt x="49142" y="19612"/>
                        <a:pt x="46485" y="29823"/>
                        <a:pt x="44777" y="36507"/>
                      </a:cubicBezTo>
                      <a:lnTo>
                        <a:pt x="38324" y="61943"/>
                      </a:lnTo>
                      <a:cubicBezTo>
                        <a:pt x="35477" y="73268"/>
                        <a:pt x="28645" y="78838"/>
                        <a:pt x="22192" y="78838"/>
                      </a:cubicBezTo>
                      <a:cubicBezTo>
                        <a:pt x="21243" y="78838"/>
                        <a:pt x="16878" y="78838"/>
                        <a:pt x="13082" y="76053"/>
                      </a:cubicBezTo>
                      <a:cubicBezTo>
                        <a:pt x="19914" y="74197"/>
                        <a:pt x="23331" y="67884"/>
                        <a:pt x="23331" y="63243"/>
                      </a:cubicBezTo>
                      <a:cubicBezTo>
                        <a:pt x="23331" y="59158"/>
                        <a:pt x="20104" y="54702"/>
                        <a:pt x="13841" y="54702"/>
                      </a:cubicBezTo>
                      <a:cubicBezTo>
                        <a:pt x="7199" y="54702"/>
                        <a:pt x="176" y="60086"/>
                        <a:pt x="176" y="69184"/>
                      </a:cubicBezTo>
                      <a:cubicBezTo>
                        <a:pt x="176" y="79024"/>
                        <a:pt x="10235" y="85522"/>
                        <a:pt x="21812" y="85522"/>
                      </a:cubicBezTo>
                      <a:cubicBezTo>
                        <a:pt x="32630" y="85522"/>
                        <a:pt x="39652" y="77539"/>
                        <a:pt x="42120" y="74197"/>
                      </a:cubicBezTo>
                      <a:cubicBezTo>
                        <a:pt x="46864" y="81995"/>
                        <a:pt x="57493" y="85522"/>
                        <a:pt x="68310" y="85522"/>
                      </a:cubicBezTo>
                      <a:cubicBezTo>
                        <a:pt x="92224" y="85522"/>
                        <a:pt x="105129" y="62686"/>
                        <a:pt x="105129" y="56559"/>
                      </a:cubicBezTo>
                      <a:cubicBezTo>
                        <a:pt x="105129" y="53959"/>
                        <a:pt x="102283" y="53959"/>
                        <a:pt x="100574" y="53959"/>
                      </a:cubicBezTo>
                      <a:cubicBezTo>
                        <a:pt x="98297" y="53959"/>
                        <a:pt x="96969" y="53959"/>
                        <a:pt x="96209" y="56373"/>
                      </a:cubicBezTo>
                      <a:cubicBezTo>
                        <a:pt x="90706" y="73268"/>
                        <a:pt x="77041" y="78838"/>
                        <a:pt x="69259" y="78838"/>
                      </a:cubicBezTo>
                      <a:cubicBezTo>
                        <a:pt x="62047" y="78838"/>
                        <a:pt x="58631" y="75496"/>
                        <a:pt x="58631" y="69555"/>
                      </a:cubicBezTo>
                      <a:cubicBezTo>
                        <a:pt x="58631" y="65656"/>
                        <a:pt x="61099" y="55816"/>
                        <a:pt x="62807" y="48947"/>
                      </a:cubicBezTo>
                      <a:cubicBezTo>
                        <a:pt x="64135" y="44119"/>
                        <a:pt x="68500" y="26667"/>
                        <a:pt x="69449" y="23697"/>
                      </a:cubicBezTo>
                      <a:cubicBezTo>
                        <a:pt x="72296" y="12557"/>
                        <a:pt x="78939" y="6801"/>
                        <a:pt x="85581" y="6801"/>
                      </a:cubicBezTo>
                      <a:cubicBezTo>
                        <a:pt x="86530" y="6801"/>
                        <a:pt x="90895" y="6801"/>
                        <a:pt x="94691" y="9586"/>
                      </a:cubicBezTo>
                      <a:close/>
                    </a:path>
                  </a:pathLst>
                </a:custGeom>
                <a:solidFill>
                  <a:srgbClr val="000000"/>
                </a:solidFill>
                <a:ln w="19050" cap="flat">
                  <a:noFill/>
                  <a:prstDash val="solid"/>
                  <a:miter/>
                </a:ln>
              </p:spPr>
              <p:txBody>
                <a:bodyPr rtlCol="0" anchor="ctr"/>
                <a:lstStyle/>
                <a:p>
                  <a:endParaRPr lang="en-CN"/>
                </a:p>
              </p:txBody>
            </p:sp>
            <p:sp>
              <p:nvSpPr>
                <p:cNvPr id="148" name="Freeform 147">
                  <a:extLst>
                    <a:ext uri="{FF2B5EF4-FFF2-40B4-BE49-F238E27FC236}">
                      <a16:creationId xmlns:a16="http://schemas.microsoft.com/office/drawing/2014/main" id="{94128692-A778-CBE3-7EF6-B480D38A1F4F}"/>
                    </a:ext>
                  </a:extLst>
                </p:cNvPr>
                <p:cNvSpPr/>
                <p:nvPr>
                  <p:custDataLst>
                    <p:tags r:id="rId69"/>
                  </p:custDataLst>
                </p:nvPr>
              </p:nvSpPr>
              <p:spPr>
                <a:xfrm>
                  <a:off x="17612410" y="13072426"/>
                  <a:ext cx="61643" cy="88895"/>
                </a:xfrm>
                <a:custGeom>
                  <a:avLst/>
                  <a:gdLst>
                    <a:gd name="connsiteX0" fmla="*/ 61826 w 61643"/>
                    <a:gd name="connsiteY0" fmla="*/ 44951 h 88895"/>
                    <a:gd name="connsiteX1" fmla="*/ 53988 w 61643"/>
                    <a:gd name="connsiteY1" fmla="*/ 11290 h 88895"/>
                    <a:gd name="connsiteX2" fmla="*/ 31005 w 61643"/>
                    <a:gd name="connsiteY2" fmla="*/ 113 h 88895"/>
                    <a:gd name="connsiteX3" fmla="*/ 183 w 61643"/>
                    <a:gd name="connsiteY3" fmla="*/ 44951 h 88895"/>
                    <a:gd name="connsiteX4" fmla="*/ 31005 w 61643"/>
                    <a:gd name="connsiteY4" fmla="*/ 89008 h 88895"/>
                    <a:gd name="connsiteX5" fmla="*/ 61826 w 61643"/>
                    <a:gd name="connsiteY5" fmla="*/ 44951 h 88895"/>
                    <a:gd name="connsiteX6" fmla="*/ 31005 w 61643"/>
                    <a:gd name="connsiteY6" fmla="*/ 85369 h 88895"/>
                    <a:gd name="connsiteX7" fmla="*/ 14132 w 61643"/>
                    <a:gd name="connsiteY7" fmla="*/ 71203 h 88895"/>
                    <a:gd name="connsiteX8" fmla="*/ 12273 w 61643"/>
                    <a:gd name="connsiteY8" fmla="*/ 43261 h 88895"/>
                    <a:gd name="connsiteX9" fmla="*/ 14265 w 61643"/>
                    <a:gd name="connsiteY9" fmla="*/ 16749 h 88895"/>
                    <a:gd name="connsiteX10" fmla="*/ 31005 w 61643"/>
                    <a:gd name="connsiteY10" fmla="*/ 3752 h 88895"/>
                    <a:gd name="connsiteX11" fmla="*/ 47478 w 61643"/>
                    <a:gd name="connsiteY11" fmla="*/ 15579 h 88895"/>
                    <a:gd name="connsiteX12" fmla="*/ 49737 w 61643"/>
                    <a:gd name="connsiteY12" fmla="*/ 43261 h 88895"/>
                    <a:gd name="connsiteX13" fmla="*/ 48010 w 61643"/>
                    <a:gd name="connsiteY13" fmla="*/ 70684 h 88895"/>
                    <a:gd name="connsiteX14" fmla="*/ 31005 w 61643"/>
                    <a:gd name="connsiteY14" fmla="*/ 85369 h 8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643" h="88895">
                      <a:moveTo>
                        <a:pt x="61826" y="44951"/>
                      </a:moveTo>
                      <a:cubicBezTo>
                        <a:pt x="61826" y="30655"/>
                        <a:pt x="60099" y="20388"/>
                        <a:pt x="53988" y="11290"/>
                      </a:cubicBezTo>
                      <a:cubicBezTo>
                        <a:pt x="49870" y="5312"/>
                        <a:pt x="41633" y="113"/>
                        <a:pt x="31005" y="113"/>
                      </a:cubicBezTo>
                      <a:cubicBezTo>
                        <a:pt x="183" y="113"/>
                        <a:pt x="183" y="35593"/>
                        <a:pt x="183" y="44951"/>
                      </a:cubicBezTo>
                      <a:cubicBezTo>
                        <a:pt x="183" y="54308"/>
                        <a:pt x="183" y="89008"/>
                        <a:pt x="31005" y="89008"/>
                      </a:cubicBezTo>
                      <a:cubicBezTo>
                        <a:pt x="61826" y="89008"/>
                        <a:pt x="61826" y="54308"/>
                        <a:pt x="61826" y="44951"/>
                      </a:cubicBezTo>
                      <a:close/>
                      <a:moveTo>
                        <a:pt x="31005" y="85369"/>
                      </a:moveTo>
                      <a:cubicBezTo>
                        <a:pt x="24893" y="85369"/>
                        <a:pt x="16790" y="81860"/>
                        <a:pt x="14132" y="71203"/>
                      </a:cubicBezTo>
                      <a:cubicBezTo>
                        <a:pt x="12273" y="63536"/>
                        <a:pt x="12273" y="52879"/>
                        <a:pt x="12273" y="43261"/>
                      </a:cubicBezTo>
                      <a:cubicBezTo>
                        <a:pt x="12273" y="33774"/>
                        <a:pt x="12273" y="23897"/>
                        <a:pt x="14265" y="16749"/>
                      </a:cubicBezTo>
                      <a:cubicBezTo>
                        <a:pt x="17055" y="6481"/>
                        <a:pt x="25558" y="3752"/>
                        <a:pt x="31005" y="3752"/>
                      </a:cubicBezTo>
                      <a:cubicBezTo>
                        <a:pt x="38179" y="3752"/>
                        <a:pt x="45087" y="8041"/>
                        <a:pt x="47478" y="15579"/>
                      </a:cubicBezTo>
                      <a:cubicBezTo>
                        <a:pt x="49604" y="22597"/>
                        <a:pt x="49737" y="31954"/>
                        <a:pt x="49737" y="43261"/>
                      </a:cubicBezTo>
                      <a:cubicBezTo>
                        <a:pt x="49737" y="52879"/>
                        <a:pt x="49737" y="62496"/>
                        <a:pt x="48010" y="70684"/>
                      </a:cubicBezTo>
                      <a:cubicBezTo>
                        <a:pt x="45353" y="82510"/>
                        <a:pt x="36319" y="85369"/>
                        <a:pt x="31005" y="85369"/>
                      </a:cubicBezTo>
                      <a:close/>
                    </a:path>
                  </a:pathLst>
                </a:custGeom>
                <a:solidFill>
                  <a:srgbClr val="000000"/>
                </a:solidFill>
                <a:ln w="19050" cap="flat">
                  <a:noFill/>
                  <a:prstDash val="solid"/>
                  <a:miter/>
                </a:ln>
              </p:spPr>
              <p:txBody>
                <a:bodyPr rtlCol="0" anchor="ctr"/>
                <a:lstStyle/>
                <a:p>
                  <a:endParaRPr lang="en-CN"/>
                </a:p>
              </p:txBody>
            </p:sp>
            <p:sp>
              <p:nvSpPr>
                <p:cNvPr id="149" name="Freeform 148">
                  <a:extLst>
                    <a:ext uri="{FF2B5EF4-FFF2-40B4-BE49-F238E27FC236}">
                      <a16:creationId xmlns:a16="http://schemas.microsoft.com/office/drawing/2014/main" id="{3EBFE44B-EB41-5A55-A6EF-61E7F6940D24}"/>
                    </a:ext>
                  </a:extLst>
                </p:cNvPr>
                <p:cNvSpPr/>
                <p:nvPr>
                  <p:custDataLst>
                    <p:tags r:id="rId70"/>
                  </p:custDataLst>
                </p:nvPr>
              </p:nvSpPr>
              <p:spPr>
                <a:xfrm>
                  <a:off x="17613606" y="13191085"/>
                  <a:ext cx="68285" cy="91494"/>
                </a:xfrm>
                <a:custGeom>
                  <a:avLst/>
                  <a:gdLst>
                    <a:gd name="connsiteX0" fmla="*/ 67937 w 68285"/>
                    <a:gd name="connsiteY0" fmla="*/ 4019 h 91494"/>
                    <a:gd name="connsiteX1" fmla="*/ 68469 w 68285"/>
                    <a:gd name="connsiteY1" fmla="*/ 1939 h 91494"/>
                    <a:gd name="connsiteX2" fmla="*/ 66343 w 68285"/>
                    <a:gd name="connsiteY2" fmla="*/ 120 h 91494"/>
                    <a:gd name="connsiteX3" fmla="*/ 49338 w 68285"/>
                    <a:gd name="connsiteY3" fmla="*/ 1419 h 91494"/>
                    <a:gd name="connsiteX4" fmla="*/ 46415 w 68285"/>
                    <a:gd name="connsiteY4" fmla="*/ 4409 h 91494"/>
                    <a:gd name="connsiteX5" fmla="*/ 49870 w 68285"/>
                    <a:gd name="connsiteY5" fmla="*/ 6228 h 91494"/>
                    <a:gd name="connsiteX6" fmla="*/ 56246 w 68285"/>
                    <a:gd name="connsiteY6" fmla="*/ 8178 h 91494"/>
                    <a:gd name="connsiteX7" fmla="*/ 55715 w 68285"/>
                    <a:gd name="connsiteY7" fmla="*/ 11037 h 91494"/>
                    <a:gd name="connsiteX8" fmla="*/ 48143 w 68285"/>
                    <a:gd name="connsiteY8" fmla="*/ 40669 h 91494"/>
                    <a:gd name="connsiteX9" fmla="*/ 34459 w 68285"/>
                    <a:gd name="connsiteY9" fmla="*/ 33001 h 91494"/>
                    <a:gd name="connsiteX10" fmla="*/ 183 w 68285"/>
                    <a:gd name="connsiteY10" fmla="*/ 70040 h 91494"/>
                    <a:gd name="connsiteX11" fmla="*/ 20244 w 68285"/>
                    <a:gd name="connsiteY11" fmla="*/ 91614 h 91494"/>
                    <a:gd name="connsiteX12" fmla="*/ 39109 w 68285"/>
                    <a:gd name="connsiteY12" fmla="*/ 82517 h 91494"/>
                    <a:gd name="connsiteX13" fmla="*/ 52792 w 68285"/>
                    <a:gd name="connsiteY13" fmla="*/ 91614 h 91494"/>
                    <a:gd name="connsiteX14" fmla="*/ 63288 w 68285"/>
                    <a:gd name="connsiteY14" fmla="*/ 84726 h 91494"/>
                    <a:gd name="connsiteX15" fmla="*/ 67937 w 68285"/>
                    <a:gd name="connsiteY15" fmla="*/ 71730 h 91494"/>
                    <a:gd name="connsiteX16" fmla="*/ 65812 w 68285"/>
                    <a:gd name="connsiteY16" fmla="*/ 70040 h 91494"/>
                    <a:gd name="connsiteX17" fmla="*/ 62889 w 68285"/>
                    <a:gd name="connsiteY17" fmla="*/ 74069 h 91494"/>
                    <a:gd name="connsiteX18" fmla="*/ 53191 w 68285"/>
                    <a:gd name="connsiteY18" fmla="*/ 87975 h 91494"/>
                    <a:gd name="connsiteX19" fmla="*/ 48807 w 68285"/>
                    <a:gd name="connsiteY19" fmla="*/ 81607 h 91494"/>
                    <a:gd name="connsiteX20" fmla="*/ 49471 w 68285"/>
                    <a:gd name="connsiteY20" fmla="*/ 76279 h 91494"/>
                    <a:gd name="connsiteX21" fmla="*/ 67937 w 68285"/>
                    <a:gd name="connsiteY21" fmla="*/ 4019 h 91494"/>
                    <a:gd name="connsiteX22" fmla="*/ 39640 w 68285"/>
                    <a:gd name="connsiteY22" fmla="*/ 74069 h 91494"/>
                    <a:gd name="connsiteX23" fmla="*/ 32865 w 68285"/>
                    <a:gd name="connsiteY23" fmla="*/ 82777 h 91494"/>
                    <a:gd name="connsiteX24" fmla="*/ 20642 w 68285"/>
                    <a:gd name="connsiteY24" fmla="*/ 87975 h 91494"/>
                    <a:gd name="connsiteX25" fmla="*/ 10944 w 68285"/>
                    <a:gd name="connsiteY25" fmla="*/ 75369 h 91494"/>
                    <a:gd name="connsiteX26" fmla="*/ 17852 w 68285"/>
                    <a:gd name="connsiteY26" fmla="*/ 48986 h 91494"/>
                    <a:gd name="connsiteX27" fmla="*/ 34459 w 68285"/>
                    <a:gd name="connsiteY27" fmla="*/ 36640 h 91494"/>
                    <a:gd name="connsiteX28" fmla="*/ 46283 w 68285"/>
                    <a:gd name="connsiteY28" fmla="*/ 47947 h 91494"/>
                    <a:gd name="connsiteX29" fmla="*/ 45884 w 68285"/>
                    <a:gd name="connsiteY29" fmla="*/ 49766 h 91494"/>
                    <a:gd name="connsiteX30" fmla="*/ 39640 w 68285"/>
                    <a:gd name="connsiteY30" fmla="*/ 74069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7937" y="4019"/>
                      </a:moveTo>
                      <a:cubicBezTo>
                        <a:pt x="68070" y="3759"/>
                        <a:pt x="68469" y="2069"/>
                        <a:pt x="68469" y="1939"/>
                      </a:cubicBezTo>
                      <a:cubicBezTo>
                        <a:pt x="68469" y="1290"/>
                        <a:pt x="67937" y="120"/>
                        <a:pt x="66343" y="120"/>
                      </a:cubicBezTo>
                      <a:cubicBezTo>
                        <a:pt x="63686" y="120"/>
                        <a:pt x="52659" y="1160"/>
                        <a:pt x="49338" y="1419"/>
                      </a:cubicBezTo>
                      <a:cubicBezTo>
                        <a:pt x="48275" y="1549"/>
                        <a:pt x="46415" y="1679"/>
                        <a:pt x="46415" y="4409"/>
                      </a:cubicBezTo>
                      <a:cubicBezTo>
                        <a:pt x="46415" y="6228"/>
                        <a:pt x="48275" y="6228"/>
                        <a:pt x="49870" y="6228"/>
                      </a:cubicBezTo>
                      <a:cubicBezTo>
                        <a:pt x="56246" y="6228"/>
                        <a:pt x="56246" y="7138"/>
                        <a:pt x="56246" y="8178"/>
                      </a:cubicBezTo>
                      <a:cubicBezTo>
                        <a:pt x="56246" y="9087"/>
                        <a:pt x="55981" y="9867"/>
                        <a:pt x="55715" y="11037"/>
                      </a:cubicBezTo>
                      <a:lnTo>
                        <a:pt x="48143" y="40669"/>
                      </a:lnTo>
                      <a:cubicBezTo>
                        <a:pt x="45353" y="36380"/>
                        <a:pt x="40836" y="33001"/>
                        <a:pt x="34459" y="33001"/>
                      </a:cubicBezTo>
                      <a:cubicBezTo>
                        <a:pt x="17454" y="33001"/>
                        <a:pt x="183" y="51326"/>
                        <a:pt x="183" y="70040"/>
                      </a:cubicBezTo>
                      <a:cubicBezTo>
                        <a:pt x="183" y="82647"/>
                        <a:pt x="8818" y="91614"/>
                        <a:pt x="20244" y="91614"/>
                      </a:cubicBezTo>
                      <a:cubicBezTo>
                        <a:pt x="27418" y="91614"/>
                        <a:pt x="33795" y="87585"/>
                        <a:pt x="39109" y="82517"/>
                      </a:cubicBezTo>
                      <a:cubicBezTo>
                        <a:pt x="41633" y="90315"/>
                        <a:pt x="49338" y="91614"/>
                        <a:pt x="52792" y="91614"/>
                      </a:cubicBezTo>
                      <a:cubicBezTo>
                        <a:pt x="57575" y="91614"/>
                        <a:pt x="60896" y="88755"/>
                        <a:pt x="63288" y="84726"/>
                      </a:cubicBezTo>
                      <a:cubicBezTo>
                        <a:pt x="66210" y="79658"/>
                        <a:pt x="67937" y="72250"/>
                        <a:pt x="67937" y="71730"/>
                      </a:cubicBezTo>
                      <a:cubicBezTo>
                        <a:pt x="67937" y="70040"/>
                        <a:pt x="66210" y="70040"/>
                        <a:pt x="65812" y="70040"/>
                      </a:cubicBezTo>
                      <a:cubicBezTo>
                        <a:pt x="63952" y="70040"/>
                        <a:pt x="63819" y="70560"/>
                        <a:pt x="62889" y="74069"/>
                      </a:cubicBezTo>
                      <a:cubicBezTo>
                        <a:pt x="61295" y="80307"/>
                        <a:pt x="58771" y="87975"/>
                        <a:pt x="53191" y="87975"/>
                      </a:cubicBezTo>
                      <a:cubicBezTo>
                        <a:pt x="49737" y="87975"/>
                        <a:pt x="48807" y="85116"/>
                        <a:pt x="48807" y="81607"/>
                      </a:cubicBezTo>
                      <a:cubicBezTo>
                        <a:pt x="48807" y="79138"/>
                        <a:pt x="49072" y="77968"/>
                        <a:pt x="49471" y="76279"/>
                      </a:cubicBezTo>
                      <a:lnTo>
                        <a:pt x="67937" y="4019"/>
                      </a:lnTo>
                      <a:close/>
                      <a:moveTo>
                        <a:pt x="39640" y="74069"/>
                      </a:moveTo>
                      <a:cubicBezTo>
                        <a:pt x="38710" y="77708"/>
                        <a:pt x="35787" y="80307"/>
                        <a:pt x="32865" y="82777"/>
                      </a:cubicBezTo>
                      <a:cubicBezTo>
                        <a:pt x="31669" y="83817"/>
                        <a:pt x="26355" y="87975"/>
                        <a:pt x="20642" y="87975"/>
                      </a:cubicBezTo>
                      <a:cubicBezTo>
                        <a:pt x="15727" y="87975"/>
                        <a:pt x="10944" y="84596"/>
                        <a:pt x="10944" y="75369"/>
                      </a:cubicBezTo>
                      <a:cubicBezTo>
                        <a:pt x="10944" y="68481"/>
                        <a:pt x="14797" y="54185"/>
                        <a:pt x="17852" y="48986"/>
                      </a:cubicBezTo>
                      <a:cubicBezTo>
                        <a:pt x="23964" y="38589"/>
                        <a:pt x="30739" y="36640"/>
                        <a:pt x="34459" y="36640"/>
                      </a:cubicBezTo>
                      <a:cubicBezTo>
                        <a:pt x="43758" y="36640"/>
                        <a:pt x="46283" y="46517"/>
                        <a:pt x="46283" y="47947"/>
                      </a:cubicBezTo>
                      <a:cubicBezTo>
                        <a:pt x="46283" y="48466"/>
                        <a:pt x="46017" y="49376"/>
                        <a:pt x="45884" y="49766"/>
                      </a:cubicBezTo>
                      <a:lnTo>
                        <a:pt x="39640" y="74069"/>
                      </a:lnTo>
                      <a:close/>
                    </a:path>
                  </a:pathLst>
                </a:custGeom>
                <a:solidFill>
                  <a:srgbClr val="000000"/>
                </a:solidFill>
                <a:ln w="19050" cap="flat">
                  <a:noFill/>
                  <a:prstDash val="solid"/>
                  <a:miter/>
                </a:ln>
              </p:spPr>
              <p:txBody>
                <a:bodyPr rtlCol="0" anchor="ctr"/>
                <a:lstStyle/>
                <a:p>
                  <a:endParaRPr lang="en-CN"/>
                </a:p>
              </p:txBody>
            </p:sp>
            <p:sp>
              <p:nvSpPr>
                <p:cNvPr id="150" name="Freeform 149">
                  <a:extLst>
                    <a:ext uri="{FF2B5EF4-FFF2-40B4-BE49-F238E27FC236}">
                      <a16:creationId xmlns:a16="http://schemas.microsoft.com/office/drawing/2014/main" id="{00A5CBF3-DBED-91D9-6575-112B909F6200}"/>
                    </a:ext>
                  </a:extLst>
                </p:cNvPr>
                <p:cNvSpPr/>
                <p:nvPr>
                  <p:custDataLst>
                    <p:tags r:id="rId71"/>
                  </p:custDataLst>
                </p:nvPr>
              </p:nvSpPr>
              <p:spPr>
                <a:xfrm>
                  <a:off x="17757344" y="13167242"/>
                  <a:ext cx="126209" cy="43445"/>
                </a:xfrm>
                <a:custGeom>
                  <a:avLst/>
                  <a:gdLst>
                    <a:gd name="connsiteX0" fmla="*/ 119947 w 126209"/>
                    <a:gd name="connsiteY0" fmla="*/ 7544 h 43445"/>
                    <a:gd name="connsiteX1" fmla="*/ 126400 w 126209"/>
                    <a:gd name="connsiteY1" fmla="*/ 3831 h 43445"/>
                    <a:gd name="connsiteX2" fmla="*/ 120137 w 126209"/>
                    <a:gd name="connsiteY2" fmla="*/ 117 h 43445"/>
                    <a:gd name="connsiteX3" fmla="*/ 6453 w 126209"/>
                    <a:gd name="connsiteY3" fmla="*/ 117 h 43445"/>
                    <a:gd name="connsiteX4" fmla="*/ 190 w 126209"/>
                    <a:gd name="connsiteY4" fmla="*/ 3831 h 43445"/>
                    <a:gd name="connsiteX5" fmla="*/ 6643 w 126209"/>
                    <a:gd name="connsiteY5" fmla="*/ 7544 h 43445"/>
                    <a:gd name="connsiteX6" fmla="*/ 119947 w 126209"/>
                    <a:gd name="connsiteY6" fmla="*/ 7544 h 43445"/>
                    <a:gd name="connsiteX7" fmla="*/ 120137 w 126209"/>
                    <a:gd name="connsiteY7" fmla="*/ 43562 h 43445"/>
                    <a:gd name="connsiteX8" fmla="*/ 126400 w 126209"/>
                    <a:gd name="connsiteY8" fmla="*/ 39849 h 43445"/>
                    <a:gd name="connsiteX9" fmla="*/ 119947 w 126209"/>
                    <a:gd name="connsiteY9" fmla="*/ 36136 h 43445"/>
                    <a:gd name="connsiteX10" fmla="*/ 6643 w 126209"/>
                    <a:gd name="connsiteY10" fmla="*/ 36136 h 43445"/>
                    <a:gd name="connsiteX11" fmla="*/ 190 w 126209"/>
                    <a:gd name="connsiteY11" fmla="*/ 39849 h 43445"/>
                    <a:gd name="connsiteX12" fmla="*/ 6453 w 126209"/>
                    <a:gd name="connsiteY12" fmla="*/ 43562 h 43445"/>
                    <a:gd name="connsiteX13" fmla="*/ 120137 w 126209"/>
                    <a:gd name="connsiteY13" fmla="*/ 43562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09" h="43445">
                      <a:moveTo>
                        <a:pt x="119947" y="7544"/>
                      </a:moveTo>
                      <a:cubicBezTo>
                        <a:pt x="122794" y="7544"/>
                        <a:pt x="126400" y="7544"/>
                        <a:pt x="126400" y="3831"/>
                      </a:cubicBezTo>
                      <a:cubicBezTo>
                        <a:pt x="126400" y="117"/>
                        <a:pt x="122794" y="117"/>
                        <a:pt x="120137" y="117"/>
                      </a:cubicBezTo>
                      <a:lnTo>
                        <a:pt x="6453" y="117"/>
                      </a:lnTo>
                      <a:cubicBezTo>
                        <a:pt x="3796" y="117"/>
                        <a:pt x="190" y="117"/>
                        <a:pt x="190" y="3831"/>
                      </a:cubicBezTo>
                      <a:cubicBezTo>
                        <a:pt x="190" y="7544"/>
                        <a:pt x="3796" y="7544"/>
                        <a:pt x="6643" y="7544"/>
                      </a:cubicBezTo>
                      <a:lnTo>
                        <a:pt x="119947" y="7544"/>
                      </a:lnTo>
                      <a:close/>
                      <a:moveTo>
                        <a:pt x="120137" y="43562"/>
                      </a:moveTo>
                      <a:cubicBezTo>
                        <a:pt x="122794" y="43562"/>
                        <a:pt x="126400" y="43562"/>
                        <a:pt x="126400" y="39849"/>
                      </a:cubicBezTo>
                      <a:cubicBezTo>
                        <a:pt x="126400" y="36136"/>
                        <a:pt x="122794" y="36136"/>
                        <a:pt x="119947" y="36136"/>
                      </a:cubicBezTo>
                      <a:lnTo>
                        <a:pt x="6643" y="36136"/>
                      </a:lnTo>
                      <a:cubicBezTo>
                        <a:pt x="3796" y="36136"/>
                        <a:pt x="190" y="36136"/>
                        <a:pt x="190" y="39849"/>
                      </a:cubicBezTo>
                      <a:cubicBezTo>
                        <a:pt x="190" y="43562"/>
                        <a:pt x="3796" y="43562"/>
                        <a:pt x="6453" y="43562"/>
                      </a:cubicBezTo>
                      <a:lnTo>
                        <a:pt x="120137" y="43562"/>
                      </a:lnTo>
                      <a:close/>
                    </a:path>
                  </a:pathLst>
                </a:custGeom>
                <a:solidFill>
                  <a:srgbClr val="000000"/>
                </a:solidFill>
                <a:ln w="19050" cap="flat">
                  <a:noFill/>
                  <a:prstDash val="solid"/>
                  <a:miter/>
                </a:ln>
              </p:spPr>
              <p:txBody>
                <a:bodyPr rtlCol="0" anchor="ctr"/>
                <a:lstStyle/>
                <a:p>
                  <a:endParaRPr lang="en-CN"/>
                </a:p>
              </p:txBody>
            </p:sp>
            <p:sp>
              <p:nvSpPr>
                <p:cNvPr id="151" name="Freeform 150">
                  <a:extLst>
                    <a:ext uri="{FF2B5EF4-FFF2-40B4-BE49-F238E27FC236}">
                      <a16:creationId xmlns:a16="http://schemas.microsoft.com/office/drawing/2014/main" id="{8C02C0D2-19F1-6A90-8C59-A0FE1ACE400D}"/>
                    </a:ext>
                  </a:extLst>
                </p:cNvPr>
                <p:cNvSpPr/>
                <p:nvPr>
                  <p:custDataLst>
                    <p:tags r:id="rId72"/>
                  </p:custDataLst>
                </p:nvPr>
              </p:nvSpPr>
              <p:spPr>
                <a:xfrm>
                  <a:off x="17901541" y="13151461"/>
                  <a:ext cx="107420" cy="85404"/>
                </a:xfrm>
                <a:custGeom>
                  <a:avLst/>
                  <a:gdLst>
                    <a:gd name="connsiteX0" fmla="*/ 94713 w 107420"/>
                    <a:gd name="connsiteY0" fmla="*/ 9586 h 85404"/>
                    <a:gd name="connsiteX1" fmla="*/ 84464 w 107420"/>
                    <a:gd name="connsiteY1" fmla="*/ 22397 h 85404"/>
                    <a:gd name="connsiteX2" fmla="*/ 93954 w 107420"/>
                    <a:gd name="connsiteY2" fmla="*/ 30937 h 85404"/>
                    <a:gd name="connsiteX3" fmla="*/ 107618 w 107420"/>
                    <a:gd name="connsiteY3" fmla="*/ 16456 h 85404"/>
                    <a:gd name="connsiteX4" fmla="*/ 85983 w 107420"/>
                    <a:gd name="connsiteY4" fmla="*/ 117 h 85404"/>
                    <a:gd name="connsiteX5" fmla="*/ 65675 w 107420"/>
                    <a:gd name="connsiteY5" fmla="*/ 11443 h 85404"/>
                    <a:gd name="connsiteX6" fmla="*/ 39484 w 107420"/>
                    <a:gd name="connsiteY6" fmla="*/ 117 h 85404"/>
                    <a:gd name="connsiteX7" fmla="*/ 2665 w 107420"/>
                    <a:gd name="connsiteY7" fmla="*/ 29081 h 85404"/>
                    <a:gd name="connsiteX8" fmla="*/ 7220 w 107420"/>
                    <a:gd name="connsiteY8" fmla="*/ 31680 h 85404"/>
                    <a:gd name="connsiteX9" fmla="*/ 11586 w 107420"/>
                    <a:gd name="connsiteY9" fmla="*/ 29266 h 85404"/>
                    <a:gd name="connsiteX10" fmla="*/ 38535 w 107420"/>
                    <a:gd name="connsiteY10" fmla="*/ 6801 h 85404"/>
                    <a:gd name="connsiteX11" fmla="*/ 49164 w 107420"/>
                    <a:gd name="connsiteY11" fmla="*/ 16084 h 85404"/>
                    <a:gd name="connsiteX12" fmla="*/ 44798 w 107420"/>
                    <a:gd name="connsiteY12" fmla="*/ 36507 h 85404"/>
                    <a:gd name="connsiteX13" fmla="*/ 38346 w 107420"/>
                    <a:gd name="connsiteY13" fmla="*/ 61943 h 85404"/>
                    <a:gd name="connsiteX14" fmla="*/ 22214 w 107420"/>
                    <a:gd name="connsiteY14" fmla="*/ 78838 h 85404"/>
                    <a:gd name="connsiteX15" fmla="*/ 13104 w 107420"/>
                    <a:gd name="connsiteY15" fmla="*/ 76053 h 85404"/>
                    <a:gd name="connsiteX16" fmla="*/ 23352 w 107420"/>
                    <a:gd name="connsiteY16" fmla="*/ 63243 h 85404"/>
                    <a:gd name="connsiteX17" fmla="*/ 13863 w 107420"/>
                    <a:gd name="connsiteY17" fmla="*/ 54702 h 85404"/>
                    <a:gd name="connsiteX18" fmla="*/ 198 w 107420"/>
                    <a:gd name="connsiteY18" fmla="*/ 69184 h 85404"/>
                    <a:gd name="connsiteX19" fmla="*/ 21834 w 107420"/>
                    <a:gd name="connsiteY19" fmla="*/ 85522 h 85404"/>
                    <a:gd name="connsiteX20" fmla="*/ 42141 w 107420"/>
                    <a:gd name="connsiteY20" fmla="*/ 74197 h 85404"/>
                    <a:gd name="connsiteX21" fmla="*/ 68332 w 107420"/>
                    <a:gd name="connsiteY21" fmla="*/ 85522 h 85404"/>
                    <a:gd name="connsiteX22" fmla="*/ 105151 w 107420"/>
                    <a:gd name="connsiteY22" fmla="*/ 56559 h 85404"/>
                    <a:gd name="connsiteX23" fmla="*/ 100596 w 107420"/>
                    <a:gd name="connsiteY23" fmla="*/ 53959 h 85404"/>
                    <a:gd name="connsiteX24" fmla="*/ 96231 w 107420"/>
                    <a:gd name="connsiteY24" fmla="*/ 56373 h 85404"/>
                    <a:gd name="connsiteX25" fmla="*/ 69281 w 107420"/>
                    <a:gd name="connsiteY25" fmla="*/ 78838 h 85404"/>
                    <a:gd name="connsiteX26" fmla="*/ 58653 w 107420"/>
                    <a:gd name="connsiteY26" fmla="*/ 69555 h 85404"/>
                    <a:gd name="connsiteX27" fmla="*/ 62828 w 107420"/>
                    <a:gd name="connsiteY27" fmla="*/ 48947 h 85404"/>
                    <a:gd name="connsiteX28" fmla="*/ 69471 w 107420"/>
                    <a:gd name="connsiteY28" fmla="*/ 23697 h 85404"/>
                    <a:gd name="connsiteX29" fmla="*/ 85603 w 107420"/>
                    <a:gd name="connsiteY29" fmla="*/ 6801 h 85404"/>
                    <a:gd name="connsiteX30" fmla="*/ 94713 w 107420"/>
                    <a:gd name="connsiteY30" fmla="*/ 9586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713" y="9586"/>
                      </a:moveTo>
                      <a:cubicBezTo>
                        <a:pt x="87880" y="11443"/>
                        <a:pt x="84464" y="17755"/>
                        <a:pt x="84464" y="22397"/>
                      </a:cubicBezTo>
                      <a:cubicBezTo>
                        <a:pt x="84464" y="26481"/>
                        <a:pt x="87691" y="30937"/>
                        <a:pt x="93954" y="30937"/>
                      </a:cubicBezTo>
                      <a:cubicBezTo>
                        <a:pt x="100596" y="30937"/>
                        <a:pt x="107618" y="25553"/>
                        <a:pt x="107618" y="16456"/>
                      </a:cubicBezTo>
                      <a:cubicBezTo>
                        <a:pt x="107618" y="6616"/>
                        <a:pt x="97560" y="117"/>
                        <a:pt x="85983" y="117"/>
                      </a:cubicBezTo>
                      <a:cubicBezTo>
                        <a:pt x="75165" y="117"/>
                        <a:pt x="68142" y="8101"/>
                        <a:pt x="65675" y="11443"/>
                      </a:cubicBezTo>
                      <a:cubicBezTo>
                        <a:pt x="60930" y="3645"/>
                        <a:pt x="50302" y="117"/>
                        <a:pt x="39484" y="117"/>
                      </a:cubicBezTo>
                      <a:cubicBezTo>
                        <a:pt x="15571" y="117"/>
                        <a:pt x="2665" y="22954"/>
                        <a:pt x="2665" y="29081"/>
                      </a:cubicBezTo>
                      <a:cubicBezTo>
                        <a:pt x="2665" y="31680"/>
                        <a:pt x="5512" y="31680"/>
                        <a:pt x="7220" y="31680"/>
                      </a:cubicBezTo>
                      <a:cubicBezTo>
                        <a:pt x="9498" y="31680"/>
                        <a:pt x="10826" y="31680"/>
                        <a:pt x="11586" y="29266"/>
                      </a:cubicBezTo>
                      <a:cubicBezTo>
                        <a:pt x="17089" y="12371"/>
                        <a:pt x="30754" y="6801"/>
                        <a:pt x="38535" y="6801"/>
                      </a:cubicBezTo>
                      <a:cubicBezTo>
                        <a:pt x="45747" y="6801"/>
                        <a:pt x="49164" y="10143"/>
                        <a:pt x="49164" y="16084"/>
                      </a:cubicBezTo>
                      <a:cubicBezTo>
                        <a:pt x="49164" y="19612"/>
                        <a:pt x="46507" y="29823"/>
                        <a:pt x="44798" y="36507"/>
                      </a:cubicBezTo>
                      <a:lnTo>
                        <a:pt x="38346" y="61943"/>
                      </a:lnTo>
                      <a:cubicBezTo>
                        <a:pt x="35499" y="73268"/>
                        <a:pt x="28666" y="78838"/>
                        <a:pt x="22214" y="78838"/>
                      </a:cubicBezTo>
                      <a:cubicBezTo>
                        <a:pt x="21265" y="78838"/>
                        <a:pt x="16900" y="78838"/>
                        <a:pt x="13104" y="76053"/>
                      </a:cubicBezTo>
                      <a:cubicBezTo>
                        <a:pt x="19936" y="74197"/>
                        <a:pt x="23352" y="67884"/>
                        <a:pt x="23352" y="63243"/>
                      </a:cubicBezTo>
                      <a:cubicBezTo>
                        <a:pt x="23352" y="59158"/>
                        <a:pt x="20126" y="54702"/>
                        <a:pt x="13863" y="54702"/>
                      </a:cubicBezTo>
                      <a:cubicBezTo>
                        <a:pt x="7220" y="54702"/>
                        <a:pt x="198" y="60086"/>
                        <a:pt x="198" y="69184"/>
                      </a:cubicBezTo>
                      <a:cubicBezTo>
                        <a:pt x="198" y="79024"/>
                        <a:pt x="10257" y="85522"/>
                        <a:pt x="21834" y="85522"/>
                      </a:cubicBezTo>
                      <a:cubicBezTo>
                        <a:pt x="32652" y="85522"/>
                        <a:pt x="39674" y="77539"/>
                        <a:pt x="42141" y="74197"/>
                      </a:cubicBezTo>
                      <a:cubicBezTo>
                        <a:pt x="46886" y="81995"/>
                        <a:pt x="57514" y="85522"/>
                        <a:pt x="68332" y="85522"/>
                      </a:cubicBezTo>
                      <a:cubicBezTo>
                        <a:pt x="92246" y="85522"/>
                        <a:pt x="105151" y="62686"/>
                        <a:pt x="105151" y="56559"/>
                      </a:cubicBezTo>
                      <a:cubicBezTo>
                        <a:pt x="105151" y="53959"/>
                        <a:pt x="102304" y="53959"/>
                        <a:pt x="100596" y="53959"/>
                      </a:cubicBezTo>
                      <a:cubicBezTo>
                        <a:pt x="98319" y="53959"/>
                        <a:pt x="96990" y="53959"/>
                        <a:pt x="96231" y="56373"/>
                      </a:cubicBezTo>
                      <a:cubicBezTo>
                        <a:pt x="90727" y="73268"/>
                        <a:pt x="77062" y="78838"/>
                        <a:pt x="69281" y="78838"/>
                      </a:cubicBezTo>
                      <a:cubicBezTo>
                        <a:pt x="62069" y="78838"/>
                        <a:pt x="58653" y="75496"/>
                        <a:pt x="58653" y="69555"/>
                      </a:cubicBezTo>
                      <a:cubicBezTo>
                        <a:pt x="58653" y="65656"/>
                        <a:pt x="61120" y="55816"/>
                        <a:pt x="62828" y="48947"/>
                      </a:cubicBezTo>
                      <a:cubicBezTo>
                        <a:pt x="64157" y="44119"/>
                        <a:pt x="68522" y="26667"/>
                        <a:pt x="69471" y="23697"/>
                      </a:cubicBezTo>
                      <a:cubicBezTo>
                        <a:pt x="72318" y="12557"/>
                        <a:pt x="78960" y="6801"/>
                        <a:pt x="85603" y="6801"/>
                      </a:cubicBezTo>
                      <a:cubicBezTo>
                        <a:pt x="86552" y="6801"/>
                        <a:pt x="90917" y="6801"/>
                        <a:pt x="94713" y="9586"/>
                      </a:cubicBezTo>
                      <a:close/>
                    </a:path>
                  </a:pathLst>
                </a:custGeom>
                <a:solidFill>
                  <a:srgbClr val="000000"/>
                </a:solidFill>
                <a:ln w="19050" cap="flat">
                  <a:noFill/>
                  <a:prstDash val="solid"/>
                  <a:miter/>
                </a:ln>
              </p:spPr>
              <p:txBody>
                <a:bodyPr rtlCol="0" anchor="ctr"/>
                <a:lstStyle/>
                <a:p>
                  <a:endParaRPr lang="en-CN"/>
                </a:p>
              </p:txBody>
            </p:sp>
            <p:sp>
              <p:nvSpPr>
                <p:cNvPr id="152" name="Freeform 151">
                  <a:extLst>
                    <a:ext uri="{FF2B5EF4-FFF2-40B4-BE49-F238E27FC236}">
                      <a16:creationId xmlns:a16="http://schemas.microsoft.com/office/drawing/2014/main" id="{CBF38B94-3B51-8683-C8D4-E32560E912C1}"/>
                    </a:ext>
                  </a:extLst>
                </p:cNvPr>
                <p:cNvSpPr/>
                <p:nvPr>
                  <p:custDataLst>
                    <p:tags r:id="rId73"/>
                  </p:custDataLst>
                </p:nvPr>
              </p:nvSpPr>
              <p:spPr>
                <a:xfrm>
                  <a:off x="18028306" y="13205916"/>
                  <a:ext cx="56860" cy="58613"/>
                </a:xfrm>
                <a:custGeom>
                  <a:avLst/>
                  <a:gdLst>
                    <a:gd name="connsiteX0" fmla="*/ 21062 w 56860"/>
                    <a:gd name="connsiteY0" fmla="*/ 27801 h 58613"/>
                    <a:gd name="connsiteX1" fmla="*/ 42452 w 56860"/>
                    <a:gd name="connsiteY1" fmla="*/ 25072 h 58613"/>
                    <a:gd name="connsiteX2" fmla="*/ 54143 w 56860"/>
                    <a:gd name="connsiteY2" fmla="*/ 11556 h 58613"/>
                    <a:gd name="connsiteX3" fmla="*/ 37669 w 56860"/>
                    <a:gd name="connsiteY3" fmla="*/ 119 h 58613"/>
                    <a:gd name="connsiteX4" fmla="*/ 205 w 56860"/>
                    <a:gd name="connsiteY4" fmla="*/ 34299 h 58613"/>
                    <a:gd name="connsiteX5" fmla="*/ 24118 w 56860"/>
                    <a:gd name="connsiteY5" fmla="*/ 58733 h 58613"/>
                    <a:gd name="connsiteX6" fmla="*/ 57065 w 56860"/>
                    <a:gd name="connsiteY6" fmla="*/ 44047 h 58613"/>
                    <a:gd name="connsiteX7" fmla="*/ 54807 w 56860"/>
                    <a:gd name="connsiteY7" fmla="*/ 41837 h 58613"/>
                    <a:gd name="connsiteX8" fmla="*/ 52681 w 56860"/>
                    <a:gd name="connsiteY8" fmla="*/ 43137 h 58613"/>
                    <a:gd name="connsiteX9" fmla="*/ 24384 w 56860"/>
                    <a:gd name="connsiteY9" fmla="*/ 55094 h 58613"/>
                    <a:gd name="connsiteX10" fmla="*/ 11099 w 56860"/>
                    <a:gd name="connsiteY10" fmla="*/ 39368 h 58613"/>
                    <a:gd name="connsiteX11" fmla="*/ 12693 w 56860"/>
                    <a:gd name="connsiteY11" fmla="*/ 27801 h 58613"/>
                    <a:gd name="connsiteX12" fmla="*/ 21062 w 56860"/>
                    <a:gd name="connsiteY12" fmla="*/ 27801 h 58613"/>
                    <a:gd name="connsiteX13" fmla="*/ 13756 w 56860"/>
                    <a:gd name="connsiteY13" fmla="*/ 24162 h 58613"/>
                    <a:gd name="connsiteX14" fmla="*/ 37669 w 56860"/>
                    <a:gd name="connsiteY14" fmla="*/ 3758 h 58613"/>
                    <a:gd name="connsiteX15" fmla="*/ 48430 w 56860"/>
                    <a:gd name="connsiteY15" fmla="*/ 11556 h 58613"/>
                    <a:gd name="connsiteX16" fmla="*/ 20265 w 56860"/>
                    <a:gd name="connsiteY16" fmla="*/ 24162 h 58613"/>
                    <a:gd name="connsiteX17" fmla="*/ 13756 w 56860"/>
                    <a:gd name="connsiteY17" fmla="*/ 24162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8613">
                      <a:moveTo>
                        <a:pt x="21062" y="27801"/>
                      </a:moveTo>
                      <a:cubicBezTo>
                        <a:pt x="24782" y="27801"/>
                        <a:pt x="35278" y="27541"/>
                        <a:pt x="42452" y="25072"/>
                      </a:cubicBezTo>
                      <a:cubicBezTo>
                        <a:pt x="52283" y="21693"/>
                        <a:pt x="54143" y="15455"/>
                        <a:pt x="54143" y="11556"/>
                      </a:cubicBezTo>
                      <a:cubicBezTo>
                        <a:pt x="54143" y="4408"/>
                        <a:pt x="46836" y="119"/>
                        <a:pt x="37669" y="119"/>
                      </a:cubicBezTo>
                      <a:cubicBezTo>
                        <a:pt x="21727" y="119"/>
                        <a:pt x="205" y="12076"/>
                        <a:pt x="205" y="34299"/>
                      </a:cubicBezTo>
                      <a:cubicBezTo>
                        <a:pt x="205" y="47426"/>
                        <a:pt x="8574" y="58733"/>
                        <a:pt x="24118" y="58733"/>
                      </a:cubicBezTo>
                      <a:cubicBezTo>
                        <a:pt x="46570" y="58733"/>
                        <a:pt x="57065" y="45866"/>
                        <a:pt x="57065" y="44047"/>
                      </a:cubicBezTo>
                      <a:cubicBezTo>
                        <a:pt x="57065" y="43267"/>
                        <a:pt x="55870" y="41837"/>
                        <a:pt x="54807" y="41837"/>
                      </a:cubicBezTo>
                      <a:cubicBezTo>
                        <a:pt x="54010" y="41837"/>
                        <a:pt x="53744" y="42097"/>
                        <a:pt x="52681" y="43137"/>
                      </a:cubicBezTo>
                      <a:cubicBezTo>
                        <a:pt x="42319" y="55094"/>
                        <a:pt x="26775" y="55094"/>
                        <a:pt x="24384" y="55094"/>
                      </a:cubicBezTo>
                      <a:cubicBezTo>
                        <a:pt x="16413" y="55094"/>
                        <a:pt x="11099" y="49895"/>
                        <a:pt x="11099" y="39368"/>
                      </a:cubicBezTo>
                      <a:cubicBezTo>
                        <a:pt x="11099" y="37548"/>
                        <a:pt x="11099" y="34949"/>
                        <a:pt x="12693" y="27801"/>
                      </a:cubicBezTo>
                      <a:lnTo>
                        <a:pt x="21062" y="27801"/>
                      </a:lnTo>
                      <a:close/>
                      <a:moveTo>
                        <a:pt x="13756" y="24162"/>
                      </a:moveTo>
                      <a:cubicBezTo>
                        <a:pt x="19203" y="5317"/>
                        <a:pt x="33949" y="3758"/>
                        <a:pt x="37669" y="3758"/>
                      </a:cubicBezTo>
                      <a:cubicBezTo>
                        <a:pt x="43514" y="3758"/>
                        <a:pt x="48430" y="6617"/>
                        <a:pt x="48430" y="11556"/>
                      </a:cubicBezTo>
                      <a:cubicBezTo>
                        <a:pt x="48430" y="24162"/>
                        <a:pt x="25978" y="24162"/>
                        <a:pt x="20265" y="24162"/>
                      </a:cubicBezTo>
                      <a:lnTo>
                        <a:pt x="13756" y="24162"/>
                      </a:lnTo>
                      <a:close/>
                    </a:path>
                  </a:pathLst>
                </a:custGeom>
                <a:solidFill>
                  <a:srgbClr val="000000"/>
                </a:solidFill>
                <a:ln w="19050" cap="flat">
                  <a:noFill/>
                  <a:prstDash val="solid"/>
                  <a:miter/>
                </a:ln>
              </p:spPr>
              <p:txBody>
                <a:bodyPr rtlCol="0" anchor="ctr"/>
                <a:lstStyle/>
                <a:p>
                  <a:endParaRPr lang="en-CN"/>
                </a:p>
              </p:txBody>
            </p:sp>
            <p:sp>
              <p:nvSpPr>
                <p:cNvPr id="153" name="Freeform 152">
                  <a:extLst>
                    <a:ext uri="{FF2B5EF4-FFF2-40B4-BE49-F238E27FC236}">
                      <a16:creationId xmlns:a16="http://schemas.microsoft.com/office/drawing/2014/main" id="{630D4914-7017-4335-9D1B-8D42053384CD}"/>
                    </a:ext>
                  </a:extLst>
                </p:cNvPr>
                <p:cNvSpPr/>
                <p:nvPr>
                  <p:custDataLst>
                    <p:tags r:id="rId74"/>
                  </p:custDataLst>
                </p:nvPr>
              </p:nvSpPr>
              <p:spPr>
                <a:xfrm>
                  <a:off x="18117224" y="13215700"/>
                  <a:ext cx="20117" cy="19680"/>
                </a:xfrm>
                <a:custGeom>
                  <a:avLst/>
                  <a:gdLst>
                    <a:gd name="connsiteX0" fmla="*/ 20327 w 20117"/>
                    <a:gd name="connsiteY0" fmla="*/ 9957 h 19680"/>
                    <a:gd name="connsiteX1" fmla="*/ 10268 w 20117"/>
                    <a:gd name="connsiteY1" fmla="*/ 117 h 19680"/>
                    <a:gd name="connsiteX2" fmla="*/ 209 w 20117"/>
                    <a:gd name="connsiteY2" fmla="*/ 9957 h 19680"/>
                    <a:gd name="connsiteX3" fmla="*/ 10268 w 20117"/>
                    <a:gd name="connsiteY3" fmla="*/ 19798 h 19680"/>
                    <a:gd name="connsiteX4" fmla="*/ 20327 w 20117"/>
                    <a:gd name="connsiteY4" fmla="*/ 9957 h 1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7" h="19680">
                      <a:moveTo>
                        <a:pt x="20327" y="9957"/>
                      </a:moveTo>
                      <a:cubicBezTo>
                        <a:pt x="20327" y="4573"/>
                        <a:pt x="15772" y="117"/>
                        <a:pt x="10268" y="117"/>
                      </a:cubicBezTo>
                      <a:cubicBezTo>
                        <a:pt x="4764" y="117"/>
                        <a:pt x="209" y="4573"/>
                        <a:pt x="209" y="9957"/>
                      </a:cubicBezTo>
                      <a:cubicBezTo>
                        <a:pt x="209" y="15342"/>
                        <a:pt x="4764" y="19798"/>
                        <a:pt x="10268" y="19798"/>
                      </a:cubicBezTo>
                      <a:cubicBezTo>
                        <a:pt x="15772" y="19798"/>
                        <a:pt x="20327" y="15342"/>
                        <a:pt x="20327" y="9957"/>
                      </a:cubicBezTo>
                      <a:close/>
                    </a:path>
                  </a:pathLst>
                </a:custGeom>
                <a:solidFill>
                  <a:srgbClr val="000000"/>
                </a:solidFill>
                <a:ln w="19050" cap="flat">
                  <a:noFill/>
                  <a:prstDash val="solid"/>
                  <a:miter/>
                </a:ln>
              </p:spPr>
              <p:txBody>
                <a:bodyPr rtlCol="0" anchor="ctr"/>
                <a:lstStyle/>
                <a:p>
                  <a:endParaRPr lang="en-CN"/>
                </a:p>
              </p:txBody>
            </p:sp>
          </p:grpSp>
          <p:sp>
            <p:nvSpPr>
              <p:cNvPr id="13" name="Rectangle 12">
                <a:extLst>
                  <a:ext uri="{FF2B5EF4-FFF2-40B4-BE49-F238E27FC236}">
                    <a16:creationId xmlns:a16="http://schemas.microsoft.com/office/drawing/2014/main" id="{6A6BA536-3FAA-ED40-9549-DAADFC29B2A6}"/>
                  </a:ext>
                </a:extLst>
              </p:cNvPr>
              <p:cNvSpPr/>
              <p:nvPr/>
            </p:nvSpPr>
            <p:spPr>
              <a:xfrm>
                <a:off x="5897660" y="2234761"/>
                <a:ext cx="393262" cy="554023"/>
              </a:xfrm>
              <a:prstGeom prst="rect">
                <a:avLst/>
              </a:prstGeom>
              <a:noFill/>
              <a:ln w="3492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TextBox 13">
                <a:extLst>
                  <a:ext uri="{FF2B5EF4-FFF2-40B4-BE49-F238E27FC236}">
                    <a16:creationId xmlns:a16="http://schemas.microsoft.com/office/drawing/2014/main" id="{34012B1A-37DE-4AC6-9789-72725F8644A5}"/>
                  </a:ext>
                </a:extLst>
              </p:cNvPr>
              <p:cNvSpPr txBox="1"/>
              <p:nvPr/>
            </p:nvSpPr>
            <p:spPr>
              <a:xfrm>
                <a:off x="3480305" y="1656036"/>
                <a:ext cx="5304661" cy="400110"/>
              </a:xfrm>
              <a:prstGeom prst="rect">
                <a:avLst/>
              </a:prstGeom>
              <a:noFill/>
            </p:spPr>
            <p:txBody>
              <a:bodyPr wrap="square">
                <a:spAutoFit/>
              </a:bodyPr>
              <a:lstStyle/>
              <a:p>
                <a:r>
                  <a:rPr lang="en-CN" sz="2000" dirty="0">
                    <a:solidFill>
                      <a:srgbClr val="344854"/>
                    </a:solidFill>
                    <a:latin typeface="Microsoft YaHei" panose="020B0503020204020204" pitchFamily="34" charset="-122"/>
                    <a:ea typeface="Microsoft YaHei" panose="020B0503020204020204" pitchFamily="34" charset="-122"/>
                  </a:rPr>
                  <a:t>learnable query embedding </a:t>
                </a:r>
              </a:p>
            </p:txBody>
          </p:sp>
          <p:sp>
            <p:nvSpPr>
              <p:cNvPr id="15" name="Rectangle 14">
                <a:extLst>
                  <a:ext uri="{FF2B5EF4-FFF2-40B4-BE49-F238E27FC236}">
                    <a16:creationId xmlns:a16="http://schemas.microsoft.com/office/drawing/2014/main" id="{F28AC157-DD0D-E5CF-0901-1C0B566C1163}"/>
                  </a:ext>
                </a:extLst>
              </p:cNvPr>
              <p:cNvSpPr/>
              <p:nvPr/>
            </p:nvSpPr>
            <p:spPr>
              <a:xfrm flipV="1">
                <a:off x="4290494" y="3700267"/>
                <a:ext cx="466655" cy="515843"/>
              </a:xfrm>
              <a:prstGeom prst="rect">
                <a:avLst/>
              </a:prstGeom>
              <a:noFill/>
              <a:ln w="3492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TextBox 15">
                <a:extLst>
                  <a:ext uri="{FF2B5EF4-FFF2-40B4-BE49-F238E27FC236}">
                    <a16:creationId xmlns:a16="http://schemas.microsoft.com/office/drawing/2014/main" id="{A88A46A8-13A7-91BB-2477-A5DACCEEEFF8}"/>
                  </a:ext>
                </a:extLst>
              </p:cNvPr>
              <p:cNvSpPr txBox="1"/>
              <p:nvPr/>
            </p:nvSpPr>
            <p:spPr>
              <a:xfrm>
                <a:off x="4396774" y="4379939"/>
                <a:ext cx="4120158" cy="707886"/>
              </a:xfrm>
              <a:prstGeom prst="rect">
                <a:avLst/>
              </a:prstGeom>
              <a:noFill/>
            </p:spPr>
            <p:txBody>
              <a:bodyPr wrap="square">
                <a:spAutoFit/>
              </a:bodyPr>
              <a:lstStyle/>
              <a:p>
                <a:r>
                  <a:rPr lang="en-US" sz="2000" dirty="0" err="1">
                    <a:solidFill>
                      <a:srgbClr val="344854"/>
                    </a:solidFill>
                    <a:latin typeface="Microsoft YaHei" panose="020B0503020204020204" pitchFamily="34" charset="-122"/>
                    <a:ea typeface="Microsoft YaHei" panose="020B0503020204020204" pitchFamily="34" charset="-122"/>
                  </a:rPr>
                  <a:t>initalized</a:t>
                </a:r>
                <a:r>
                  <a:rPr lang="zh-CN" altLang="en-US" sz="2000" dirty="0">
                    <a:solidFill>
                      <a:srgbClr val="344854"/>
                    </a:solidFill>
                    <a:latin typeface="Microsoft YaHei" panose="020B0503020204020204" pitchFamily="34" charset="-122"/>
                    <a:ea typeface="Microsoft YaHei" panose="020B0503020204020204" pitchFamily="34" charset="-122"/>
                  </a:rPr>
                  <a:t> </a:t>
                </a:r>
                <a:r>
                  <a:rPr lang="en-US" altLang="zh-CN" sz="2000" dirty="0">
                    <a:solidFill>
                      <a:srgbClr val="344854"/>
                    </a:solidFill>
                    <a:latin typeface="Microsoft YaHei" panose="020B0503020204020204" pitchFamily="34" charset="-122"/>
                    <a:ea typeface="Microsoft YaHei" panose="020B0503020204020204" pitchFamily="34" charset="-122"/>
                  </a:rPr>
                  <a:t>by</a:t>
                </a:r>
                <a:r>
                  <a:rPr lang="en-US" sz="2000" dirty="0">
                    <a:solidFill>
                      <a:srgbClr val="344854"/>
                    </a:solidFill>
                    <a:latin typeface="Microsoft YaHei" panose="020B0503020204020204" pitchFamily="34" charset="-122"/>
                    <a:ea typeface="Microsoft YaHei" panose="020B0503020204020204" pitchFamily="34" charset="-122"/>
                  </a:rPr>
                  <a:t> query output of last block of </a:t>
                </a:r>
                <a:r>
                  <a:rPr lang="en-CN" sz="2000" dirty="0">
                    <a:solidFill>
                      <a:srgbClr val="344854"/>
                    </a:solidFill>
                    <a:latin typeface="Microsoft YaHei" panose="020B0503020204020204" pitchFamily="34" charset="-122"/>
                    <a:ea typeface="Microsoft YaHei" panose="020B0503020204020204" pitchFamily="34" charset="-122"/>
                  </a:rPr>
                  <a:t>encoder </a:t>
                </a:r>
              </a:p>
            </p:txBody>
          </p:sp>
          <p:cxnSp>
            <p:nvCxnSpPr>
              <p:cNvPr id="17" name="Straight Arrow Connector 16">
                <a:extLst>
                  <a:ext uri="{FF2B5EF4-FFF2-40B4-BE49-F238E27FC236}">
                    <a16:creationId xmlns:a16="http://schemas.microsoft.com/office/drawing/2014/main" id="{08B411DC-E1FC-2F0F-ABE2-597B9A3CC4C2}"/>
                  </a:ext>
                </a:extLst>
              </p:cNvPr>
              <p:cNvCxnSpPr>
                <a:cxnSpLocks/>
              </p:cNvCxnSpPr>
              <p:nvPr/>
            </p:nvCxnSpPr>
            <p:spPr>
              <a:xfrm>
                <a:off x="4745489" y="4198453"/>
                <a:ext cx="609933" cy="235549"/>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E1BD39A-9C76-113C-FF8B-89395F0D0FCB}"/>
                  </a:ext>
                </a:extLst>
              </p:cNvPr>
              <p:cNvCxnSpPr>
                <a:cxnSpLocks/>
              </p:cNvCxnSpPr>
              <p:nvPr/>
            </p:nvCxnSpPr>
            <p:spPr>
              <a:xfrm flipH="1" flipV="1">
                <a:off x="5380864" y="2023108"/>
                <a:ext cx="523295" cy="227425"/>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A44EF67-86F9-8A9E-3C06-452A14C1CBC3}"/>
                  </a:ext>
                </a:extLst>
              </p:cNvPr>
              <p:cNvSpPr/>
              <p:nvPr/>
            </p:nvSpPr>
            <p:spPr>
              <a:xfrm>
                <a:off x="3030018" y="2973359"/>
                <a:ext cx="886422" cy="600288"/>
              </a:xfrm>
              <a:prstGeom prst="rect">
                <a:avLst/>
              </a:prstGeom>
              <a:noFill/>
              <a:ln w="3492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2" name="Straight Arrow Connector 21">
                <a:extLst>
                  <a:ext uri="{FF2B5EF4-FFF2-40B4-BE49-F238E27FC236}">
                    <a16:creationId xmlns:a16="http://schemas.microsoft.com/office/drawing/2014/main" id="{BEF6A8F7-3A37-8525-07E6-C6139E201C02}"/>
                  </a:ext>
                </a:extLst>
              </p:cNvPr>
              <p:cNvCxnSpPr>
                <a:cxnSpLocks/>
              </p:cNvCxnSpPr>
              <p:nvPr/>
            </p:nvCxnSpPr>
            <p:spPr>
              <a:xfrm flipH="1" flipV="1">
                <a:off x="2719457" y="2865619"/>
                <a:ext cx="316203" cy="39781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367B129-C0E3-993F-BDB4-F9F72675427B}"/>
                  </a:ext>
                </a:extLst>
              </p:cNvPr>
              <p:cNvSpPr txBox="1"/>
              <p:nvPr/>
            </p:nvSpPr>
            <p:spPr>
              <a:xfrm>
                <a:off x="744524" y="2219666"/>
                <a:ext cx="2530857" cy="707886"/>
              </a:xfrm>
              <a:prstGeom prst="rect">
                <a:avLst/>
              </a:prstGeom>
              <a:noFill/>
            </p:spPr>
            <p:txBody>
              <a:bodyPr wrap="square">
                <a:spAutoFit/>
              </a:bodyPr>
              <a:lstStyle/>
              <a:p>
                <a:r>
                  <a:rPr lang="en-US" sz="2000" dirty="0">
                    <a:solidFill>
                      <a:srgbClr val="344854"/>
                    </a:solidFill>
                    <a:latin typeface="Microsoft YaHei" panose="020B0503020204020204" pitchFamily="34" charset="-122"/>
                    <a:ea typeface="Microsoft YaHei" panose="020B0503020204020204" pitchFamily="34" charset="-122"/>
                  </a:rPr>
                  <a:t>q</a:t>
                </a:r>
                <a:r>
                  <a:rPr lang="en-CN" sz="2000" dirty="0">
                    <a:solidFill>
                      <a:srgbClr val="344854"/>
                    </a:solidFill>
                    <a:latin typeface="Microsoft YaHei" panose="020B0503020204020204" pitchFamily="34" charset="-122"/>
                    <a:ea typeface="Microsoft YaHei" panose="020B0503020204020204" pitchFamily="34" charset="-122"/>
                  </a:rPr>
                  <a:t>uery token of i-th block of decoder  </a:t>
                </a:r>
              </a:p>
            </p:txBody>
          </p:sp>
        </p:grpSp>
      </p:grpSp>
      <p:sp>
        <p:nvSpPr>
          <p:cNvPr id="258" name="TextBox 257">
            <a:extLst>
              <a:ext uri="{FF2B5EF4-FFF2-40B4-BE49-F238E27FC236}">
                <a16:creationId xmlns:a16="http://schemas.microsoft.com/office/drawing/2014/main" id="{294F56A0-FBAF-8D6C-9146-57A4040F4522}"/>
              </a:ext>
            </a:extLst>
          </p:cNvPr>
          <p:cNvSpPr txBox="1"/>
          <p:nvPr/>
        </p:nvSpPr>
        <p:spPr>
          <a:xfrm>
            <a:off x="5571748" y="5559623"/>
            <a:ext cx="4683142" cy="461665"/>
          </a:xfrm>
          <a:prstGeom prst="rect">
            <a:avLst/>
          </a:prstGeom>
          <a:noFill/>
        </p:spPr>
        <p:txBody>
          <a:bodyPr wrap="none" rtlCol="0">
            <a:spAutoFit/>
          </a:bodyPr>
          <a:lstStyle/>
          <a:p>
            <a:r>
              <a:rPr kumimoji="1" lang="en-CN"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Eq.1 </a:t>
            </a:r>
            <a:r>
              <a:rPr kumimoji="1" lang="en-US" dirty="0">
                <a:latin typeface="微软雅黑" panose="020B0503020204020204" pitchFamily="34" charset="-122"/>
                <a:ea typeface="微软雅黑" panose="020B0503020204020204" pitchFamily="34" charset="-122"/>
                <a:cs typeface="Verdana" panose="020B0604030504040204" pitchFamily="34" charset="0"/>
              </a:rPr>
              <a:t>Layer-wise query decoder</a:t>
            </a:r>
            <a:endParaRPr kumimoji="1" lang="en-CN" dirty="0">
              <a:latin typeface="微软雅黑" panose="020B0503020204020204" pitchFamily="34" charset="-122"/>
              <a:ea typeface="微软雅黑" panose="020B0503020204020204" pitchFamily="34" charset="-122"/>
              <a:cs typeface="Verdana" panose="020B0604030504040204" pitchFamily="34" charset="0"/>
            </a:endParaRPr>
          </a:p>
        </p:txBody>
      </p:sp>
      <p:grpSp>
        <p:nvGrpSpPr>
          <p:cNvPr id="206" name="Group 205">
            <a:extLst>
              <a:ext uri="{FF2B5EF4-FFF2-40B4-BE49-F238E27FC236}">
                <a16:creationId xmlns:a16="http://schemas.microsoft.com/office/drawing/2014/main" id="{4887A95C-52B4-AC7F-C0C1-2F4AFDD410DB}"/>
              </a:ext>
            </a:extLst>
          </p:cNvPr>
          <p:cNvGrpSpPr/>
          <p:nvPr/>
        </p:nvGrpSpPr>
        <p:grpSpPr>
          <a:xfrm>
            <a:off x="193979" y="1814330"/>
            <a:ext cx="3318522" cy="3445762"/>
            <a:chOff x="311201" y="1786840"/>
            <a:chExt cx="3318522" cy="3445762"/>
          </a:xfrm>
        </p:grpSpPr>
        <p:sp>
          <p:nvSpPr>
            <p:cNvPr id="5" name="矩形 917">
              <a:extLst>
                <a:ext uri="{FF2B5EF4-FFF2-40B4-BE49-F238E27FC236}">
                  <a16:creationId xmlns:a16="http://schemas.microsoft.com/office/drawing/2014/main" id="{BEA63CDE-F778-DC3E-8FC9-504864D1CF04}"/>
                </a:ext>
              </a:extLst>
            </p:cNvPr>
            <p:cNvSpPr/>
            <p:nvPr/>
          </p:nvSpPr>
          <p:spPr>
            <a:xfrm>
              <a:off x="460509" y="2992607"/>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918">
              <a:extLst>
                <a:ext uri="{FF2B5EF4-FFF2-40B4-BE49-F238E27FC236}">
                  <a16:creationId xmlns:a16="http://schemas.microsoft.com/office/drawing/2014/main" id="{8B364C1A-1DB5-FE89-3CD5-472CCF553932}"/>
                </a:ext>
              </a:extLst>
            </p:cNvPr>
            <p:cNvSpPr/>
            <p:nvPr/>
          </p:nvSpPr>
          <p:spPr>
            <a:xfrm>
              <a:off x="574103" y="2992607"/>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919">
              <a:extLst>
                <a:ext uri="{FF2B5EF4-FFF2-40B4-BE49-F238E27FC236}">
                  <a16:creationId xmlns:a16="http://schemas.microsoft.com/office/drawing/2014/main" id="{D9AC25CD-6E0D-F9D6-238B-6C1C8F7ECAA1}"/>
                </a:ext>
              </a:extLst>
            </p:cNvPr>
            <p:cNvSpPr/>
            <p:nvPr/>
          </p:nvSpPr>
          <p:spPr>
            <a:xfrm>
              <a:off x="688102" y="2992607"/>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920">
              <a:extLst>
                <a:ext uri="{FF2B5EF4-FFF2-40B4-BE49-F238E27FC236}">
                  <a16:creationId xmlns:a16="http://schemas.microsoft.com/office/drawing/2014/main" id="{E0982697-51F3-E893-7751-B68DEE730DCD}"/>
                </a:ext>
              </a:extLst>
            </p:cNvPr>
            <p:cNvSpPr/>
            <p:nvPr/>
          </p:nvSpPr>
          <p:spPr>
            <a:xfrm>
              <a:off x="804927" y="2995472"/>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21">
              <a:extLst>
                <a:ext uri="{FF2B5EF4-FFF2-40B4-BE49-F238E27FC236}">
                  <a16:creationId xmlns:a16="http://schemas.microsoft.com/office/drawing/2014/main" id="{F9CEBA21-E90C-4E80-BFF5-5295412C610B}"/>
                </a:ext>
              </a:extLst>
            </p:cNvPr>
            <p:cNvSpPr/>
            <p:nvPr/>
          </p:nvSpPr>
          <p:spPr>
            <a:xfrm>
              <a:off x="921184" y="2995472"/>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922">
              <a:extLst>
                <a:ext uri="{FF2B5EF4-FFF2-40B4-BE49-F238E27FC236}">
                  <a16:creationId xmlns:a16="http://schemas.microsoft.com/office/drawing/2014/main" id="{61E49F7E-0085-5FF6-947F-546F653075EC}"/>
                </a:ext>
              </a:extLst>
            </p:cNvPr>
            <p:cNvSpPr/>
            <p:nvPr/>
          </p:nvSpPr>
          <p:spPr>
            <a:xfrm>
              <a:off x="1035751" y="2995472"/>
              <a:ext cx="86191" cy="8997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文本框 515">
              <a:extLst>
                <a:ext uri="{FF2B5EF4-FFF2-40B4-BE49-F238E27FC236}">
                  <a16:creationId xmlns:a16="http://schemas.microsoft.com/office/drawing/2014/main" id="{80E09A49-4CE1-8EF1-8419-6E139CE08DCB}"/>
                </a:ext>
              </a:extLst>
            </p:cNvPr>
            <p:cNvSpPr txBox="1"/>
            <p:nvPr/>
          </p:nvSpPr>
          <p:spPr>
            <a:xfrm>
              <a:off x="2979790" y="4770937"/>
              <a:ext cx="176912" cy="461665"/>
            </a:xfrm>
            <a:prstGeom prst="rect">
              <a:avLst/>
            </a:prstGeom>
            <a:noFill/>
          </p:spPr>
          <p:txBody>
            <a:bodyPr wrap="none" rtlCol="0">
              <a:spAutoFit/>
            </a:bodyPr>
            <a:lstStyle/>
            <a:p>
              <a:endParaRPr kumimoji="1" lang="zh-CN" altLang="en-US" dirty="0"/>
            </a:p>
          </p:txBody>
        </p:sp>
        <p:sp>
          <p:nvSpPr>
            <p:cNvPr id="66" name="矩形 559">
              <a:extLst>
                <a:ext uri="{FF2B5EF4-FFF2-40B4-BE49-F238E27FC236}">
                  <a16:creationId xmlns:a16="http://schemas.microsoft.com/office/drawing/2014/main" id="{895CE713-E4DB-421C-20EF-10082FA9973F}"/>
                </a:ext>
              </a:extLst>
            </p:cNvPr>
            <p:cNvSpPr/>
            <p:nvPr/>
          </p:nvSpPr>
          <p:spPr>
            <a:xfrm>
              <a:off x="1488145" y="2049498"/>
              <a:ext cx="1508415" cy="2303309"/>
            </a:xfrm>
            <a:prstGeom prst="rect">
              <a:avLst/>
            </a:prstGeom>
            <a:solidFill>
              <a:srgbClr val="DDEE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7" name="直线箭头连接符 560">
              <a:extLst>
                <a:ext uri="{FF2B5EF4-FFF2-40B4-BE49-F238E27FC236}">
                  <a16:creationId xmlns:a16="http://schemas.microsoft.com/office/drawing/2014/main" id="{009BEA21-0B07-4934-D371-8B673A6A3B10}"/>
                </a:ext>
              </a:extLst>
            </p:cNvPr>
            <p:cNvCxnSpPr>
              <a:cxnSpLocks/>
            </p:cNvCxnSpPr>
            <p:nvPr/>
          </p:nvCxnSpPr>
          <p:spPr>
            <a:xfrm flipV="1">
              <a:off x="2646489" y="3973488"/>
              <a:ext cx="0" cy="2492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8" name="矩形 561">
              <a:extLst>
                <a:ext uri="{FF2B5EF4-FFF2-40B4-BE49-F238E27FC236}">
                  <a16:creationId xmlns:a16="http://schemas.microsoft.com/office/drawing/2014/main" id="{6C42AAD6-3B60-2723-8739-454BA414166E}"/>
                </a:ext>
              </a:extLst>
            </p:cNvPr>
            <p:cNvSpPr/>
            <p:nvPr/>
          </p:nvSpPr>
          <p:spPr>
            <a:xfrm>
              <a:off x="1726596" y="3730789"/>
              <a:ext cx="1151510" cy="233926"/>
            </a:xfrm>
            <a:prstGeom prst="rect">
              <a:avLst/>
            </a:prstGeom>
            <a:solidFill>
              <a:srgbClr val="CEBB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Arial" panose="020B0604020202020204" pitchFamily="34" charset="0"/>
                  <a:cs typeface="Arial" panose="020B0604020202020204" pitchFamily="34" charset="0"/>
                </a:rPr>
                <a:t>NM </a:t>
              </a:r>
              <a:r>
                <a:rPr kumimoji="1" lang="en-US" altLang="zh-CN" sz="1000" dirty="0" err="1">
                  <a:solidFill>
                    <a:schemeClr val="tx1"/>
                  </a:solidFill>
                  <a:latin typeface="Arial" panose="020B0604020202020204" pitchFamily="34" charset="0"/>
                  <a:cs typeface="Arial" panose="020B0604020202020204" pitchFamily="34" charset="0"/>
                </a:rPr>
                <a:t>Att</a:t>
              </a:r>
              <a:endParaRPr kumimoji="1" lang="zh-CN" altLang="en-US" sz="1000" dirty="0">
                <a:solidFill>
                  <a:schemeClr val="tx1"/>
                </a:solidFill>
                <a:latin typeface="Arial" panose="020B0604020202020204" pitchFamily="34" charset="0"/>
                <a:cs typeface="Arial" panose="020B0604020202020204" pitchFamily="34" charset="0"/>
              </a:endParaRPr>
            </a:p>
          </p:txBody>
        </p:sp>
        <p:cxnSp>
          <p:nvCxnSpPr>
            <p:cNvPr id="69" name="直线箭头连接符 562">
              <a:extLst>
                <a:ext uri="{FF2B5EF4-FFF2-40B4-BE49-F238E27FC236}">
                  <a16:creationId xmlns:a16="http://schemas.microsoft.com/office/drawing/2014/main" id="{BE5F842D-76D4-0740-AC15-EBC69E87905A}"/>
                </a:ext>
              </a:extLst>
            </p:cNvPr>
            <p:cNvCxnSpPr/>
            <p:nvPr/>
          </p:nvCxnSpPr>
          <p:spPr>
            <a:xfrm flipV="1">
              <a:off x="2283033" y="3973488"/>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0" name="直线箭头连接符 563">
              <a:extLst>
                <a:ext uri="{FF2B5EF4-FFF2-40B4-BE49-F238E27FC236}">
                  <a16:creationId xmlns:a16="http://schemas.microsoft.com/office/drawing/2014/main" id="{307BD854-9965-A831-F468-3ABB5435E71F}"/>
                </a:ext>
              </a:extLst>
            </p:cNvPr>
            <p:cNvCxnSpPr/>
            <p:nvPr/>
          </p:nvCxnSpPr>
          <p:spPr>
            <a:xfrm flipV="1">
              <a:off x="1914030" y="3977315"/>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1" name="直线连接符 564">
              <a:extLst>
                <a:ext uri="{FF2B5EF4-FFF2-40B4-BE49-F238E27FC236}">
                  <a16:creationId xmlns:a16="http://schemas.microsoft.com/office/drawing/2014/main" id="{B663BE59-2875-BBC2-D689-278C60C930E1}"/>
                </a:ext>
              </a:extLst>
            </p:cNvPr>
            <p:cNvCxnSpPr>
              <a:cxnSpLocks/>
            </p:cNvCxnSpPr>
            <p:nvPr/>
          </p:nvCxnSpPr>
          <p:spPr>
            <a:xfrm flipV="1">
              <a:off x="1659618" y="4104627"/>
              <a:ext cx="635286" cy="39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矩形 566">
              <a:extLst>
                <a:ext uri="{FF2B5EF4-FFF2-40B4-BE49-F238E27FC236}">
                  <a16:creationId xmlns:a16="http://schemas.microsoft.com/office/drawing/2014/main" id="{C42F4CA3-503F-87F3-056F-DF9DA2D5F100}"/>
                </a:ext>
              </a:extLst>
            </p:cNvPr>
            <p:cNvSpPr/>
            <p:nvPr/>
          </p:nvSpPr>
          <p:spPr>
            <a:xfrm>
              <a:off x="1722206" y="3064615"/>
              <a:ext cx="1151510" cy="233926"/>
            </a:xfrm>
            <a:prstGeom prst="rect">
              <a:avLst/>
            </a:prstGeom>
            <a:solidFill>
              <a:srgbClr val="CEBB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tx1"/>
                  </a:solidFill>
                  <a:latin typeface="Arial" panose="020B0604020202020204" pitchFamily="34" charset="0"/>
                  <a:cs typeface="Arial" panose="020B0604020202020204" pitchFamily="34" charset="0"/>
                </a:rPr>
                <a:t>NM </a:t>
              </a:r>
              <a:r>
                <a:rPr kumimoji="1" lang="en-US" altLang="zh-CN" sz="1000" dirty="0" err="1">
                  <a:solidFill>
                    <a:schemeClr val="tx1"/>
                  </a:solidFill>
                  <a:latin typeface="Arial" panose="020B0604020202020204" pitchFamily="34" charset="0"/>
                  <a:cs typeface="Arial" panose="020B0604020202020204" pitchFamily="34" charset="0"/>
                </a:rPr>
                <a:t>Att</a:t>
              </a:r>
              <a:endParaRPr kumimoji="1" lang="zh-CN" altLang="en-US" sz="1000" dirty="0">
                <a:solidFill>
                  <a:schemeClr val="tx1"/>
                </a:solidFill>
                <a:latin typeface="Arial" panose="020B0604020202020204" pitchFamily="34" charset="0"/>
                <a:cs typeface="Arial" panose="020B0604020202020204" pitchFamily="34" charset="0"/>
              </a:endParaRPr>
            </a:p>
          </p:txBody>
        </p:sp>
        <p:cxnSp>
          <p:nvCxnSpPr>
            <p:cNvPr id="73" name="直线连接符 567">
              <a:extLst>
                <a:ext uri="{FF2B5EF4-FFF2-40B4-BE49-F238E27FC236}">
                  <a16:creationId xmlns:a16="http://schemas.microsoft.com/office/drawing/2014/main" id="{6F52CE70-0ACF-3913-5F4B-B2061AB350BA}"/>
                </a:ext>
              </a:extLst>
            </p:cNvPr>
            <p:cNvCxnSpPr>
              <a:cxnSpLocks/>
            </p:cNvCxnSpPr>
            <p:nvPr/>
          </p:nvCxnSpPr>
          <p:spPr>
            <a:xfrm>
              <a:off x="1418765" y="4104627"/>
              <a:ext cx="1594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空心弧 568">
              <a:extLst>
                <a:ext uri="{FF2B5EF4-FFF2-40B4-BE49-F238E27FC236}">
                  <a16:creationId xmlns:a16="http://schemas.microsoft.com/office/drawing/2014/main" id="{8B4015DE-9FEE-CFDE-B2BE-40ADD84EDF53}"/>
                </a:ext>
              </a:extLst>
            </p:cNvPr>
            <p:cNvSpPr/>
            <p:nvPr/>
          </p:nvSpPr>
          <p:spPr>
            <a:xfrm>
              <a:off x="1563960" y="4072727"/>
              <a:ext cx="98042" cy="86578"/>
            </a:xfrm>
            <a:prstGeom prst="blockArc">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75" name="图形 570" descr="徽章关注 轮廓">
              <a:extLst>
                <a:ext uri="{FF2B5EF4-FFF2-40B4-BE49-F238E27FC236}">
                  <a16:creationId xmlns:a16="http://schemas.microsoft.com/office/drawing/2014/main" id="{0D95C219-4EAD-BA3B-F226-6043759DB220}"/>
                </a:ext>
              </a:extLst>
            </p:cNvPr>
            <p:cNvPicPr preferRelativeResize="0">
              <a:picLocks/>
            </p:cNvPicPr>
            <p:nvPr/>
          </p:nvPicPr>
          <p:blipFill>
            <a:blip r:embed="rId77">
              <a:extLst>
                <a:ext uri="{96DAC541-7B7A-43D3-8B79-37D633B846F1}">
                  <asvg:svgBlip xmlns:asvg="http://schemas.microsoft.com/office/drawing/2016/SVG/main" r:embed="rId78"/>
                </a:ext>
              </a:extLst>
            </a:blip>
            <a:stretch>
              <a:fillRect/>
            </a:stretch>
          </p:blipFill>
          <p:spPr>
            <a:xfrm>
              <a:off x="2153652" y="3518712"/>
              <a:ext cx="103429" cy="107966"/>
            </a:xfrm>
            <a:prstGeom prst="rect">
              <a:avLst/>
            </a:prstGeom>
          </p:spPr>
        </p:pic>
        <p:cxnSp>
          <p:nvCxnSpPr>
            <p:cNvPr id="76" name="直线箭头连接符 571">
              <a:extLst>
                <a:ext uri="{FF2B5EF4-FFF2-40B4-BE49-F238E27FC236}">
                  <a16:creationId xmlns:a16="http://schemas.microsoft.com/office/drawing/2014/main" id="{81208016-0C4D-518C-520A-8B2425392F0B}"/>
                </a:ext>
              </a:extLst>
            </p:cNvPr>
            <p:cNvCxnSpPr>
              <a:cxnSpLocks/>
            </p:cNvCxnSpPr>
            <p:nvPr/>
          </p:nvCxnSpPr>
          <p:spPr>
            <a:xfrm flipH="1" flipV="1">
              <a:off x="2206475" y="3613992"/>
              <a:ext cx="3473"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7" name="矩形 573">
              <a:extLst>
                <a:ext uri="{FF2B5EF4-FFF2-40B4-BE49-F238E27FC236}">
                  <a16:creationId xmlns:a16="http://schemas.microsoft.com/office/drawing/2014/main" id="{4FB0B66D-8A6E-60FE-83C8-AD50A9651A97}"/>
                </a:ext>
              </a:extLst>
            </p:cNvPr>
            <p:cNvSpPr/>
            <p:nvPr/>
          </p:nvSpPr>
          <p:spPr>
            <a:xfrm>
              <a:off x="1722206" y="2506653"/>
              <a:ext cx="1151510" cy="233926"/>
            </a:xfrm>
            <a:prstGeom prst="rect">
              <a:avLst/>
            </a:prstGeom>
            <a:solidFill>
              <a:srgbClr val="BFC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chemeClr val="tx1"/>
                  </a:solidFill>
                  <a:latin typeface="Arial" panose="020B0604020202020204" pitchFamily="34" charset="0"/>
                  <a:cs typeface="Arial" panose="020B0604020202020204" pitchFamily="34" charset="0"/>
                </a:rPr>
                <a:t>MLP</a:t>
              </a:r>
              <a:endParaRPr kumimoji="1" lang="zh-CN" altLang="en-US" sz="900" dirty="0">
                <a:solidFill>
                  <a:schemeClr val="tx1"/>
                </a:solidFill>
                <a:latin typeface="Arial" panose="020B0604020202020204" pitchFamily="34" charset="0"/>
                <a:cs typeface="Arial" panose="020B0604020202020204" pitchFamily="34" charset="0"/>
              </a:endParaRPr>
            </a:p>
          </p:txBody>
        </p:sp>
        <p:pic>
          <p:nvPicPr>
            <p:cNvPr id="78" name="图形 574" descr="徽章关注 轮廓">
              <a:extLst>
                <a:ext uri="{FF2B5EF4-FFF2-40B4-BE49-F238E27FC236}">
                  <a16:creationId xmlns:a16="http://schemas.microsoft.com/office/drawing/2014/main" id="{7E4DE131-49A6-B813-E3AB-5F53990E47F8}"/>
                </a:ext>
              </a:extLst>
            </p:cNvPr>
            <p:cNvPicPr preferRelativeResize="0">
              <a:picLocks/>
            </p:cNvPicPr>
            <p:nvPr/>
          </p:nvPicPr>
          <p:blipFill>
            <a:blip r:embed="rId77">
              <a:extLst>
                <a:ext uri="{96DAC541-7B7A-43D3-8B79-37D633B846F1}">
                  <asvg:svgBlip xmlns:asvg="http://schemas.microsoft.com/office/drawing/2016/SVG/main" r:embed="rId78"/>
                </a:ext>
              </a:extLst>
            </a:blip>
            <a:stretch>
              <a:fillRect/>
            </a:stretch>
          </p:blipFill>
          <p:spPr>
            <a:xfrm>
              <a:off x="2155951" y="2848591"/>
              <a:ext cx="103429" cy="107966"/>
            </a:xfrm>
            <a:prstGeom prst="rect">
              <a:avLst/>
            </a:prstGeom>
          </p:spPr>
        </p:pic>
        <p:cxnSp>
          <p:nvCxnSpPr>
            <p:cNvPr id="79" name="直线箭头连接符 575">
              <a:extLst>
                <a:ext uri="{FF2B5EF4-FFF2-40B4-BE49-F238E27FC236}">
                  <a16:creationId xmlns:a16="http://schemas.microsoft.com/office/drawing/2014/main" id="{F703029C-3069-6389-CF26-C97E89EB6ED2}"/>
                </a:ext>
              </a:extLst>
            </p:cNvPr>
            <p:cNvCxnSpPr>
              <a:cxnSpLocks/>
            </p:cNvCxnSpPr>
            <p:nvPr/>
          </p:nvCxnSpPr>
          <p:spPr>
            <a:xfrm flipH="1" flipV="1">
              <a:off x="2207860" y="2937544"/>
              <a:ext cx="3473"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0" name="肘形连接符 576">
              <a:extLst>
                <a:ext uri="{FF2B5EF4-FFF2-40B4-BE49-F238E27FC236}">
                  <a16:creationId xmlns:a16="http://schemas.microsoft.com/office/drawing/2014/main" id="{74BF7242-9316-94AD-1FF7-595D40330225}"/>
                </a:ext>
              </a:extLst>
            </p:cNvPr>
            <p:cNvCxnSpPr>
              <a:cxnSpLocks/>
              <a:endCxn id="75" idx="3"/>
            </p:cNvCxnSpPr>
            <p:nvPr/>
          </p:nvCxnSpPr>
          <p:spPr>
            <a:xfrm rot="10800000">
              <a:off x="2257081" y="3572695"/>
              <a:ext cx="696490" cy="534810"/>
            </a:xfrm>
            <a:prstGeom prst="bentConnector3">
              <a:avLst>
                <a:gd name="adj1" fmla="val -262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连接符 579">
              <a:extLst>
                <a:ext uri="{FF2B5EF4-FFF2-40B4-BE49-F238E27FC236}">
                  <a16:creationId xmlns:a16="http://schemas.microsoft.com/office/drawing/2014/main" id="{76ED5E5D-A228-D9DB-9149-9CC6746CF228}"/>
                </a:ext>
              </a:extLst>
            </p:cNvPr>
            <p:cNvCxnSpPr>
              <a:cxnSpLocks/>
            </p:cNvCxnSpPr>
            <p:nvPr/>
          </p:nvCxnSpPr>
          <p:spPr>
            <a:xfrm>
              <a:off x="2211698" y="2832159"/>
              <a:ext cx="6988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组合 585">
              <a:extLst>
                <a:ext uri="{FF2B5EF4-FFF2-40B4-BE49-F238E27FC236}">
                  <a16:creationId xmlns:a16="http://schemas.microsoft.com/office/drawing/2014/main" id="{AC299ACF-250C-0109-0D7B-23703AADBFA7}"/>
                </a:ext>
              </a:extLst>
            </p:cNvPr>
            <p:cNvGrpSpPr/>
            <p:nvPr/>
          </p:nvGrpSpPr>
          <p:grpSpPr>
            <a:xfrm>
              <a:off x="2320829" y="4232217"/>
              <a:ext cx="539049" cy="89971"/>
              <a:chOff x="3337800" y="2240388"/>
              <a:chExt cx="703821" cy="90000"/>
            </a:xfrm>
          </p:grpSpPr>
          <p:sp>
            <p:nvSpPr>
              <p:cNvPr id="83" name="矩形 764">
                <a:extLst>
                  <a:ext uri="{FF2B5EF4-FFF2-40B4-BE49-F238E27FC236}">
                    <a16:creationId xmlns:a16="http://schemas.microsoft.com/office/drawing/2014/main" id="{8AF6AFBF-F865-9A3C-BD70-7C055CF36AC9}"/>
                  </a:ext>
                </a:extLst>
              </p:cNvPr>
              <p:cNvSpPr/>
              <p:nvPr/>
            </p:nvSpPr>
            <p:spPr>
              <a:xfrm>
                <a:off x="3337800"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矩形 765">
                <a:extLst>
                  <a:ext uri="{FF2B5EF4-FFF2-40B4-BE49-F238E27FC236}">
                    <a16:creationId xmlns:a16="http://schemas.microsoft.com/office/drawing/2014/main" id="{648C01C7-FEFD-B3AB-79F5-2F09BEB2E557}"/>
                  </a:ext>
                </a:extLst>
              </p:cNvPr>
              <p:cNvSpPr/>
              <p:nvPr/>
            </p:nvSpPr>
            <p:spPr>
              <a:xfrm>
                <a:off x="3456414"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766">
                <a:extLst>
                  <a:ext uri="{FF2B5EF4-FFF2-40B4-BE49-F238E27FC236}">
                    <a16:creationId xmlns:a16="http://schemas.microsoft.com/office/drawing/2014/main" id="{A52DC6F9-18AA-EB13-708D-C0E8BCCF96D7}"/>
                  </a:ext>
                </a:extLst>
              </p:cNvPr>
              <p:cNvSpPr/>
              <p:nvPr/>
            </p:nvSpPr>
            <p:spPr>
              <a:xfrm>
                <a:off x="3582757"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767">
                <a:extLst>
                  <a:ext uri="{FF2B5EF4-FFF2-40B4-BE49-F238E27FC236}">
                    <a16:creationId xmlns:a16="http://schemas.microsoft.com/office/drawing/2014/main" id="{4C63B355-F7F7-01C4-3502-E14285897D71}"/>
                  </a:ext>
                </a:extLst>
              </p:cNvPr>
              <p:cNvSpPr/>
              <p:nvPr/>
            </p:nvSpPr>
            <p:spPr>
              <a:xfrm>
                <a:off x="3706664"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768">
                <a:extLst>
                  <a:ext uri="{FF2B5EF4-FFF2-40B4-BE49-F238E27FC236}">
                    <a16:creationId xmlns:a16="http://schemas.microsoft.com/office/drawing/2014/main" id="{6F801045-8A09-7571-1ED9-66F376BB0514}"/>
                  </a:ext>
                </a:extLst>
              </p:cNvPr>
              <p:cNvSpPr/>
              <p:nvPr/>
            </p:nvSpPr>
            <p:spPr>
              <a:xfrm>
                <a:off x="3825278"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769">
                <a:extLst>
                  <a:ext uri="{FF2B5EF4-FFF2-40B4-BE49-F238E27FC236}">
                    <a16:creationId xmlns:a16="http://schemas.microsoft.com/office/drawing/2014/main" id="{593AA0E6-B96E-13FE-62A6-04F680CBBC49}"/>
                  </a:ext>
                </a:extLst>
              </p:cNvPr>
              <p:cNvSpPr/>
              <p:nvPr/>
            </p:nvSpPr>
            <p:spPr>
              <a:xfrm>
                <a:off x="3951621" y="2240388"/>
                <a:ext cx="90000" cy="90000"/>
              </a:xfrm>
              <a:prstGeom prst="rect">
                <a:avLst/>
              </a:prstGeom>
              <a:solidFill>
                <a:srgbClr val="EBC6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586">
              <a:extLst>
                <a:ext uri="{FF2B5EF4-FFF2-40B4-BE49-F238E27FC236}">
                  <a16:creationId xmlns:a16="http://schemas.microsoft.com/office/drawing/2014/main" id="{B15672E2-7D72-4413-5B03-E6E184875E3B}"/>
                </a:ext>
              </a:extLst>
            </p:cNvPr>
            <p:cNvGrpSpPr/>
            <p:nvPr/>
          </p:nvGrpSpPr>
          <p:grpSpPr>
            <a:xfrm>
              <a:off x="1481982" y="4450808"/>
              <a:ext cx="539049" cy="89971"/>
              <a:chOff x="3337800" y="3237072"/>
              <a:chExt cx="703821" cy="90000"/>
            </a:xfrm>
            <a:solidFill>
              <a:schemeClr val="accent1">
                <a:lumMod val="40000"/>
                <a:lumOff val="60000"/>
              </a:schemeClr>
            </a:solidFill>
          </p:grpSpPr>
          <p:sp>
            <p:nvSpPr>
              <p:cNvPr id="90" name="矩形 758">
                <a:extLst>
                  <a:ext uri="{FF2B5EF4-FFF2-40B4-BE49-F238E27FC236}">
                    <a16:creationId xmlns:a16="http://schemas.microsoft.com/office/drawing/2014/main" id="{D03FAE73-7E26-C904-067C-E882C1373C7F}"/>
                  </a:ext>
                </a:extLst>
              </p:cNvPr>
              <p:cNvSpPr/>
              <p:nvPr/>
            </p:nvSpPr>
            <p:spPr>
              <a:xfrm>
                <a:off x="3337800"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759">
                <a:extLst>
                  <a:ext uri="{FF2B5EF4-FFF2-40B4-BE49-F238E27FC236}">
                    <a16:creationId xmlns:a16="http://schemas.microsoft.com/office/drawing/2014/main" id="{22A3FF5D-D1C5-9803-DA7A-9E6282748689}"/>
                  </a:ext>
                </a:extLst>
              </p:cNvPr>
              <p:cNvSpPr/>
              <p:nvPr/>
            </p:nvSpPr>
            <p:spPr>
              <a:xfrm>
                <a:off x="345641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760">
                <a:extLst>
                  <a:ext uri="{FF2B5EF4-FFF2-40B4-BE49-F238E27FC236}">
                    <a16:creationId xmlns:a16="http://schemas.microsoft.com/office/drawing/2014/main" id="{D16286CE-3253-F383-7AAF-03F36A6C5BC5}"/>
                  </a:ext>
                </a:extLst>
              </p:cNvPr>
              <p:cNvSpPr/>
              <p:nvPr/>
            </p:nvSpPr>
            <p:spPr>
              <a:xfrm>
                <a:off x="3582757"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761">
                <a:extLst>
                  <a:ext uri="{FF2B5EF4-FFF2-40B4-BE49-F238E27FC236}">
                    <a16:creationId xmlns:a16="http://schemas.microsoft.com/office/drawing/2014/main" id="{343CDB19-86A7-D7A0-A400-0D651F6997D8}"/>
                  </a:ext>
                </a:extLst>
              </p:cNvPr>
              <p:cNvSpPr/>
              <p:nvPr/>
            </p:nvSpPr>
            <p:spPr>
              <a:xfrm>
                <a:off x="3706664"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矩形 762">
                <a:extLst>
                  <a:ext uri="{FF2B5EF4-FFF2-40B4-BE49-F238E27FC236}">
                    <a16:creationId xmlns:a16="http://schemas.microsoft.com/office/drawing/2014/main" id="{C200EAE9-B0CC-A8AE-A81B-94C2C730C7DA}"/>
                  </a:ext>
                </a:extLst>
              </p:cNvPr>
              <p:cNvSpPr/>
              <p:nvPr/>
            </p:nvSpPr>
            <p:spPr>
              <a:xfrm>
                <a:off x="3825278"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763">
                <a:extLst>
                  <a:ext uri="{FF2B5EF4-FFF2-40B4-BE49-F238E27FC236}">
                    <a16:creationId xmlns:a16="http://schemas.microsoft.com/office/drawing/2014/main" id="{AAA5F564-6834-C83D-5123-7A959F9CE397}"/>
                  </a:ext>
                </a:extLst>
              </p:cNvPr>
              <p:cNvSpPr/>
              <p:nvPr/>
            </p:nvSpPr>
            <p:spPr>
              <a:xfrm>
                <a:off x="3951621" y="3237072"/>
                <a:ext cx="90000" cy="90000"/>
              </a:xfrm>
              <a:prstGeom prst="rect">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56" name="直线箭头连接符 587">
              <a:extLst>
                <a:ext uri="{FF2B5EF4-FFF2-40B4-BE49-F238E27FC236}">
                  <a16:creationId xmlns:a16="http://schemas.microsoft.com/office/drawing/2014/main" id="{9DC13294-199A-FCF9-D287-862E0B0B5E1B}"/>
                </a:ext>
              </a:extLst>
            </p:cNvPr>
            <p:cNvCxnSpPr/>
            <p:nvPr/>
          </p:nvCxnSpPr>
          <p:spPr>
            <a:xfrm flipV="1">
              <a:off x="2209903" y="2743326"/>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157" name="组合 589">
              <a:extLst>
                <a:ext uri="{FF2B5EF4-FFF2-40B4-BE49-F238E27FC236}">
                  <a16:creationId xmlns:a16="http://schemas.microsoft.com/office/drawing/2014/main" id="{1E42DD4F-E20A-30E7-0E2F-C2091CA17737}"/>
                </a:ext>
              </a:extLst>
            </p:cNvPr>
            <p:cNvGrpSpPr/>
            <p:nvPr/>
          </p:nvGrpSpPr>
          <p:grpSpPr>
            <a:xfrm>
              <a:off x="1951045" y="2110548"/>
              <a:ext cx="539049" cy="89971"/>
              <a:chOff x="3337800" y="2240388"/>
              <a:chExt cx="703821" cy="90000"/>
            </a:xfrm>
            <a:solidFill>
              <a:srgbClr val="EBC6A9"/>
            </a:solidFill>
          </p:grpSpPr>
          <p:sp>
            <p:nvSpPr>
              <p:cNvPr id="158" name="矩形 746">
                <a:extLst>
                  <a:ext uri="{FF2B5EF4-FFF2-40B4-BE49-F238E27FC236}">
                    <a16:creationId xmlns:a16="http://schemas.microsoft.com/office/drawing/2014/main" id="{7E96087C-EB60-1726-0C4E-A8E5B2DF4FA3}"/>
                  </a:ext>
                </a:extLst>
              </p:cNvPr>
              <p:cNvSpPr/>
              <p:nvPr/>
            </p:nvSpPr>
            <p:spPr>
              <a:xfrm>
                <a:off x="3337800"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矩形 747">
                <a:extLst>
                  <a:ext uri="{FF2B5EF4-FFF2-40B4-BE49-F238E27FC236}">
                    <a16:creationId xmlns:a16="http://schemas.microsoft.com/office/drawing/2014/main" id="{928E1AE8-8643-5A96-A5FB-B675F34CE259}"/>
                  </a:ext>
                </a:extLst>
              </p:cNvPr>
              <p:cNvSpPr/>
              <p:nvPr/>
            </p:nvSpPr>
            <p:spPr>
              <a:xfrm>
                <a:off x="3456414"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矩形 748">
                <a:extLst>
                  <a:ext uri="{FF2B5EF4-FFF2-40B4-BE49-F238E27FC236}">
                    <a16:creationId xmlns:a16="http://schemas.microsoft.com/office/drawing/2014/main" id="{486F796B-6215-F926-E6BA-E4EB5F40C0CD}"/>
                  </a:ext>
                </a:extLst>
              </p:cNvPr>
              <p:cNvSpPr/>
              <p:nvPr/>
            </p:nvSpPr>
            <p:spPr>
              <a:xfrm>
                <a:off x="3582757"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矩形 749">
                <a:extLst>
                  <a:ext uri="{FF2B5EF4-FFF2-40B4-BE49-F238E27FC236}">
                    <a16:creationId xmlns:a16="http://schemas.microsoft.com/office/drawing/2014/main" id="{8C8CEAA3-1CAD-CA1A-FC25-B032A8D04CF4}"/>
                  </a:ext>
                </a:extLst>
              </p:cNvPr>
              <p:cNvSpPr/>
              <p:nvPr/>
            </p:nvSpPr>
            <p:spPr>
              <a:xfrm>
                <a:off x="3706664"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矩形 750">
                <a:extLst>
                  <a:ext uri="{FF2B5EF4-FFF2-40B4-BE49-F238E27FC236}">
                    <a16:creationId xmlns:a16="http://schemas.microsoft.com/office/drawing/2014/main" id="{2427D4B0-6913-95A5-F4CA-CCA126E2D215}"/>
                  </a:ext>
                </a:extLst>
              </p:cNvPr>
              <p:cNvSpPr/>
              <p:nvPr/>
            </p:nvSpPr>
            <p:spPr>
              <a:xfrm>
                <a:off x="3825278"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矩形 751">
                <a:extLst>
                  <a:ext uri="{FF2B5EF4-FFF2-40B4-BE49-F238E27FC236}">
                    <a16:creationId xmlns:a16="http://schemas.microsoft.com/office/drawing/2014/main" id="{2609DCA1-2A46-D9B3-4C20-7F69CDFBB464}"/>
                  </a:ext>
                </a:extLst>
              </p:cNvPr>
              <p:cNvSpPr/>
              <p:nvPr/>
            </p:nvSpPr>
            <p:spPr>
              <a:xfrm>
                <a:off x="3951621" y="2240388"/>
                <a:ext cx="90000" cy="90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64" name="肘形连接符 590">
              <a:extLst>
                <a:ext uri="{FF2B5EF4-FFF2-40B4-BE49-F238E27FC236}">
                  <a16:creationId xmlns:a16="http://schemas.microsoft.com/office/drawing/2014/main" id="{82358F17-56BC-C816-0ED7-00CF8D54596C}"/>
                </a:ext>
              </a:extLst>
            </p:cNvPr>
            <p:cNvCxnSpPr>
              <a:cxnSpLocks/>
              <a:endCxn id="166" idx="3"/>
            </p:cNvCxnSpPr>
            <p:nvPr/>
          </p:nvCxnSpPr>
          <p:spPr>
            <a:xfrm rot="10800000">
              <a:off x="2260398" y="2355170"/>
              <a:ext cx="650190" cy="476989"/>
            </a:xfrm>
            <a:prstGeom prst="bentConnector3">
              <a:avLst>
                <a:gd name="adj1" fmla="val -735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5" name="组合 591">
              <a:extLst>
                <a:ext uri="{FF2B5EF4-FFF2-40B4-BE49-F238E27FC236}">
                  <a16:creationId xmlns:a16="http://schemas.microsoft.com/office/drawing/2014/main" id="{115F1B3D-8023-2733-4919-8A36C80EBAA3}"/>
                </a:ext>
              </a:extLst>
            </p:cNvPr>
            <p:cNvGrpSpPr/>
            <p:nvPr/>
          </p:nvGrpSpPr>
          <p:grpSpPr>
            <a:xfrm>
              <a:off x="2156969" y="2301186"/>
              <a:ext cx="103429" cy="223369"/>
              <a:chOff x="7266325" y="3487187"/>
              <a:chExt cx="108000" cy="223440"/>
            </a:xfrm>
          </p:grpSpPr>
          <p:pic>
            <p:nvPicPr>
              <p:cNvPr id="166" name="图形 744" descr="徽章关注 轮廓">
                <a:extLst>
                  <a:ext uri="{FF2B5EF4-FFF2-40B4-BE49-F238E27FC236}">
                    <a16:creationId xmlns:a16="http://schemas.microsoft.com/office/drawing/2014/main" id="{13D342E8-FB16-2B4A-F89E-A8790300013E}"/>
                  </a:ext>
                </a:extLst>
              </p:cNvPr>
              <p:cNvPicPr preferRelativeResize="0">
                <a:picLocks/>
              </p:cNvPicPr>
              <p:nvPr/>
            </p:nvPicPr>
            <p:blipFill>
              <a:blip r:embed="rId77">
                <a:extLst>
                  <a:ext uri="{96DAC541-7B7A-43D3-8B79-37D633B846F1}">
                    <asvg:svgBlip xmlns:asvg="http://schemas.microsoft.com/office/drawing/2016/SVG/main" r:embed="rId78"/>
                  </a:ext>
                </a:extLst>
              </a:blip>
              <a:stretch>
                <a:fillRect/>
              </a:stretch>
            </p:blipFill>
            <p:spPr>
              <a:xfrm>
                <a:off x="7266325" y="3487187"/>
                <a:ext cx="108000" cy="108000"/>
              </a:xfrm>
              <a:prstGeom prst="rect">
                <a:avLst/>
              </a:prstGeom>
            </p:spPr>
          </p:pic>
          <p:cxnSp>
            <p:nvCxnSpPr>
              <p:cNvPr id="167" name="直线箭头连接符 745">
                <a:extLst>
                  <a:ext uri="{FF2B5EF4-FFF2-40B4-BE49-F238E27FC236}">
                    <a16:creationId xmlns:a16="http://schemas.microsoft.com/office/drawing/2014/main" id="{40CE19D5-8CAA-5D20-D600-5856B4D294EA}"/>
                  </a:ext>
                </a:extLst>
              </p:cNvPr>
              <p:cNvCxnSpPr>
                <a:cxnSpLocks/>
              </p:cNvCxnSpPr>
              <p:nvPr/>
            </p:nvCxnSpPr>
            <p:spPr>
              <a:xfrm flipH="1" flipV="1">
                <a:off x="7321481" y="3584628"/>
                <a:ext cx="3627" cy="12599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168" name="图形 215 2" descr="\documentclass{article}&#10;\usepackage{amsmath}&#10;\usepackage[bold]{hhtensor}&#10;\pagestyle{empty}&#10;\begin{document}&#10;&#10;$\vec q$&#10;&#10;&#10;\end{document}" title="IguanaTex Vector Display">
              <a:extLst>
                <a:ext uri="{FF2B5EF4-FFF2-40B4-BE49-F238E27FC236}">
                  <a16:creationId xmlns:a16="http://schemas.microsoft.com/office/drawing/2014/main" id="{DAD2C344-62C2-1649-D750-EDCB20659BAD}"/>
                </a:ext>
              </a:extLst>
            </p:cNvPr>
            <p:cNvSpPr>
              <a:spLocks noChangeAspect="1"/>
            </p:cNvSpPr>
            <p:nvPr>
              <p:custDataLst>
                <p:tags r:id="rId1"/>
              </p:custDataLst>
            </p:nvPr>
          </p:nvSpPr>
          <p:spPr>
            <a:xfrm>
              <a:off x="2706118" y="3984979"/>
              <a:ext cx="60419" cy="102300"/>
            </a:xfrm>
            <a:custGeom>
              <a:avLst/>
              <a:gdLst>
                <a:gd name="connsiteX0" fmla="*/ 94591 w 94514"/>
                <a:gd name="connsiteY0" fmla="*/ 3479 h 122603"/>
                <a:gd name="connsiteX1" fmla="*/ 91175 w 94514"/>
                <a:gd name="connsiteY1" fmla="*/ 63 h 122603"/>
                <a:gd name="connsiteX2" fmla="*/ 73904 w 94514"/>
                <a:gd name="connsiteY2" fmla="*/ 8224 h 122603"/>
                <a:gd name="connsiteX3" fmla="*/ 53597 w 94514"/>
                <a:gd name="connsiteY3" fmla="*/ 63 h 122603"/>
                <a:gd name="connsiteX4" fmla="*/ 77 w 94514"/>
                <a:gd name="connsiteY4" fmla="*/ 56050 h 122603"/>
                <a:gd name="connsiteX5" fmla="*/ 33290 w 94514"/>
                <a:gd name="connsiteY5" fmla="*/ 87365 h 122603"/>
                <a:gd name="connsiteX6" fmla="*/ 53977 w 94514"/>
                <a:gd name="connsiteY6" fmla="*/ 81292 h 122603"/>
                <a:gd name="connsiteX7" fmla="*/ 46765 w 94514"/>
                <a:gd name="connsiteY7" fmla="*/ 110140 h 122603"/>
                <a:gd name="connsiteX8" fmla="*/ 44487 w 94514"/>
                <a:gd name="connsiteY8" fmla="*/ 113366 h 122603"/>
                <a:gd name="connsiteX9" fmla="*/ 37275 w 94514"/>
                <a:gd name="connsiteY9" fmla="*/ 113746 h 122603"/>
                <a:gd name="connsiteX10" fmla="*/ 31961 w 94514"/>
                <a:gd name="connsiteY10" fmla="*/ 114885 h 122603"/>
                <a:gd name="connsiteX11" fmla="*/ 30443 w 94514"/>
                <a:gd name="connsiteY11" fmla="*/ 119250 h 122603"/>
                <a:gd name="connsiteX12" fmla="*/ 34239 w 94514"/>
                <a:gd name="connsiteY12" fmla="*/ 122666 h 122603"/>
                <a:gd name="connsiteX13" fmla="*/ 54356 w 94514"/>
                <a:gd name="connsiteY13" fmla="*/ 122097 h 122603"/>
                <a:gd name="connsiteX14" fmla="*/ 75423 w 94514"/>
                <a:gd name="connsiteY14" fmla="*/ 122666 h 122603"/>
                <a:gd name="connsiteX15" fmla="*/ 80357 w 94514"/>
                <a:gd name="connsiteY15" fmla="*/ 117162 h 122603"/>
                <a:gd name="connsiteX16" fmla="*/ 75423 w 94514"/>
                <a:gd name="connsiteY16" fmla="*/ 113746 h 122603"/>
                <a:gd name="connsiteX17" fmla="*/ 67262 w 94514"/>
                <a:gd name="connsiteY17" fmla="*/ 113556 h 122603"/>
                <a:gd name="connsiteX18" fmla="*/ 94591 w 94514"/>
                <a:gd name="connsiteY18" fmla="*/ 3479 h 122603"/>
                <a:gd name="connsiteX19" fmla="*/ 57962 w 94514"/>
                <a:gd name="connsiteY19" fmla="*/ 65540 h 122603"/>
                <a:gd name="connsiteX20" fmla="*/ 54926 w 94514"/>
                <a:gd name="connsiteY20" fmla="*/ 71044 h 122603"/>
                <a:gd name="connsiteX21" fmla="*/ 34239 w 94514"/>
                <a:gd name="connsiteY21" fmla="*/ 80533 h 122603"/>
                <a:gd name="connsiteX22" fmla="*/ 21523 w 94514"/>
                <a:gd name="connsiteY22" fmla="*/ 66109 h 122603"/>
                <a:gd name="connsiteX23" fmla="*/ 31012 w 94514"/>
                <a:gd name="connsiteY23" fmla="*/ 25494 h 122603"/>
                <a:gd name="connsiteX24" fmla="*/ 53977 w 94514"/>
                <a:gd name="connsiteY24" fmla="*/ 6895 h 122603"/>
                <a:gd name="connsiteX25" fmla="*/ 69729 w 94514"/>
                <a:gd name="connsiteY25" fmla="*/ 17903 h 122603"/>
                <a:gd name="connsiteX26" fmla="*/ 69349 w 94514"/>
                <a:gd name="connsiteY26" fmla="*/ 20560 h 122603"/>
                <a:gd name="connsiteX27" fmla="*/ 57962 w 94514"/>
                <a:gd name="connsiteY27" fmla="*/ 65540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22603">
                  <a:moveTo>
                    <a:pt x="94591" y="3479"/>
                  </a:moveTo>
                  <a:cubicBezTo>
                    <a:pt x="94591" y="2530"/>
                    <a:pt x="93832" y="63"/>
                    <a:pt x="91175" y="63"/>
                  </a:cubicBezTo>
                  <a:cubicBezTo>
                    <a:pt x="90985" y="63"/>
                    <a:pt x="79788" y="2720"/>
                    <a:pt x="73904" y="8224"/>
                  </a:cubicBezTo>
                  <a:cubicBezTo>
                    <a:pt x="71247" y="5187"/>
                    <a:pt x="64795" y="63"/>
                    <a:pt x="53597" y="63"/>
                  </a:cubicBezTo>
                  <a:cubicBezTo>
                    <a:pt x="20574" y="63"/>
                    <a:pt x="77" y="30049"/>
                    <a:pt x="77" y="56050"/>
                  </a:cubicBezTo>
                  <a:cubicBezTo>
                    <a:pt x="77" y="79394"/>
                    <a:pt x="17537" y="87365"/>
                    <a:pt x="33290" y="87365"/>
                  </a:cubicBezTo>
                  <a:cubicBezTo>
                    <a:pt x="42400" y="87365"/>
                    <a:pt x="49991" y="83759"/>
                    <a:pt x="53977" y="81292"/>
                  </a:cubicBezTo>
                  <a:lnTo>
                    <a:pt x="46765" y="110140"/>
                  </a:lnTo>
                  <a:cubicBezTo>
                    <a:pt x="46005" y="112987"/>
                    <a:pt x="45816" y="113177"/>
                    <a:pt x="44487" y="113366"/>
                  </a:cubicBezTo>
                  <a:cubicBezTo>
                    <a:pt x="42400" y="113746"/>
                    <a:pt x="39363" y="113746"/>
                    <a:pt x="37275" y="113746"/>
                  </a:cubicBezTo>
                  <a:cubicBezTo>
                    <a:pt x="34049" y="113746"/>
                    <a:pt x="32910" y="113746"/>
                    <a:pt x="31961" y="114885"/>
                  </a:cubicBezTo>
                  <a:cubicBezTo>
                    <a:pt x="31012" y="116023"/>
                    <a:pt x="30443" y="119060"/>
                    <a:pt x="30443" y="119250"/>
                  </a:cubicBezTo>
                  <a:cubicBezTo>
                    <a:pt x="30443" y="120389"/>
                    <a:pt x="31202" y="122666"/>
                    <a:pt x="34239" y="122666"/>
                  </a:cubicBezTo>
                  <a:cubicBezTo>
                    <a:pt x="40691" y="122666"/>
                    <a:pt x="47714" y="122097"/>
                    <a:pt x="54356" y="122097"/>
                  </a:cubicBezTo>
                  <a:cubicBezTo>
                    <a:pt x="61378" y="122097"/>
                    <a:pt x="68590" y="122666"/>
                    <a:pt x="75423" y="122666"/>
                  </a:cubicBezTo>
                  <a:cubicBezTo>
                    <a:pt x="76751" y="122666"/>
                    <a:pt x="80357" y="122666"/>
                    <a:pt x="80357" y="117162"/>
                  </a:cubicBezTo>
                  <a:cubicBezTo>
                    <a:pt x="80357" y="113936"/>
                    <a:pt x="77131" y="113746"/>
                    <a:pt x="75423" y="113746"/>
                  </a:cubicBezTo>
                  <a:cubicBezTo>
                    <a:pt x="72766" y="113746"/>
                    <a:pt x="69729" y="113746"/>
                    <a:pt x="67262" y="113556"/>
                  </a:cubicBezTo>
                  <a:lnTo>
                    <a:pt x="94591" y="3479"/>
                  </a:lnTo>
                  <a:close/>
                  <a:moveTo>
                    <a:pt x="57962" y="65540"/>
                  </a:moveTo>
                  <a:cubicBezTo>
                    <a:pt x="57013" y="68766"/>
                    <a:pt x="57013" y="69146"/>
                    <a:pt x="54926" y="71044"/>
                  </a:cubicBezTo>
                  <a:cubicBezTo>
                    <a:pt x="48852" y="77117"/>
                    <a:pt x="40881" y="80533"/>
                    <a:pt x="34239" y="80533"/>
                  </a:cubicBezTo>
                  <a:cubicBezTo>
                    <a:pt x="22472" y="80533"/>
                    <a:pt x="21523" y="70284"/>
                    <a:pt x="21523" y="66109"/>
                  </a:cubicBezTo>
                  <a:cubicBezTo>
                    <a:pt x="21523" y="56240"/>
                    <a:pt x="27976" y="32896"/>
                    <a:pt x="31012" y="25494"/>
                  </a:cubicBezTo>
                  <a:cubicBezTo>
                    <a:pt x="36896" y="11640"/>
                    <a:pt x="46195" y="6895"/>
                    <a:pt x="53977" y="6895"/>
                  </a:cubicBezTo>
                  <a:cubicBezTo>
                    <a:pt x="65174" y="6895"/>
                    <a:pt x="69729" y="15815"/>
                    <a:pt x="69729" y="17903"/>
                  </a:cubicBezTo>
                  <a:cubicBezTo>
                    <a:pt x="69729" y="18662"/>
                    <a:pt x="69539" y="19991"/>
                    <a:pt x="69349" y="20560"/>
                  </a:cubicBezTo>
                  <a:lnTo>
                    <a:pt x="57962" y="65540"/>
                  </a:lnTo>
                  <a:close/>
                </a:path>
              </a:pathLst>
            </a:custGeom>
            <a:solidFill>
              <a:srgbClr val="000000"/>
            </a:solidFill>
            <a:ln w="19050" cap="flat">
              <a:noFill/>
              <a:prstDash val="solid"/>
              <a:miter/>
            </a:ln>
          </p:spPr>
          <p:txBody>
            <a:bodyPr rtlCol="0" anchor="ctr"/>
            <a:lstStyle/>
            <a:p>
              <a:endParaRPr lang="zh-CN" altLang="en-US"/>
            </a:p>
          </p:txBody>
        </p:sp>
        <p:sp>
          <p:nvSpPr>
            <p:cNvPr id="169" name="图形 219 1 2" descr="\documentclass{article}&#10;\usepackage{amsmath}&#10;\usepackage[bold]{hhtensor}&#10;\pagestyle{empty}&#10;\begin{document}&#10;&#10;$\vec k$&#10;&#10;&#10;\end{document}" title="IguanaTex Vector Display">
              <a:extLst>
                <a:ext uri="{FF2B5EF4-FFF2-40B4-BE49-F238E27FC236}">
                  <a16:creationId xmlns:a16="http://schemas.microsoft.com/office/drawing/2014/main" id="{77D3D038-98D1-A42C-702B-9B34CD212574}"/>
                </a:ext>
              </a:extLst>
            </p:cNvPr>
            <p:cNvSpPr>
              <a:spLocks noChangeAspect="1"/>
            </p:cNvSpPr>
            <p:nvPr>
              <p:custDataLst>
                <p:tags r:id="rId2"/>
              </p:custDataLst>
            </p:nvPr>
          </p:nvSpPr>
          <p:spPr>
            <a:xfrm>
              <a:off x="1982461" y="3964715"/>
              <a:ext cx="75585" cy="114162"/>
            </a:xfrm>
            <a:custGeom>
              <a:avLst/>
              <a:gdLst>
                <a:gd name="connsiteX0" fmla="*/ 50560 w 98689"/>
                <a:gd name="connsiteY0" fmla="*/ 5756 h 114198"/>
                <a:gd name="connsiteX1" fmla="*/ 51320 w 98689"/>
                <a:gd name="connsiteY1" fmla="*/ 2991 h 114198"/>
                <a:gd name="connsiteX2" fmla="*/ 47144 w 98689"/>
                <a:gd name="connsiteY2" fmla="*/ 63 h 114198"/>
                <a:gd name="connsiteX3" fmla="*/ 45816 w 98689"/>
                <a:gd name="connsiteY3" fmla="*/ 225 h 114198"/>
                <a:gd name="connsiteX4" fmla="*/ 21333 w 98689"/>
                <a:gd name="connsiteY4" fmla="*/ 1201 h 114198"/>
                <a:gd name="connsiteX5" fmla="*/ 15260 w 98689"/>
                <a:gd name="connsiteY5" fmla="*/ 6082 h 114198"/>
                <a:gd name="connsiteX6" fmla="*/ 20194 w 98689"/>
                <a:gd name="connsiteY6" fmla="*/ 9010 h 114198"/>
                <a:gd name="connsiteX7" fmla="*/ 28165 w 98689"/>
                <a:gd name="connsiteY7" fmla="*/ 9335 h 114198"/>
                <a:gd name="connsiteX8" fmla="*/ 836 w 98689"/>
                <a:gd name="connsiteY8" fmla="*/ 103199 h 114198"/>
                <a:gd name="connsiteX9" fmla="*/ 77 w 98689"/>
                <a:gd name="connsiteY9" fmla="*/ 106941 h 114198"/>
                <a:gd name="connsiteX10" fmla="*/ 9187 w 98689"/>
                <a:gd name="connsiteY10" fmla="*/ 114261 h 114198"/>
                <a:gd name="connsiteX11" fmla="*/ 20764 w 98689"/>
                <a:gd name="connsiteY11" fmla="*/ 107754 h 114198"/>
                <a:gd name="connsiteX12" fmla="*/ 29494 w 98689"/>
                <a:gd name="connsiteY12" fmla="*/ 77984 h 114198"/>
                <a:gd name="connsiteX13" fmla="*/ 49611 w 98689"/>
                <a:gd name="connsiteY13" fmla="*/ 90185 h 114198"/>
                <a:gd name="connsiteX14" fmla="*/ 49042 w 98689"/>
                <a:gd name="connsiteY14" fmla="*/ 93601 h 114198"/>
                <a:gd name="connsiteX15" fmla="*/ 48473 w 98689"/>
                <a:gd name="connsiteY15" fmla="*/ 97505 h 114198"/>
                <a:gd name="connsiteX16" fmla="*/ 72766 w 98689"/>
                <a:gd name="connsiteY16" fmla="*/ 114261 h 114198"/>
                <a:gd name="connsiteX17" fmla="*/ 98767 w 98689"/>
                <a:gd name="connsiteY17" fmla="*/ 88884 h 114198"/>
                <a:gd name="connsiteX18" fmla="*/ 94212 w 98689"/>
                <a:gd name="connsiteY18" fmla="*/ 86606 h 114198"/>
                <a:gd name="connsiteX19" fmla="*/ 89467 w 98689"/>
                <a:gd name="connsiteY19" fmla="*/ 89860 h 114198"/>
                <a:gd name="connsiteX20" fmla="*/ 73715 w 98689"/>
                <a:gd name="connsiteY20" fmla="*/ 108405 h 114198"/>
                <a:gd name="connsiteX21" fmla="*/ 68780 w 98689"/>
                <a:gd name="connsiteY21" fmla="*/ 102060 h 114198"/>
                <a:gd name="connsiteX22" fmla="*/ 70298 w 98689"/>
                <a:gd name="connsiteY22" fmla="*/ 93601 h 114198"/>
                <a:gd name="connsiteX23" fmla="*/ 70868 w 98689"/>
                <a:gd name="connsiteY23" fmla="*/ 89534 h 114198"/>
                <a:gd name="connsiteX24" fmla="*/ 38034 w 98689"/>
                <a:gd name="connsiteY24" fmla="*/ 71965 h 114198"/>
                <a:gd name="connsiteX25" fmla="*/ 54926 w 98689"/>
                <a:gd name="connsiteY25" fmla="*/ 59602 h 114198"/>
                <a:gd name="connsiteX26" fmla="*/ 83204 w 98689"/>
                <a:gd name="connsiteY26" fmla="*/ 45287 h 114198"/>
                <a:gd name="connsiteX27" fmla="*/ 88138 w 98689"/>
                <a:gd name="connsiteY27" fmla="*/ 47239 h 114198"/>
                <a:gd name="connsiteX28" fmla="*/ 75043 w 98689"/>
                <a:gd name="connsiteY28" fmla="*/ 58951 h 114198"/>
                <a:gd name="connsiteX29" fmla="*/ 84533 w 98689"/>
                <a:gd name="connsiteY29" fmla="*/ 66434 h 114198"/>
                <a:gd name="connsiteX30" fmla="*/ 98197 w 98689"/>
                <a:gd name="connsiteY30" fmla="*/ 52770 h 114198"/>
                <a:gd name="connsiteX31" fmla="*/ 83773 w 98689"/>
                <a:gd name="connsiteY31" fmla="*/ 39430 h 114198"/>
                <a:gd name="connsiteX32" fmla="*/ 50560 w 98689"/>
                <a:gd name="connsiteY32" fmla="*/ 55861 h 114198"/>
                <a:gd name="connsiteX33" fmla="*/ 32341 w 98689"/>
                <a:gd name="connsiteY33" fmla="*/ 68549 h 114198"/>
                <a:gd name="connsiteX34" fmla="*/ 50560 w 98689"/>
                <a:gd name="connsiteY34" fmla="*/ 5756 h 11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689" h="114198">
                  <a:moveTo>
                    <a:pt x="50560" y="5756"/>
                  </a:moveTo>
                  <a:cubicBezTo>
                    <a:pt x="51320" y="3479"/>
                    <a:pt x="51320" y="3154"/>
                    <a:pt x="51320" y="2991"/>
                  </a:cubicBezTo>
                  <a:cubicBezTo>
                    <a:pt x="51320" y="876"/>
                    <a:pt x="49232" y="63"/>
                    <a:pt x="47144" y="63"/>
                  </a:cubicBezTo>
                  <a:cubicBezTo>
                    <a:pt x="46385" y="63"/>
                    <a:pt x="46195" y="63"/>
                    <a:pt x="45816" y="225"/>
                  </a:cubicBezTo>
                  <a:lnTo>
                    <a:pt x="21333" y="1201"/>
                  </a:lnTo>
                  <a:cubicBezTo>
                    <a:pt x="18676" y="1364"/>
                    <a:pt x="15260" y="1527"/>
                    <a:pt x="15260" y="6082"/>
                  </a:cubicBezTo>
                  <a:cubicBezTo>
                    <a:pt x="15260" y="9010"/>
                    <a:pt x="18866" y="9010"/>
                    <a:pt x="20194" y="9010"/>
                  </a:cubicBezTo>
                  <a:cubicBezTo>
                    <a:pt x="22282" y="9010"/>
                    <a:pt x="25698" y="9010"/>
                    <a:pt x="28165" y="9335"/>
                  </a:cubicBezTo>
                  <a:lnTo>
                    <a:pt x="836" y="103199"/>
                  </a:lnTo>
                  <a:cubicBezTo>
                    <a:pt x="646" y="103850"/>
                    <a:pt x="77" y="106290"/>
                    <a:pt x="77" y="106941"/>
                  </a:cubicBezTo>
                  <a:cubicBezTo>
                    <a:pt x="77" y="110845"/>
                    <a:pt x="3683" y="114261"/>
                    <a:pt x="9187" y="114261"/>
                  </a:cubicBezTo>
                  <a:cubicBezTo>
                    <a:pt x="12603" y="114261"/>
                    <a:pt x="18107" y="112797"/>
                    <a:pt x="20764" y="107754"/>
                  </a:cubicBezTo>
                  <a:cubicBezTo>
                    <a:pt x="21333" y="106290"/>
                    <a:pt x="23990" y="96855"/>
                    <a:pt x="29494" y="77984"/>
                  </a:cubicBezTo>
                  <a:cubicBezTo>
                    <a:pt x="33100" y="78310"/>
                    <a:pt x="49611" y="80262"/>
                    <a:pt x="49611" y="90185"/>
                  </a:cubicBezTo>
                  <a:cubicBezTo>
                    <a:pt x="49611" y="91324"/>
                    <a:pt x="49611" y="91812"/>
                    <a:pt x="49042" y="93601"/>
                  </a:cubicBezTo>
                  <a:cubicBezTo>
                    <a:pt x="48473" y="95716"/>
                    <a:pt x="48473" y="95879"/>
                    <a:pt x="48473" y="97505"/>
                  </a:cubicBezTo>
                  <a:cubicBezTo>
                    <a:pt x="48473" y="108079"/>
                    <a:pt x="60240" y="114261"/>
                    <a:pt x="72766" y="114261"/>
                  </a:cubicBezTo>
                  <a:cubicBezTo>
                    <a:pt x="91744" y="114261"/>
                    <a:pt x="98767" y="90185"/>
                    <a:pt x="98767" y="88884"/>
                  </a:cubicBezTo>
                  <a:cubicBezTo>
                    <a:pt x="98767" y="86606"/>
                    <a:pt x="95920" y="86606"/>
                    <a:pt x="94212" y="86606"/>
                  </a:cubicBezTo>
                  <a:cubicBezTo>
                    <a:pt x="90796" y="86606"/>
                    <a:pt x="90416" y="86932"/>
                    <a:pt x="89467" y="89860"/>
                  </a:cubicBezTo>
                  <a:cubicBezTo>
                    <a:pt x="87949" y="94577"/>
                    <a:pt x="83394" y="108405"/>
                    <a:pt x="73715" y="108405"/>
                  </a:cubicBezTo>
                  <a:cubicBezTo>
                    <a:pt x="70678" y="108405"/>
                    <a:pt x="68780" y="106941"/>
                    <a:pt x="68780" y="102060"/>
                  </a:cubicBezTo>
                  <a:cubicBezTo>
                    <a:pt x="68780" y="100434"/>
                    <a:pt x="69160" y="97343"/>
                    <a:pt x="70298" y="93601"/>
                  </a:cubicBezTo>
                  <a:cubicBezTo>
                    <a:pt x="70868" y="91812"/>
                    <a:pt x="70868" y="90673"/>
                    <a:pt x="70868" y="89534"/>
                  </a:cubicBezTo>
                  <a:cubicBezTo>
                    <a:pt x="70868" y="75707"/>
                    <a:pt x="51699" y="73104"/>
                    <a:pt x="38034" y="71965"/>
                  </a:cubicBezTo>
                  <a:cubicBezTo>
                    <a:pt x="39932" y="70827"/>
                    <a:pt x="44487" y="68224"/>
                    <a:pt x="54926" y="59602"/>
                  </a:cubicBezTo>
                  <a:cubicBezTo>
                    <a:pt x="69539" y="47239"/>
                    <a:pt x="77510" y="45287"/>
                    <a:pt x="83204" y="45287"/>
                  </a:cubicBezTo>
                  <a:cubicBezTo>
                    <a:pt x="86810" y="45287"/>
                    <a:pt x="88138" y="47076"/>
                    <a:pt x="88138" y="47239"/>
                  </a:cubicBezTo>
                  <a:cubicBezTo>
                    <a:pt x="78649" y="48377"/>
                    <a:pt x="75043" y="54884"/>
                    <a:pt x="75043" y="58951"/>
                  </a:cubicBezTo>
                  <a:cubicBezTo>
                    <a:pt x="75043" y="62530"/>
                    <a:pt x="78269" y="66434"/>
                    <a:pt x="84533" y="66434"/>
                  </a:cubicBezTo>
                  <a:cubicBezTo>
                    <a:pt x="88138" y="66434"/>
                    <a:pt x="98197" y="64320"/>
                    <a:pt x="98197" y="52770"/>
                  </a:cubicBezTo>
                  <a:cubicBezTo>
                    <a:pt x="98197" y="44311"/>
                    <a:pt x="91934" y="39430"/>
                    <a:pt x="83773" y="39430"/>
                  </a:cubicBezTo>
                  <a:cubicBezTo>
                    <a:pt x="72196" y="39430"/>
                    <a:pt x="61758" y="46588"/>
                    <a:pt x="50560" y="55861"/>
                  </a:cubicBezTo>
                  <a:cubicBezTo>
                    <a:pt x="48663" y="57650"/>
                    <a:pt x="39553" y="65133"/>
                    <a:pt x="32341" y="68549"/>
                  </a:cubicBezTo>
                  <a:lnTo>
                    <a:pt x="50560" y="5756"/>
                  </a:lnTo>
                  <a:close/>
                </a:path>
              </a:pathLst>
            </a:custGeom>
            <a:solidFill>
              <a:srgbClr val="000000"/>
            </a:solidFill>
            <a:ln w="19050" cap="flat">
              <a:noFill/>
              <a:prstDash val="solid"/>
              <a:miter/>
            </a:ln>
          </p:spPr>
          <p:txBody>
            <a:bodyPr rtlCol="0" anchor="ctr"/>
            <a:lstStyle/>
            <a:p>
              <a:endParaRPr lang="zh-CN" altLang="en-US"/>
            </a:p>
          </p:txBody>
        </p:sp>
        <p:sp>
          <p:nvSpPr>
            <p:cNvPr id="170" name="图形 223 2" descr="\documentclass{article}&#10;\usepackage{amsmath}&#10;\usepackage[bold]{hhtensor}&#10;\pagestyle{empty}&#10;\begin{document}&#10;&#10;$\vec v$&#10;&#10;&#10;\end{document}" title="IguanaTex Vector Display">
              <a:extLst>
                <a:ext uri="{FF2B5EF4-FFF2-40B4-BE49-F238E27FC236}">
                  <a16:creationId xmlns:a16="http://schemas.microsoft.com/office/drawing/2014/main" id="{035C8718-41C7-88E5-FF92-01BF89CCC23E}"/>
                </a:ext>
              </a:extLst>
            </p:cNvPr>
            <p:cNvSpPr>
              <a:spLocks noChangeAspect="1"/>
            </p:cNvSpPr>
            <p:nvPr>
              <p:custDataLst>
                <p:tags r:id="rId3"/>
              </p:custDataLst>
            </p:nvPr>
          </p:nvSpPr>
          <p:spPr>
            <a:xfrm>
              <a:off x="2344100" y="3988627"/>
              <a:ext cx="73986" cy="87464"/>
            </a:xfrm>
            <a:custGeom>
              <a:avLst/>
              <a:gdLst>
                <a:gd name="connsiteX0" fmla="*/ 96679 w 96602"/>
                <a:gd name="connsiteY0" fmla="*/ 17333 h 87492"/>
                <a:gd name="connsiteX1" fmla="*/ 83773 w 96602"/>
                <a:gd name="connsiteY1" fmla="*/ 63 h 87492"/>
                <a:gd name="connsiteX2" fmla="*/ 69349 w 96602"/>
                <a:gd name="connsiteY2" fmla="*/ 14487 h 87492"/>
                <a:gd name="connsiteX3" fmla="*/ 75043 w 96602"/>
                <a:gd name="connsiteY3" fmla="*/ 23027 h 87492"/>
                <a:gd name="connsiteX4" fmla="*/ 84533 w 96602"/>
                <a:gd name="connsiteY4" fmla="*/ 34984 h 87492"/>
                <a:gd name="connsiteX5" fmla="*/ 51320 w 96602"/>
                <a:gd name="connsiteY5" fmla="*/ 80723 h 87492"/>
                <a:gd name="connsiteX6" fmla="*/ 37655 w 96602"/>
                <a:gd name="connsiteY6" fmla="*/ 65919 h 87492"/>
                <a:gd name="connsiteX7" fmla="*/ 49042 w 96602"/>
                <a:gd name="connsiteY7" fmla="*/ 25874 h 87492"/>
                <a:gd name="connsiteX8" fmla="*/ 51130 w 96602"/>
                <a:gd name="connsiteY8" fmla="*/ 17333 h 87492"/>
                <a:gd name="connsiteX9" fmla="*/ 29684 w 96602"/>
                <a:gd name="connsiteY9" fmla="*/ 253 h 87492"/>
                <a:gd name="connsiteX10" fmla="*/ 77 w 96602"/>
                <a:gd name="connsiteY10" fmla="*/ 29860 h 87492"/>
                <a:gd name="connsiteX11" fmla="*/ 4632 w 96602"/>
                <a:gd name="connsiteY11" fmla="*/ 32517 h 87492"/>
                <a:gd name="connsiteX12" fmla="*/ 8997 w 96602"/>
                <a:gd name="connsiteY12" fmla="*/ 30049 h 87492"/>
                <a:gd name="connsiteX13" fmla="*/ 28545 w 96602"/>
                <a:gd name="connsiteY13" fmla="*/ 7085 h 87492"/>
                <a:gd name="connsiteX14" fmla="*/ 31771 w 96602"/>
                <a:gd name="connsiteY14" fmla="*/ 11070 h 87492"/>
                <a:gd name="connsiteX15" fmla="*/ 28925 w 96602"/>
                <a:gd name="connsiteY15" fmla="*/ 22458 h 87492"/>
                <a:gd name="connsiteX16" fmla="*/ 17347 w 96602"/>
                <a:gd name="connsiteY16" fmla="*/ 62124 h 87492"/>
                <a:gd name="connsiteX17" fmla="*/ 50181 w 96602"/>
                <a:gd name="connsiteY17" fmla="*/ 87555 h 87492"/>
                <a:gd name="connsiteX18" fmla="*/ 96679 w 96602"/>
                <a:gd name="connsiteY18" fmla="*/ 17333 h 8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602" h="87492">
                  <a:moveTo>
                    <a:pt x="96679" y="17333"/>
                  </a:moveTo>
                  <a:cubicBezTo>
                    <a:pt x="96679" y="63"/>
                    <a:pt x="83963" y="63"/>
                    <a:pt x="83773" y="63"/>
                  </a:cubicBezTo>
                  <a:cubicBezTo>
                    <a:pt x="76182" y="63"/>
                    <a:pt x="69349" y="8034"/>
                    <a:pt x="69349" y="14487"/>
                  </a:cubicBezTo>
                  <a:cubicBezTo>
                    <a:pt x="69349" y="19801"/>
                    <a:pt x="73335" y="22078"/>
                    <a:pt x="75043" y="23027"/>
                  </a:cubicBezTo>
                  <a:cubicBezTo>
                    <a:pt x="83014" y="27772"/>
                    <a:pt x="84533" y="31188"/>
                    <a:pt x="84533" y="34984"/>
                  </a:cubicBezTo>
                  <a:cubicBezTo>
                    <a:pt x="84533" y="39159"/>
                    <a:pt x="73525" y="80723"/>
                    <a:pt x="51320" y="80723"/>
                  </a:cubicBezTo>
                  <a:cubicBezTo>
                    <a:pt x="37655" y="80723"/>
                    <a:pt x="37655" y="69335"/>
                    <a:pt x="37655" y="65919"/>
                  </a:cubicBezTo>
                  <a:cubicBezTo>
                    <a:pt x="37655" y="54912"/>
                    <a:pt x="42969" y="41057"/>
                    <a:pt x="49042" y="25874"/>
                  </a:cubicBezTo>
                  <a:cubicBezTo>
                    <a:pt x="50560" y="22078"/>
                    <a:pt x="51130" y="20370"/>
                    <a:pt x="51130" y="17333"/>
                  </a:cubicBezTo>
                  <a:cubicBezTo>
                    <a:pt x="51130" y="6326"/>
                    <a:pt x="40122" y="253"/>
                    <a:pt x="29684" y="253"/>
                  </a:cubicBezTo>
                  <a:cubicBezTo>
                    <a:pt x="9566" y="253"/>
                    <a:pt x="77" y="26064"/>
                    <a:pt x="77" y="29860"/>
                  </a:cubicBezTo>
                  <a:cubicBezTo>
                    <a:pt x="77" y="32517"/>
                    <a:pt x="2924" y="32517"/>
                    <a:pt x="4632" y="32517"/>
                  </a:cubicBezTo>
                  <a:cubicBezTo>
                    <a:pt x="6909" y="32517"/>
                    <a:pt x="8238" y="32517"/>
                    <a:pt x="8997" y="30049"/>
                  </a:cubicBezTo>
                  <a:cubicBezTo>
                    <a:pt x="15070" y="9552"/>
                    <a:pt x="25129" y="7085"/>
                    <a:pt x="28545" y="7085"/>
                  </a:cubicBezTo>
                  <a:cubicBezTo>
                    <a:pt x="29873" y="7085"/>
                    <a:pt x="31771" y="7085"/>
                    <a:pt x="31771" y="11070"/>
                  </a:cubicBezTo>
                  <a:cubicBezTo>
                    <a:pt x="31771" y="15436"/>
                    <a:pt x="29494" y="20939"/>
                    <a:pt x="28925" y="22458"/>
                  </a:cubicBezTo>
                  <a:cubicBezTo>
                    <a:pt x="20194" y="44473"/>
                    <a:pt x="17347" y="53014"/>
                    <a:pt x="17347" y="62124"/>
                  </a:cubicBezTo>
                  <a:cubicBezTo>
                    <a:pt x="17347" y="82241"/>
                    <a:pt x="33669" y="87555"/>
                    <a:pt x="50181" y="87555"/>
                  </a:cubicBezTo>
                  <a:cubicBezTo>
                    <a:pt x="82824" y="87555"/>
                    <a:pt x="96679" y="33655"/>
                    <a:pt x="96679" y="17333"/>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1" name="图形 219 1 3" descr="\documentclass{article}&#10;\usepackage{amsmath}&#10;\usepackage[bold]{hhtensor}&#10;\pagestyle{empty}&#10;\begin{document}&#10;&#10;$\vec k$&#10;&#10;&#10;\end{document}" title="IguanaTex Vector Display">
              <a:extLst>
                <a:ext uri="{FF2B5EF4-FFF2-40B4-BE49-F238E27FC236}">
                  <a16:creationId xmlns:a16="http://schemas.microsoft.com/office/drawing/2014/main" id="{31B75779-EAC6-5FFA-E1C7-687D25781C51}"/>
                </a:ext>
              </a:extLst>
            </p:cNvPr>
            <p:cNvSpPr>
              <a:spLocks noChangeAspect="1"/>
            </p:cNvSpPr>
            <p:nvPr>
              <p:custDataLst>
                <p:tags r:id="rId4"/>
              </p:custDataLst>
            </p:nvPr>
          </p:nvSpPr>
          <p:spPr>
            <a:xfrm>
              <a:off x="1982979" y="3310493"/>
              <a:ext cx="75585" cy="114162"/>
            </a:xfrm>
            <a:custGeom>
              <a:avLst/>
              <a:gdLst>
                <a:gd name="connsiteX0" fmla="*/ 50560 w 98689"/>
                <a:gd name="connsiteY0" fmla="*/ 5756 h 114198"/>
                <a:gd name="connsiteX1" fmla="*/ 51320 w 98689"/>
                <a:gd name="connsiteY1" fmla="*/ 2991 h 114198"/>
                <a:gd name="connsiteX2" fmla="*/ 47144 w 98689"/>
                <a:gd name="connsiteY2" fmla="*/ 63 h 114198"/>
                <a:gd name="connsiteX3" fmla="*/ 45816 w 98689"/>
                <a:gd name="connsiteY3" fmla="*/ 225 h 114198"/>
                <a:gd name="connsiteX4" fmla="*/ 21333 w 98689"/>
                <a:gd name="connsiteY4" fmla="*/ 1201 h 114198"/>
                <a:gd name="connsiteX5" fmla="*/ 15260 w 98689"/>
                <a:gd name="connsiteY5" fmla="*/ 6082 h 114198"/>
                <a:gd name="connsiteX6" fmla="*/ 20194 w 98689"/>
                <a:gd name="connsiteY6" fmla="*/ 9010 h 114198"/>
                <a:gd name="connsiteX7" fmla="*/ 28165 w 98689"/>
                <a:gd name="connsiteY7" fmla="*/ 9335 h 114198"/>
                <a:gd name="connsiteX8" fmla="*/ 836 w 98689"/>
                <a:gd name="connsiteY8" fmla="*/ 103199 h 114198"/>
                <a:gd name="connsiteX9" fmla="*/ 77 w 98689"/>
                <a:gd name="connsiteY9" fmla="*/ 106941 h 114198"/>
                <a:gd name="connsiteX10" fmla="*/ 9187 w 98689"/>
                <a:gd name="connsiteY10" fmla="*/ 114261 h 114198"/>
                <a:gd name="connsiteX11" fmla="*/ 20764 w 98689"/>
                <a:gd name="connsiteY11" fmla="*/ 107754 h 114198"/>
                <a:gd name="connsiteX12" fmla="*/ 29494 w 98689"/>
                <a:gd name="connsiteY12" fmla="*/ 77984 h 114198"/>
                <a:gd name="connsiteX13" fmla="*/ 49611 w 98689"/>
                <a:gd name="connsiteY13" fmla="*/ 90185 h 114198"/>
                <a:gd name="connsiteX14" fmla="*/ 49042 w 98689"/>
                <a:gd name="connsiteY14" fmla="*/ 93601 h 114198"/>
                <a:gd name="connsiteX15" fmla="*/ 48473 w 98689"/>
                <a:gd name="connsiteY15" fmla="*/ 97505 h 114198"/>
                <a:gd name="connsiteX16" fmla="*/ 72766 w 98689"/>
                <a:gd name="connsiteY16" fmla="*/ 114261 h 114198"/>
                <a:gd name="connsiteX17" fmla="*/ 98767 w 98689"/>
                <a:gd name="connsiteY17" fmla="*/ 88884 h 114198"/>
                <a:gd name="connsiteX18" fmla="*/ 94212 w 98689"/>
                <a:gd name="connsiteY18" fmla="*/ 86606 h 114198"/>
                <a:gd name="connsiteX19" fmla="*/ 89467 w 98689"/>
                <a:gd name="connsiteY19" fmla="*/ 89860 h 114198"/>
                <a:gd name="connsiteX20" fmla="*/ 73715 w 98689"/>
                <a:gd name="connsiteY20" fmla="*/ 108405 h 114198"/>
                <a:gd name="connsiteX21" fmla="*/ 68780 w 98689"/>
                <a:gd name="connsiteY21" fmla="*/ 102060 h 114198"/>
                <a:gd name="connsiteX22" fmla="*/ 70298 w 98689"/>
                <a:gd name="connsiteY22" fmla="*/ 93601 h 114198"/>
                <a:gd name="connsiteX23" fmla="*/ 70868 w 98689"/>
                <a:gd name="connsiteY23" fmla="*/ 89534 h 114198"/>
                <a:gd name="connsiteX24" fmla="*/ 38034 w 98689"/>
                <a:gd name="connsiteY24" fmla="*/ 71965 h 114198"/>
                <a:gd name="connsiteX25" fmla="*/ 54926 w 98689"/>
                <a:gd name="connsiteY25" fmla="*/ 59602 h 114198"/>
                <a:gd name="connsiteX26" fmla="*/ 83204 w 98689"/>
                <a:gd name="connsiteY26" fmla="*/ 45287 h 114198"/>
                <a:gd name="connsiteX27" fmla="*/ 88138 w 98689"/>
                <a:gd name="connsiteY27" fmla="*/ 47239 h 114198"/>
                <a:gd name="connsiteX28" fmla="*/ 75043 w 98689"/>
                <a:gd name="connsiteY28" fmla="*/ 58951 h 114198"/>
                <a:gd name="connsiteX29" fmla="*/ 84533 w 98689"/>
                <a:gd name="connsiteY29" fmla="*/ 66434 h 114198"/>
                <a:gd name="connsiteX30" fmla="*/ 98197 w 98689"/>
                <a:gd name="connsiteY30" fmla="*/ 52770 h 114198"/>
                <a:gd name="connsiteX31" fmla="*/ 83773 w 98689"/>
                <a:gd name="connsiteY31" fmla="*/ 39430 h 114198"/>
                <a:gd name="connsiteX32" fmla="*/ 50560 w 98689"/>
                <a:gd name="connsiteY32" fmla="*/ 55861 h 114198"/>
                <a:gd name="connsiteX33" fmla="*/ 32341 w 98689"/>
                <a:gd name="connsiteY33" fmla="*/ 68549 h 114198"/>
                <a:gd name="connsiteX34" fmla="*/ 50560 w 98689"/>
                <a:gd name="connsiteY34" fmla="*/ 5756 h 11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689" h="114198">
                  <a:moveTo>
                    <a:pt x="50560" y="5756"/>
                  </a:moveTo>
                  <a:cubicBezTo>
                    <a:pt x="51320" y="3479"/>
                    <a:pt x="51320" y="3154"/>
                    <a:pt x="51320" y="2991"/>
                  </a:cubicBezTo>
                  <a:cubicBezTo>
                    <a:pt x="51320" y="876"/>
                    <a:pt x="49232" y="63"/>
                    <a:pt x="47144" y="63"/>
                  </a:cubicBezTo>
                  <a:cubicBezTo>
                    <a:pt x="46385" y="63"/>
                    <a:pt x="46195" y="63"/>
                    <a:pt x="45816" y="225"/>
                  </a:cubicBezTo>
                  <a:lnTo>
                    <a:pt x="21333" y="1201"/>
                  </a:lnTo>
                  <a:cubicBezTo>
                    <a:pt x="18676" y="1364"/>
                    <a:pt x="15260" y="1527"/>
                    <a:pt x="15260" y="6082"/>
                  </a:cubicBezTo>
                  <a:cubicBezTo>
                    <a:pt x="15260" y="9010"/>
                    <a:pt x="18866" y="9010"/>
                    <a:pt x="20194" y="9010"/>
                  </a:cubicBezTo>
                  <a:cubicBezTo>
                    <a:pt x="22282" y="9010"/>
                    <a:pt x="25698" y="9010"/>
                    <a:pt x="28165" y="9335"/>
                  </a:cubicBezTo>
                  <a:lnTo>
                    <a:pt x="836" y="103199"/>
                  </a:lnTo>
                  <a:cubicBezTo>
                    <a:pt x="646" y="103850"/>
                    <a:pt x="77" y="106290"/>
                    <a:pt x="77" y="106941"/>
                  </a:cubicBezTo>
                  <a:cubicBezTo>
                    <a:pt x="77" y="110845"/>
                    <a:pt x="3683" y="114261"/>
                    <a:pt x="9187" y="114261"/>
                  </a:cubicBezTo>
                  <a:cubicBezTo>
                    <a:pt x="12603" y="114261"/>
                    <a:pt x="18107" y="112797"/>
                    <a:pt x="20764" y="107754"/>
                  </a:cubicBezTo>
                  <a:cubicBezTo>
                    <a:pt x="21333" y="106290"/>
                    <a:pt x="23990" y="96855"/>
                    <a:pt x="29494" y="77984"/>
                  </a:cubicBezTo>
                  <a:cubicBezTo>
                    <a:pt x="33100" y="78310"/>
                    <a:pt x="49611" y="80262"/>
                    <a:pt x="49611" y="90185"/>
                  </a:cubicBezTo>
                  <a:cubicBezTo>
                    <a:pt x="49611" y="91324"/>
                    <a:pt x="49611" y="91812"/>
                    <a:pt x="49042" y="93601"/>
                  </a:cubicBezTo>
                  <a:cubicBezTo>
                    <a:pt x="48473" y="95716"/>
                    <a:pt x="48473" y="95879"/>
                    <a:pt x="48473" y="97505"/>
                  </a:cubicBezTo>
                  <a:cubicBezTo>
                    <a:pt x="48473" y="108079"/>
                    <a:pt x="60240" y="114261"/>
                    <a:pt x="72766" y="114261"/>
                  </a:cubicBezTo>
                  <a:cubicBezTo>
                    <a:pt x="91744" y="114261"/>
                    <a:pt x="98767" y="90185"/>
                    <a:pt x="98767" y="88884"/>
                  </a:cubicBezTo>
                  <a:cubicBezTo>
                    <a:pt x="98767" y="86606"/>
                    <a:pt x="95920" y="86606"/>
                    <a:pt x="94212" y="86606"/>
                  </a:cubicBezTo>
                  <a:cubicBezTo>
                    <a:pt x="90796" y="86606"/>
                    <a:pt x="90416" y="86932"/>
                    <a:pt x="89467" y="89860"/>
                  </a:cubicBezTo>
                  <a:cubicBezTo>
                    <a:pt x="87949" y="94577"/>
                    <a:pt x="83394" y="108405"/>
                    <a:pt x="73715" y="108405"/>
                  </a:cubicBezTo>
                  <a:cubicBezTo>
                    <a:pt x="70678" y="108405"/>
                    <a:pt x="68780" y="106941"/>
                    <a:pt x="68780" y="102060"/>
                  </a:cubicBezTo>
                  <a:cubicBezTo>
                    <a:pt x="68780" y="100434"/>
                    <a:pt x="69160" y="97343"/>
                    <a:pt x="70298" y="93601"/>
                  </a:cubicBezTo>
                  <a:cubicBezTo>
                    <a:pt x="70868" y="91812"/>
                    <a:pt x="70868" y="90673"/>
                    <a:pt x="70868" y="89534"/>
                  </a:cubicBezTo>
                  <a:cubicBezTo>
                    <a:pt x="70868" y="75707"/>
                    <a:pt x="51699" y="73104"/>
                    <a:pt x="38034" y="71965"/>
                  </a:cubicBezTo>
                  <a:cubicBezTo>
                    <a:pt x="39932" y="70827"/>
                    <a:pt x="44487" y="68224"/>
                    <a:pt x="54926" y="59602"/>
                  </a:cubicBezTo>
                  <a:cubicBezTo>
                    <a:pt x="69539" y="47239"/>
                    <a:pt x="77510" y="45287"/>
                    <a:pt x="83204" y="45287"/>
                  </a:cubicBezTo>
                  <a:cubicBezTo>
                    <a:pt x="86810" y="45287"/>
                    <a:pt x="88138" y="47076"/>
                    <a:pt x="88138" y="47239"/>
                  </a:cubicBezTo>
                  <a:cubicBezTo>
                    <a:pt x="78649" y="48377"/>
                    <a:pt x="75043" y="54884"/>
                    <a:pt x="75043" y="58951"/>
                  </a:cubicBezTo>
                  <a:cubicBezTo>
                    <a:pt x="75043" y="62530"/>
                    <a:pt x="78269" y="66434"/>
                    <a:pt x="84533" y="66434"/>
                  </a:cubicBezTo>
                  <a:cubicBezTo>
                    <a:pt x="88138" y="66434"/>
                    <a:pt x="98197" y="64320"/>
                    <a:pt x="98197" y="52770"/>
                  </a:cubicBezTo>
                  <a:cubicBezTo>
                    <a:pt x="98197" y="44311"/>
                    <a:pt x="91934" y="39430"/>
                    <a:pt x="83773" y="39430"/>
                  </a:cubicBezTo>
                  <a:cubicBezTo>
                    <a:pt x="72196" y="39430"/>
                    <a:pt x="61758" y="46588"/>
                    <a:pt x="50560" y="55861"/>
                  </a:cubicBezTo>
                  <a:cubicBezTo>
                    <a:pt x="48663" y="57650"/>
                    <a:pt x="39553" y="65133"/>
                    <a:pt x="32341" y="68549"/>
                  </a:cubicBezTo>
                  <a:lnTo>
                    <a:pt x="50560" y="5756"/>
                  </a:lnTo>
                  <a:close/>
                </a:path>
              </a:pathLst>
            </a:custGeom>
            <a:solidFill>
              <a:srgbClr val="000000"/>
            </a:solidFill>
            <a:ln w="19050" cap="flat">
              <a:noFill/>
              <a:prstDash val="solid"/>
              <a:miter/>
            </a:ln>
          </p:spPr>
          <p:txBody>
            <a:bodyPr rtlCol="0" anchor="ctr"/>
            <a:lstStyle/>
            <a:p>
              <a:endParaRPr lang="zh-CN" altLang="en-US"/>
            </a:p>
          </p:txBody>
        </p:sp>
        <p:sp>
          <p:nvSpPr>
            <p:cNvPr id="172" name="图形 223 3" descr="\documentclass{article}&#10;\usepackage{amsmath}&#10;\usepackage[bold]{hhtensor}&#10;\pagestyle{empty}&#10;\begin{document}&#10;&#10;$\vec v$&#10;&#10;&#10;\end{document}" title="IguanaTex Vector Display">
              <a:extLst>
                <a:ext uri="{FF2B5EF4-FFF2-40B4-BE49-F238E27FC236}">
                  <a16:creationId xmlns:a16="http://schemas.microsoft.com/office/drawing/2014/main" id="{727A0519-43E1-7E93-34C0-6C9769D45B02}"/>
                </a:ext>
              </a:extLst>
            </p:cNvPr>
            <p:cNvSpPr>
              <a:spLocks noChangeAspect="1"/>
            </p:cNvSpPr>
            <p:nvPr>
              <p:custDataLst>
                <p:tags r:id="rId5"/>
              </p:custDataLst>
            </p:nvPr>
          </p:nvSpPr>
          <p:spPr>
            <a:xfrm>
              <a:off x="2346078" y="3337191"/>
              <a:ext cx="73986" cy="87464"/>
            </a:xfrm>
            <a:custGeom>
              <a:avLst/>
              <a:gdLst>
                <a:gd name="connsiteX0" fmla="*/ 96679 w 96602"/>
                <a:gd name="connsiteY0" fmla="*/ 17333 h 87492"/>
                <a:gd name="connsiteX1" fmla="*/ 83773 w 96602"/>
                <a:gd name="connsiteY1" fmla="*/ 63 h 87492"/>
                <a:gd name="connsiteX2" fmla="*/ 69349 w 96602"/>
                <a:gd name="connsiteY2" fmla="*/ 14487 h 87492"/>
                <a:gd name="connsiteX3" fmla="*/ 75043 w 96602"/>
                <a:gd name="connsiteY3" fmla="*/ 23027 h 87492"/>
                <a:gd name="connsiteX4" fmla="*/ 84533 w 96602"/>
                <a:gd name="connsiteY4" fmla="*/ 34984 h 87492"/>
                <a:gd name="connsiteX5" fmla="*/ 51320 w 96602"/>
                <a:gd name="connsiteY5" fmla="*/ 80723 h 87492"/>
                <a:gd name="connsiteX6" fmla="*/ 37655 w 96602"/>
                <a:gd name="connsiteY6" fmla="*/ 65919 h 87492"/>
                <a:gd name="connsiteX7" fmla="*/ 49042 w 96602"/>
                <a:gd name="connsiteY7" fmla="*/ 25874 h 87492"/>
                <a:gd name="connsiteX8" fmla="*/ 51130 w 96602"/>
                <a:gd name="connsiteY8" fmla="*/ 17333 h 87492"/>
                <a:gd name="connsiteX9" fmla="*/ 29684 w 96602"/>
                <a:gd name="connsiteY9" fmla="*/ 253 h 87492"/>
                <a:gd name="connsiteX10" fmla="*/ 77 w 96602"/>
                <a:gd name="connsiteY10" fmla="*/ 29860 h 87492"/>
                <a:gd name="connsiteX11" fmla="*/ 4632 w 96602"/>
                <a:gd name="connsiteY11" fmla="*/ 32517 h 87492"/>
                <a:gd name="connsiteX12" fmla="*/ 8997 w 96602"/>
                <a:gd name="connsiteY12" fmla="*/ 30049 h 87492"/>
                <a:gd name="connsiteX13" fmla="*/ 28545 w 96602"/>
                <a:gd name="connsiteY13" fmla="*/ 7085 h 87492"/>
                <a:gd name="connsiteX14" fmla="*/ 31771 w 96602"/>
                <a:gd name="connsiteY14" fmla="*/ 11070 h 87492"/>
                <a:gd name="connsiteX15" fmla="*/ 28925 w 96602"/>
                <a:gd name="connsiteY15" fmla="*/ 22458 h 87492"/>
                <a:gd name="connsiteX16" fmla="*/ 17347 w 96602"/>
                <a:gd name="connsiteY16" fmla="*/ 62124 h 87492"/>
                <a:gd name="connsiteX17" fmla="*/ 50181 w 96602"/>
                <a:gd name="connsiteY17" fmla="*/ 87555 h 87492"/>
                <a:gd name="connsiteX18" fmla="*/ 96679 w 96602"/>
                <a:gd name="connsiteY18" fmla="*/ 17333 h 8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602" h="87492">
                  <a:moveTo>
                    <a:pt x="96679" y="17333"/>
                  </a:moveTo>
                  <a:cubicBezTo>
                    <a:pt x="96679" y="63"/>
                    <a:pt x="83963" y="63"/>
                    <a:pt x="83773" y="63"/>
                  </a:cubicBezTo>
                  <a:cubicBezTo>
                    <a:pt x="76182" y="63"/>
                    <a:pt x="69349" y="8034"/>
                    <a:pt x="69349" y="14487"/>
                  </a:cubicBezTo>
                  <a:cubicBezTo>
                    <a:pt x="69349" y="19801"/>
                    <a:pt x="73335" y="22078"/>
                    <a:pt x="75043" y="23027"/>
                  </a:cubicBezTo>
                  <a:cubicBezTo>
                    <a:pt x="83014" y="27772"/>
                    <a:pt x="84533" y="31188"/>
                    <a:pt x="84533" y="34984"/>
                  </a:cubicBezTo>
                  <a:cubicBezTo>
                    <a:pt x="84533" y="39159"/>
                    <a:pt x="73525" y="80723"/>
                    <a:pt x="51320" y="80723"/>
                  </a:cubicBezTo>
                  <a:cubicBezTo>
                    <a:pt x="37655" y="80723"/>
                    <a:pt x="37655" y="69335"/>
                    <a:pt x="37655" y="65919"/>
                  </a:cubicBezTo>
                  <a:cubicBezTo>
                    <a:pt x="37655" y="54912"/>
                    <a:pt x="42969" y="41057"/>
                    <a:pt x="49042" y="25874"/>
                  </a:cubicBezTo>
                  <a:cubicBezTo>
                    <a:pt x="50560" y="22078"/>
                    <a:pt x="51130" y="20370"/>
                    <a:pt x="51130" y="17333"/>
                  </a:cubicBezTo>
                  <a:cubicBezTo>
                    <a:pt x="51130" y="6326"/>
                    <a:pt x="40122" y="253"/>
                    <a:pt x="29684" y="253"/>
                  </a:cubicBezTo>
                  <a:cubicBezTo>
                    <a:pt x="9566" y="253"/>
                    <a:pt x="77" y="26064"/>
                    <a:pt x="77" y="29860"/>
                  </a:cubicBezTo>
                  <a:cubicBezTo>
                    <a:pt x="77" y="32517"/>
                    <a:pt x="2924" y="32517"/>
                    <a:pt x="4632" y="32517"/>
                  </a:cubicBezTo>
                  <a:cubicBezTo>
                    <a:pt x="6909" y="32517"/>
                    <a:pt x="8238" y="32517"/>
                    <a:pt x="8997" y="30049"/>
                  </a:cubicBezTo>
                  <a:cubicBezTo>
                    <a:pt x="15070" y="9552"/>
                    <a:pt x="25129" y="7085"/>
                    <a:pt x="28545" y="7085"/>
                  </a:cubicBezTo>
                  <a:cubicBezTo>
                    <a:pt x="29873" y="7085"/>
                    <a:pt x="31771" y="7085"/>
                    <a:pt x="31771" y="11070"/>
                  </a:cubicBezTo>
                  <a:cubicBezTo>
                    <a:pt x="31771" y="15436"/>
                    <a:pt x="29494" y="20939"/>
                    <a:pt x="28925" y="22458"/>
                  </a:cubicBezTo>
                  <a:cubicBezTo>
                    <a:pt x="20194" y="44473"/>
                    <a:pt x="17347" y="53014"/>
                    <a:pt x="17347" y="62124"/>
                  </a:cubicBezTo>
                  <a:cubicBezTo>
                    <a:pt x="17347" y="82241"/>
                    <a:pt x="33669" y="87555"/>
                    <a:pt x="50181" y="87555"/>
                  </a:cubicBezTo>
                  <a:cubicBezTo>
                    <a:pt x="82824" y="87555"/>
                    <a:pt x="96679" y="33655"/>
                    <a:pt x="96679" y="17333"/>
                  </a:cubicBezTo>
                  <a:close/>
                </a:path>
              </a:pathLst>
            </a:custGeom>
            <a:solidFill>
              <a:srgbClr val="000000"/>
            </a:soli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73" name="直线箭头连接符 596">
              <a:extLst>
                <a:ext uri="{FF2B5EF4-FFF2-40B4-BE49-F238E27FC236}">
                  <a16:creationId xmlns:a16="http://schemas.microsoft.com/office/drawing/2014/main" id="{AECCDBB0-5DEC-CFED-DEEE-807AE9B86E0E}"/>
                </a:ext>
              </a:extLst>
            </p:cNvPr>
            <p:cNvCxnSpPr/>
            <p:nvPr/>
          </p:nvCxnSpPr>
          <p:spPr>
            <a:xfrm flipV="1">
              <a:off x="2206245" y="2204988"/>
              <a:ext cx="0" cy="125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4" name="肘形连接符 604">
              <a:extLst>
                <a:ext uri="{FF2B5EF4-FFF2-40B4-BE49-F238E27FC236}">
                  <a16:creationId xmlns:a16="http://schemas.microsoft.com/office/drawing/2014/main" id="{CD353F35-E4A5-435F-B285-B93BD8A7A9CA}"/>
                </a:ext>
              </a:extLst>
            </p:cNvPr>
            <p:cNvCxnSpPr>
              <a:cxnSpLocks/>
            </p:cNvCxnSpPr>
            <p:nvPr/>
          </p:nvCxnSpPr>
          <p:spPr>
            <a:xfrm rot="16200000" flipH="1">
              <a:off x="771627" y="3449759"/>
              <a:ext cx="1074587" cy="230884"/>
            </a:xfrm>
            <a:prstGeom prst="bentConnector3">
              <a:avLst>
                <a:gd name="adj1" fmla="val 847"/>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线连接符 613">
              <a:extLst>
                <a:ext uri="{FF2B5EF4-FFF2-40B4-BE49-F238E27FC236}">
                  <a16:creationId xmlns:a16="http://schemas.microsoft.com/office/drawing/2014/main" id="{16B1DD48-7CB9-D714-8452-7766E68A453A}"/>
                </a:ext>
              </a:extLst>
            </p:cNvPr>
            <p:cNvCxnSpPr>
              <a:cxnSpLocks/>
            </p:cNvCxnSpPr>
            <p:nvPr/>
          </p:nvCxnSpPr>
          <p:spPr>
            <a:xfrm>
              <a:off x="2202062" y="1822227"/>
              <a:ext cx="0" cy="22601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文本框 620">
              <a:extLst>
                <a:ext uri="{FF2B5EF4-FFF2-40B4-BE49-F238E27FC236}">
                  <a16:creationId xmlns:a16="http://schemas.microsoft.com/office/drawing/2014/main" id="{32E3AFE3-F797-107A-4F2A-B3FECDE84B76}"/>
                </a:ext>
              </a:extLst>
            </p:cNvPr>
            <p:cNvSpPr txBox="1"/>
            <p:nvPr/>
          </p:nvSpPr>
          <p:spPr>
            <a:xfrm>
              <a:off x="1053695" y="1786840"/>
              <a:ext cx="731043" cy="276911"/>
            </a:xfrm>
            <a:prstGeom prst="rect">
              <a:avLst/>
            </a:prstGeom>
            <a:noFill/>
          </p:spPr>
          <p:txBody>
            <a:bodyPr wrap="none" rtlCol="0">
              <a:spAutoFit/>
            </a:bodyPr>
            <a:lstStyle/>
            <a:p>
              <a:r>
                <a:rPr kumimoji="1" lang="en-US" altLang="zh-CN" sz="1200" dirty="0">
                  <a:latin typeface="Arial" panose="020B0604020202020204" pitchFamily="34" charset="0"/>
                  <a:cs typeface="Arial" panose="020B0604020202020204" pitchFamily="34" charset="0"/>
                </a:rPr>
                <a:t>Decoder</a:t>
              </a:r>
              <a:endParaRPr kumimoji="1" lang="zh-CN" altLang="en-US" sz="1200" dirty="0">
                <a:latin typeface="Arial" panose="020B0604020202020204" pitchFamily="34" charset="0"/>
                <a:cs typeface="Arial" panose="020B0604020202020204" pitchFamily="34" charset="0"/>
              </a:endParaRPr>
            </a:p>
          </p:txBody>
        </p:sp>
        <p:grpSp>
          <p:nvGrpSpPr>
            <p:cNvPr id="177" name="组合 622" descr="\documentclass{article}&#10;\usepackage{amsmath}&#10;\usepackage[bold]{hhtensor}&#10;\pagestyle{empty}&#10;\begin{document}&#10;&#10;$N \times$&#10;&#10;&#10;\end{document}" title="IguanaTex Vector Display">
              <a:extLst>
                <a:ext uri="{FF2B5EF4-FFF2-40B4-BE49-F238E27FC236}">
                  <a16:creationId xmlns:a16="http://schemas.microsoft.com/office/drawing/2014/main" id="{83FBC90E-B742-59A3-3A13-369379B45981}"/>
                </a:ext>
              </a:extLst>
            </p:cNvPr>
            <p:cNvGrpSpPr>
              <a:grpSpLocks noChangeAspect="1"/>
            </p:cNvGrpSpPr>
            <p:nvPr>
              <p:custDataLst>
                <p:tags r:id="rId6"/>
              </p:custDataLst>
            </p:nvPr>
          </p:nvGrpSpPr>
          <p:grpSpPr>
            <a:xfrm>
              <a:off x="1118146" y="2061870"/>
              <a:ext cx="308633" cy="136063"/>
              <a:chOff x="5015457" y="2900586"/>
              <a:chExt cx="322273" cy="136106"/>
            </a:xfrm>
          </p:grpSpPr>
          <p:sp>
            <p:nvSpPr>
              <p:cNvPr id="178" name="任意形状 734">
                <a:extLst>
                  <a:ext uri="{FF2B5EF4-FFF2-40B4-BE49-F238E27FC236}">
                    <a16:creationId xmlns:a16="http://schemas.microsoft.com/office/drawing/2014/main" id="{0F981517-305F-AAA7-3E95-F3961B649BE9}"/>
                  </a:ext>
                </a:extLst>
              </p:cNvPr>
              <p:cNvSpPr/>
              <p:nvPr>
                <p:custDataLst>
                  <p:tags r:id="rId12"/>
                </p:custDataLst>
              </p:nvPr>
            </p:nvSpPr>
            <p:spPr>
              <a:xfrm>
                <a:off x="5015457" y="2900586"/>
                <a:ext cx="180481" cy="136106"/>
              </a:xfrm>
              <a:custGeom>
                <a:avLst/>
                <a:gdLst>
                  <a:gd name="connsiteX0" fmla="*/ 153765 w 180481"/>
                  <a:gd name="connsiteY0" fmla="*/ 20987 h 136106"/>
                  <a:gd name="connsiteX1" fmla="*/ 176915 w 180481"/>
                  <a:gd name="connsiteY1" fmla="*/ 6240 h 136106"/>
                  <a:gd name="connsiteX2" fmla="*/ 180559 w 180481"/>
                  <a:gd name="connsiteY2" fmla="*/ 2255 h 136106"/>
                  <a:gd name="connsiteX3" fmla="*/ 177772 w 180481"/>
                  <a:gd name="connsiteY3" fmla="*/ 63 h 136106"/>
                  <a:gd name="connsiteX4" fmla="*/ 156123 w 180481"/>
                  <a:gd name="connsiteY4" fmla="*/ 661 h 136106"/>
                  <a:gd name="connsiteX5" fmla="*/ 134259 w 180481"/>
                  <a:gd name="connsiteY5" fmla="*/ 63 h 136106"/>
                  <a:gd name="connsiteX6" fmla="*/ 130401 w 180481"/>
                  <a:gd name="connsiteY6" fmla="*/ 4048 h 136106"/>
                  <a:gd name="connsiteX7" fmla="*/ 134259 w 180481"/>
                  <a:gd name="connsiteY7" fmla="*/ 6240 h 136106"/>
                  <a:gd name="connsiteX8" fmla="*/ 148835 w 180481"/>
                  <a:gd name="connsiteY8" fmla="*/ 15009 h 136106"/>
                  <a:gd name="connsiteX9" fmla="*/ 148192 w 180481"/>
                  <a:gd name="connsiteY9" fmla="*/ 19193 h 136106"/>
                  <a:gd name="connsiteX10" fmla="*/ 124185 w 180481"/>
                  <a:gd name="connsiteY10" fmla="*/ 107872 h 136106"/>
                  <a:gd name="connsiteX11" fmla="*/ 76814 w 180481"/>
                  <a:gd name="connsiteY11" fmla="*/ 3849 h 136106"/>
                  <a:gd name="connsiteX12" fmla="*/ 69955 w 180481"/>
                  <a:gd name="connsiteY12" fmla="*/ 63 h 136106"/>
                  <a:gd name="connsiteX13" fmla="*/ 41232 w 180481"/>
                  <a:gd name="connsiteY13" fmla="*/ 63 h 136106"/>
                  <a:gd name="connsiteX14" fmla="*/ 35016 w 180481"/>
                  <a:gd name="connsiteY14" fmla="*/ 4048 h 136106"/>
                  <a:gd name="connsiteX15" fmla="*/ 41017 w 180481"/>
                  <a:gd name="connsiteY15" fmla="*/ 6240 h 136106"/>
                  <a:gd name="connsiteX16" fmla="*/ 55593 w 180481"/>
                  <a:gd name="connsiteY16" fmla="*/ 8034 h 136106"/>
                  <a:gd name="connsiteX17" fmla="*/ 26870 w 180481"/>
                  <a:gd name="connsiteY17" fmla="*/ 115046 h 136106"/>
                  <a:gd name="connsiteX18" fmla="*/ 3721 w 180481"/>
                  <a:gd name="connsiteY18" fmla="*/ 129992 h 136106"/>
                  <a:gd name="connsiteX19" fmla="*/ 77 w 180481"/>
                  <a:gd name="connsiteY19" fmla="*/ 133977 h 136106"/>
                  <a:gd name="connsiteX20" fmla="*/ 2863 w 180481"/>
                  <a:gd name="connsiteY20" fmla="*/ 136169 h 136106"/>
                  <a:gd name="connsiteX21" fmla="*/ 24298 w 180481"/>
                  <a:gd name="connsiteY21" fmla="*/ 135572 h 136106"/>
                  <a:gd name="connsiteX22" fmla="*/ 46376 w 180481"/>
                  <a:gd name="connsiteY22" fmla="*/ 136169 h 136106"/>
                  <a:gd name="connsiteX23" fmla="*/ 50234 w 180481"/>
                  <a:gd name="connsiteY23" fmla="*/ 132184 h 136106"/>
                  <a:gd name="connsiteX24" fmla="*/ 45947 w 180481"/>
                  <a:gd name="connsiteY24" fmla="*/ 129992 h 136106"/>
                  <a:gd name="connsiteX25" fmla="*/ 31800 w 180481"/>
                  <a:gd name="connsiteY25" fmla="*/ 121224 h 136106"/>
                  <a:gd name="connsiteX26" fmla="*/ 32658 w 180481"/>
                  <a:gd name="connsiteY26" fmla="*/ 116640 h 136106"/>
                  <a:gd name="connsiteX27" fmla="*/ 60952 w 180481"/>
                  <a:gd name="connsiteY27" fmla="*/ 11422 h 136106"/>
                  <a:gd name="connsiteX28" fmla="*/ 62881 w 180481"/>
                  <a:gd name="connsiteY28" fmla="*/ 15009 h 136106"/>
                  <a:gd name="connsiteX29" fmla="*/ 116254 w 180481"/>
                  <a:gd name="connsiteY29" fmla="*/ 132383 h 136106"/>
                  <a:gd name="connsiteX30" fmla="*/ 120327 w 180481"/>
                  <a:gd name="connsiteY30" fmla="*/ 136169 h 136106"/>
                  <a:gd name="connsiteX31" fmla="*/ 123756 w 180481"/>
                  <a:gd name="connsiteY31" fmla="*/ 131985 h 136106"/>
                  <a:gd name="connsiteX32" fmla="*/ 153765 w 180481"/>
                  <a:gd name="connsiteY32" fmla="*/ 20987 h 13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0481" h="136106">
                    <a:moveTo>
                      <a:pt x="153765" y="20987"/>
                    </a:moveTo>
                    <a:cubicBezTo>
                      <a:pt x="155909" y="13016"/>
                      <a:pt x="159767" y="6838"/>
                      <a:pt x="176915" y="6240"/>
                    </a:cubicBezTo>
                    <a:cubicBezTo>
                      <a:pt x="177986" y="6240"/>
                      <a:pt x="180559" y="6041"/>
                      <a:pt x="180559" y="2255"/>
                    </a:cubicBezTo>
                    <a:cubicBezTo>
                      <a:pt x="180559" y="2056"/>
                      <a:pt x="180559" y="63"/>
                      <a:pt x="177772" y="63"/>
                    </a:cubicBezTo>
                    <a:cubicBezTo>
                      <a:pt x="170699" y="63"/>
                      <a:pt x="163196" y="661"/>
                      <a:pt x="156123" y="661"/>
                    </a:cubicBezTo>
                    <a:cubicBezTo>
                      <a:pt x="148835" y="661"/>
                      <a:pt x="141333" y="63"/>
                      <a:pt x="134259" y="63"/>
                    </a:cubicBezTo>
                    <a:cubicBezTo>
                      <a:pt x="132973" y="63"/>
                      <a:pt x="130401" y="63"/>
                      <a:pt x="130401" y="4048"/>
                    </a:cubicBezTo>
                    <a:cubicBezTo>
                      <a:pt x="130401" y="6240"/>
                      <a:pt x="132544" y="6240"/>
                      <a:pt x="134259" y="6240"/>
                    </a:cubicBezTo>
                    <a:cubicBezTo>
                      <a:pt x="146477" y="6440"/>
                      <a:pt x="148835" y="10624"/>
                      <a:pt x="148835" y="15009"/>
                    </a:cubicBezTo>
                    <a:cubicBezTo>
                      <a:pt x="148835" y="15606"/>
                      <a:pt x="148406" y="18596"/>
                      <a:pt x="148192" y="19193"/>
                    </a:cubicBezTo>
                    <a:lnTo>
                      <a:pt x="124185" y="107872"/>
                    </a:lnTo>
                    <a:lnTo>
                      <a:pt x="76814" y="3849"/>
                    </a:lnTo>
                    <a:cubicBezTo>
                      <a:pt x="75099" y="262"/>
                      <a:pt x="74885" y="63"/>
                      <a:pt x="69955" y="63"/>
                    </a:cubicBezTo>
                    <a:lnTo>
                      <a:pt x="41232" y="63"/>
                    </a:lnTo>
                    <a:cubicBezTo>
                      <a:pt x="36945" y="63"/>
                      <a:pt x="35016" y="63"/>
                      <a:pt x="35016" y="4048"/>
                    </a:cubicBezTo>
                    <a:cubicBezTo>
                      <a:pt x="35016" y="6240"/>
                      <a:pt x="36945" y="6240"/>
                      <a:pt x="41017" y="6240"/>
                    </a:cubicBezTo>
                    <a:cubicBezTo>
                      <a:pt x="42089" y="6240"/>
                      <a:pt x="55593" y="6240"/>
                      <a:pt x="55593" y="8034"/>
                    </a:cubicBezTo>
                    <a:lnTo>
                      <a:pt x="26870" y="115046"/>
                    </a:lnTo>
                    <a:cubicBezTo>
                      <a:pt x="24727" y="123017"/>
                      <a:pt x="21083" y="129394"/>
                      <a:pt x="3721" y="129992"/>
                    </a:cubicBezTo>
                    <a:cubicBezTo>
                      <a:pt x="2435" y="129992"/>
                      <a:pt x="77" y="130191"/>
                      <a:pt x="77" y="133977"/>
                    </a:cubicBezTo>
                    <a:cubicBezTo>
                      <a:pt x="77" y="135372"/>
                      <a:pt x="1148" y="136169"/>
                      <a:pt x="2863" y="136169"/>
                    </a:cubicBezTo>
                    <a:cubicBezTo>
                      <a:pt x="9722" y="136169"/>
                      <a:pt x="17225" y="135572"/>
                      <a:pt x="24298" y="135572"/>
                    </a:cubicBezTo>
                    <a:cubicBezTo>
                      <a:pt x="31586" y="135572"/>
                      <a:pt x="39303" y="136169"/>
                      <a:pt x="46376" y="136169"/>
                    </a:cubicBezTo>
                    <a:cubicBezTo>
                      <a:pt x="47448" y="136169"/>
                      <a:pt x="50234" y="136169"/>
                      <a:pt x="50234" y="132184"/>
                    </a:cubicBezTo>
                    <a:cubicBezTo>
                      <a:pt x="50234" y="130191"/>
                      <a:pt x="48305" y="129992"/>
                      <a:pt x="45947" y="129992"/>
                    </a:cubicBezTo>
                    <a:cubicBezTo>
                      <a:pt x="33515" y="129593"/>
                      <a:pt x="31800" y="125209"/>
                      <a:pt x="31800" y="121224"/>
                    </a:cubicBezTo>
                    <a:cubicBezTo>
                      <a:pt x="31800" y="119829"/>
                      <a:pt x="32015" y="118832"/>
                      <a:pt x="32658" y="116640"/>
                    </a:cubicBezTo>
                    <a:lnTo>
                      <a:pt x="60952" y="11422"/>
                    </a:lnTo>
                    <a:cubicBezTo>
                      <a:pt x="61809" y="12617"/>
                      <a:pt x="61809" y="13016"/>
                      <a:pt x="62881" y="15009"/>
                    </a:cubicBezTo>
                    <a:lnTo>
                      <a:pt x="116254" y="132383"/>
                    </a:lnTo>
                    <a:cubicBezTo>
                      <a:pt x="117754" y="135771"/>
                      <a:pt x="118397" y="136169"/>
                      <a:pt x="120327" y="136169"/>
                    </a:cubicBezTo>
                    <a:cubicBezTo>
                      <a:pt x="122684" y="136169"/>
                      <a:pt x="122684" y="135572"/>
                      <a:pt x="123756" y="131985"/>
                    </a:cubicBezTo>
                    <a:lnTo>
                      <a:pt x="153765" y="20987"/>
                    </a:lnTo>
                    <a:close/>
                  </a:path>
                </a:pathLst>
              </a:custGeom>
              <a:solidFill>
                <a:srgbClr val="000000"/>
              </a:solidFill>
              <a:ln w="21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9" name="任意形状 735">
                <a:extLst>
                  <a:ext uri="{FF2B5EF4-FFF2-40B4-BE49-F238E27FC236}">
                    <a16:creationId xmlns:a16="http://schemas.microsoft.com/office/drawing/2014/main" id="{B432240F-FFB7-472F-8C01-F3C1504C0D7F}"/>
                  </a:ext>
                </a:extLst>
              </p:cNvPr>
              <p:cNvSpPr/>
              <p:nvPr>
                <p:custDataLst>
                  <p:tags r:id="rId13"/>
                </p:custDataLst>
              </p:nvPr>
            </p:nvSpPr>
            <p:spPr>
              <a:xfrm>
                <a:off x="5234200" y="2938848"/>
                <a:ext cx="103530" cy="96051"/>
              </a:xfrm>
              <a:custGeom>
                <a:avLst/>
                <a:gdLst>
                  <a:gd name="connsiteX0" fmla="*/ 51958 w 103530"/>
                  <a:gd name="connsiteY0" fmla="*/ 42509 h 96051"/>
                  <a:gd name="connsiteX1" fmla="*/ 9088 w 103530"/>
                  <a:gd name="connsiteY1" fmla="*/ 2853 h 96051"/>
                  <a:gd name="connsiteX2" fmla="*/ 4373 w 103530"/>
                  <a:gd name="connsiteY2" fmla="*/ 63 h 96051"/>
                  <a:gd name="connsiteX3" fmla="*/ 86 w 103530"/>
                  <a:gd name="connsiteY3" fmla="*/ 4048 h 96051"/>
                  <a:gd name="connsiteX4" fmla="*/ 2872 w 103530"/>
                  <a:gd name="connsiteY4" fmla="*/ 8034 h 96051"/>
                  <a:gd name="connsiteX5" fmla="*/ 45742 w 103530"/>
                  <a:gd name="connsiteY5" fmla="*/ 48089 h 96051"/>
                  <a:gd name="connsiteX6" fmla="*/ 2872 w 103530"/>
                  <a:gd name="connsiteY6" fmla="*/ 88144 h 96051"/>
                  <a:gd name="connsiteX7" fmla="*/ 86 w 103530"/>
                  <a:gd name="connsiteY7" fmla="*/ 92129 h 96051"/>
                  <a:gd name="connsiteX8" fmla="*/ 4373 w 103530"/>
                  <a:gd name="connsiteY8" fmla="*/ 96115 h 96051"/>
                  <a:gd name="connsiteX9" fmla="*/ 9088 w 103530"/>
                  <a:gd name="connsiteY9" fmla="*/ 93325 h 96051"/>
                  <a:gd name="connsiteX10" fmla="*/ 51744 w 103530"/>
                  <a:gd name="connsiteY10" fmla="*/ 53668 h 96051"/>
                  <a:gd name="connsiteX11" fmla="*/ 96114 w 103530"/>
                  <a:gd name="connsiteY11" fmla="*/ 94919 h 96051"/>
                  <a:gd name="connsiteX12" fmla="*/ 99329 w 103530"/>
                  <a:gd name="connsiteY12" fmla="*/ 96115 h 96051"/>
                  <a:gd name="connsiteX13" fmla="*/ 103616 w 103530"/>
                  <a:gd name="connsiteY13" fmla="*/ 92129 h 96051"/>
                  <a:gd name="connsiteX14" fmla="*/ 102973 w 103530"/>
                  <a:gd name="connsiteY14" fmla="*/ 89937 h 96051"/>
                  <a:gd name="connsiteX15" fmla="*/ 57960 w 103530"/>
                  <a:gd name="connsiteY15" fmla="*/ 48089 h 96051"/>
                  <a:gd name="connsiteX16" fmla="*/ 97186 w 103530"/>
                  <a:gd name="connsiteY16" fmla="*/ 11621 h 96051"/>
                  <a:gd name="connsiteX17" fmla="*/ 102545 w 103530"/>
                  <a:gd name="connsiteY17" fmla="*/ 6639 h 96051"/>
                  <a:gd name="connsiteX18" fmla="*/ 103616 w 103530"/>
                  <a:gd name="connsiteY18" fmla="*/ 4048 h 96051"/>
                  <a:gd name="connsiteX19" fmla="*/ 99329 w 103530"/>
                  <a:gd name="connsiteY19" fmla="*/ 63 h 96051"/>
                  <a:gd name="connsiteX20" fmla="*/ 94399 w 103530"/>
                  <a:gd name="connsiteY20" fmla="*/ 3052 h 96051"/>
                  <a:gd name="connsiteX21" fmla="*/ 51958 w 103530"/>
                  <a:gd name="connsiteY21" fmla="*/ 42509 h 9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530" h="96051">
                    <a:moveTo>
                      <a:pt x="51958" y="42509"/>
                    </a:moveTo>
                    <a:lnTo>
                      <a:pt x="9088" y="2853"/>
                    </a:lnTo>
                    <a:cubicBezTo>
                      <a:pt x="6516" y="461"/>
                      <a:pt x="6088" y="63"/>
                      <a:pt x="4373" y="63"/>
                    </a:cubicBezTo>
                    <a:cubicBezTo>
                      <a:pt x="2229" y="63"/>
                      <a:pt x="86" y="1856"/>
                      <a:pt x="86" y="4048"/>
                    </a:cubicBezTo>
                    <a:cubicBezTo>
                      <a:pt x="86" y="5443"/>
                      <a:pt x="514" y="5842"/>
                      <a:pt x="2872" y="8034"/>
                    </a:cubicBezTo>
                    <a:lnTo>
                      <a:pt x="45742" y="48089"/>
                    </a:lnTo>
                    <a:lnTo>
                      <a:pt x="2872" y="88144"/>
                    </a:lnTo>
                    <a:cubicBezTo>
                      <a:pt x="514" y="90336"/>
                      <a:pt x="86" y="90734"/>
                      <a:pt x="86" y="92129"/>
                    </a:cubicBezTo>
                    <a:cubicBezTo>
                      <a:pt x="86" y="94321"/>
                      <a:pt x="2229" y="96115"/>
                      <a:pt x="4373" y="96115"/>
                    </a:cubicBezTo>
                    <a:cubicBezTo>
                      <a:pt x="6088" y="96115"/>
                      <a:pt x="6516" y="95716"/>
                      <a:pt x="9088" y="93325"/>
                    </a:cubicBezTo>
                    <a:lnTo>
                      <a:pt x="51744" y="53668"/>
                    </a:lnTo>
                    <a:lnTo>
                      <a:pt x="96114" y="94919"/>
                    </a:lnTo>
                    <a:cubicBezTo>
                      <a:pt x="96543" y="95118"/>
                      <a:pt x="98043" y="96115"/>
                      <a:pt x="99329" y="96115"/>
                    </a:cubicBezTo>
                    <a:cubicBezTo>
                      <a:pt x="101902" y="96115"/>
                      <a:pt x="103616" y="94321"/>
                      <a:pt x="103616" y="92129"/>
                    </a:cubicBezTo>
                    <a:cubicBezTo>
                      <a:pt x="103616" y="91731"/>
                      <a:pt x="103616" y="90933"/>
                      <a:pt x="102973" y="89937"/>
                    </a:cubicBezTo>
                    <a:cubicBezTo>
                      <a:pt x="102759" y="89538"/>
                      <a:pt x="68678" y="58252"/>
                      <a:pt x="57960" y="48089"/>
                    </a:cubicBezTo>
                    <a:lnTo>
                      <a:pt x="97186" y="11621"/>
                    </a:lnTo>
                    <a:cubicBezTo>
                      <a:pt x="98258" y="10425"/>
                      <a:pt x="101473" y="7835"/>
                      <a:pt x="102545" y="6639"/>
                    </a:cubicBezTo>
                    <a:cubicBezTo>
                      <a:pt x="102759" y="6240"/>
                      <a:pt x="103616" y="5443"/>
                      <a:pt x="103616" y="4048"/>
                    </a:cubicBezTo>
                    <a:cubicBezTo>
                      <a:pt x="103616" y="1856"/>
                      <a:pt x="101902" y="63"/>
                      <a:pt x="99329" y="63"/>
                    </a:cubicBezTo>
                    <a:cubicBezTo>
                      <a:pt x="97615" y="63"/>
                      <a:pt x="96757" y="860"/>
                      <a:pt x="94399" y="3052"/>
                    </a:cubicBezTo>
                    <a:lnTo>
                      <a:pt x="51958" y="42509"/>
                    </a:lnTo>
                    <a:close/>
                  </a:path>
                </a:pathLst>
              </a:custGeom>
              <a:solidFill>
                <a:srgbClr val="000000"/>
              </a:solidFill>
              <a:ln w="212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80" name="组合 1070" descr="\documentclass{article}&#10;\usepackage{amsmath}&#10;\usepackage[bold]{hhtensor}&#10;\pagestyle{empty}&#10;\begin{document}&#10;&#10;$\vec {x}_e$&#10;&#10;&#10;\end{document}" title="IguanaTex Vector Display">
              <a:extLst>
                <a:ext uri="{FF2B5EF4-FFF2-40B4-BE49-F238E27FC236}">
                  <a16:creationId xmlns:a16="http://schemas.microsoft.com/office/drawing/2014/main" id="{C519C8B7-4B6E-2919-1D96-E801F72C08B0}"/>
                </a:ext>
              </a:extLst>
            </p:cNvPr>
            <p:cNvGrpSpPr>
              <a:grpSpLocks noChangeAspect="1"/>
            </p:cNvGrpSpPr>
            <p:nvPr>
              <p:custDataLst>
                <p:tags r:id="rId7"/>
              </p:custDataLst>
            </p:nvPr>
          </p:nvGrpSpPr>
          <p:grpSpPr>
            <a:xfrm>
              <a:off x="734748" y="3129054"/>
              <a:ext cx="175853" cy="115581"/>
              <a:chOff x="4008581" y="3649881"/>
              <a:chExt cx="183625" cy="115581"/>
            </a:xfrm>
          </p:grpSpPr>
          <p:sp>
            <p:nvSpPr>
              <p:cNvPr id="181" name="任意形状 1068">
                <a:extLst>
                  <a:ext uri="{FF2B5EF4-FFF2-40B4-BE49-F238E27FC236}">
                    <a16:creationId xmlns:a16="http://schemas.microsoft.com/office/drawing/2014/main" id="{6269F33B-AD39-C927-27A5-5B8D6EB835A6}"/>
                  </a:ext>
                </a:extLst>
              </p:cNvPr>
              <p:cNvSpPr/>
              <p:nvPr>
                <p:custDataLst>
                  <p:tags r:id="rId10"/>
                </p:custDataLst>
              </p:nvPr>
            </p:nvSpPr>
            <p:spPr>
              <a:xfrm>
                <a:off x="4008581" y="3649881"/>
                <a:ext cx="107420" cy="87302"/>
              </a:xfrm>
              <a:custGeom>
                <a:avLst/>
                <a:gdLst>
                  <a:gd name="connsiteX0" fmla="*/ 94591 w 107420"/>
                  <a:gd name="connsiteY0" fmla="*/ 9742 h 87302"/>
                  <a:gd name="connsiteX1" fmla="*/ 84343 w 107420"/>
                  <a:gd name="connsiteY1" fmla="*/ 22837 h 87302"/>
                  <a:gd name="connsiteX2" fmla="*/ 93832 w 107420"/>
                  <a:gd name="connsiteY2" fmla="*/ 31568 h 87302"/>
                  <a:gd name="connsiteX3" fmla="*/ 107497 w 107420"/>
                  <a:gd name="connsiteY3" fmla="*/ 16764 h 87302"/>
                  <a:gd name="connsiteX4" fmla="*/ 85861 w 107420"/>
                  <a:gd name="connsiteY4" fmla="*/ 63 h 87302"/>
                  <a:gd name="connsiteX5" fmla="*/ 65554 w 107420"/>
                  <a:gd name="connsiteY5" fmla="*/ 11640 h 87302"/>
                  <a:gd name="connsiteX6" fmla="*/ 39363 w 107420"/>
                  <a:gd name="connsiteY6" fmla="*/ 63 h 87302"/>
                  <a:gd name="connsiteX7" fmla="*/ 2544 w 107420"/>
                  <a:gd name="connsiteY7" fmla="*/ 29670 h 87302"/>
                  <a:gd name="connsiteX8" fmla="*/ 7099 w 107420"/>
                  <a:gd name="connsiteY8" fmla="*/ 32327 h 87302"/>
                  <a:gd name="connsiteX9" fmla="*/ 11464 w 107420"/>
                  <a:gd name="connsiteY9" fmla="*/ 29860 h 87302"/>
                  <a:gd name="connsiteX10" fmla="*/ 38414 w 107420"/>
                  <a:gd name="connsiteY10" fmla="*/ 6895 h 87302"/>
                  <a:gd name="connsiteX11" fmla="*/ 49042 w 107420"/>
                  <a:gd name="connsiteY11" fmla="*/ 16385 h 87302"/>
                  <a:gd name="connsiteX12" fmla="*/ 44677 w 107420"/>
                  <a:gd name="connsiteY12" fmla="*/ 37261 h 87302"/>
                  <a:gd name="connsiteX13" fmla="*/ 38224 w 107420"/>
                  <a:gd name="connsiteY13" fmla="*/ 63262 h 87302"/>
                  <a:gd name="connsiteX14" fmla="*/ 22092 w 107420"/>
                  <a:gd name="connsiteY14" fmla="*/ 80533 h 87302"/>
                  <a:gd name="connsiteX15" fmla="*/ 12982 w 107420"/>
                  <a:gd name="connsiteY15" fmla="*/ 77686 h 87302"/>
                  <a:gd name="connsiteX16" fmla="*/ 23231 w 107420"/>
                  <a:gd name="connsiteY16" fmla="*/ 64591 h 87302"/>
                  <a:gd name="connsiteX17" fmla="*/ 13741 w 107420"/>
                  <a:gd name="connsiteY17" fmla="*/ 55861 h 87302"/>
                  <a:gd name="connsiteX18" fmla="*/ 77 w 107420"/>
                  <a:gd name="connsiteY18" fmla="*/ 70664 h 87302"/>
                  <a:gd name="connsiteX19" fmla="*/ 21713 w 107420"/>
                  <a:gd name="connsiteY19" fmla="*/ 87365 h 87302"/>
                  <a:gd name="connsiteX20" fmla="*/ 42020 w 107420"/>
                  <a:gd name="connsiteY20" fmla="*/ 75788 h 87302"/>
                  <a:gd name="connsiteX21" fmla="*/ 68211 w 107420"/>
                  <a:gd name="connsiteY21" fmla="*/ 87365 h 87302"/>
                  <a:gd name="connsiteX22" fmla="*/ 105030 w 107420"/>
                  <a:gd name="connsiteY22" fmla="*/ 57758 h 87302"/>
                  <a:gd name="connsiteX23" fmla="*/ 100475 w 107420"/>
                  <a:gd name="connsiteY23" fmla="*/ 55101 h 87302"/>
                  <a:gd name="connsiteX24" fmla="*/ 96110 w 107420"/>
                  <a:gd name="connsiteY24" fmla="*/ 57569 h 87302"/>
                  <a:gd name="connsiteX25" fmla="*/ 69160 w 107420"/>
                  <a:gd name="connsiteY25" fmla="*/ 80533 h 87302"/>
                  <a:gd name="connsiteX26" fmla="*/ 58532 w 107420"/>
                  <a:gd name="connsiteY26" fmla="*/ 71044 h 87302"/>
                  <a:gd name="connsiteX27" fmla="*/ 62707 w 107420"/>
                  <a:gd name="connsiteY27" fmla="*/ 49977 h 87302"/>
                  <a:gd name="connsiteX28" fmla="*/ 69349 w 107420"/>
                  <a:gd name="connsiteY28" fmla="*/ 24166 h 87302"/>
                  <a:gd name="connsiteX29" fmla="*/ 85481 w 107420"/>
                  <a:gd name="connsiteY29" fmla="*/ 6895 h 87302"/>
                  <a:gd name="connsiteX30" fmla="*/ 94591 w 107420"/>
                  <a:gd name="connsiteY30" fmla="*/ 9742 h 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7302">
                    <a:moveTo>
                      <a:pt x="94591" y="9742"/>
                    </a:moveTo>
                    <a:cubicBezTo>
                      <a:pt x="87759" y="11640"/>
                      <a:pt x="84343" y="18093"/>
                      <a:pt x="84343" y="22837"/>
                    </a:cubicBezTo>
                    <a:cubicBezTo>
                      <a:pt x="84343" y="27013"/>
                      <a:pt x="87569" y="31568"/>
                      <a:pt x="93832" y="31568"/>
                    </a:cubicBezTo>
                    <a:cubicBezTo>
                      <a:pt x="100475" y="31568"/>
                      <a:pt x="107497" y="26064"/>
                      <a:pt x="107497" y="16764"/>
                    </a:cubicBezTo>
                    <a:cubicBezTo>
                      <a:pt x="107497" y="6705"/>
                      <a:pt x="97438" y="63"/>
                      <a:pt x="85861" y="63"/>
                    </a:cubicBezTo>
                    <a:cubicBezTo>
                      <a:pt x="75043" y="63"/>
                      <a:pt x="68021" y="8224"/>
                      <a:pt x="65554" y="11640"/>
                    </a:cubicBezTo>
                    <a:cubicBezTo>
                      <a:pt x="60809" y="3669"/>
                      <a:pt x="50181" y="63"/>
                      <a:pt x="39363" y="63"/>
                    </a:cubicBezTo>
                    <a:cubicBezTo>
                      <a:pt x="15450" y="63"/>
                      <a:pt x="2544" y="23407"/>
                      <a:pt x="2544" y="29670"/>
                    </a:cubicBezTo>
                    <a:cubicBezTo>
                      <a:pt x="2544" y="32327"/>
                      <a:pt x="5391" y="32327"/>
                      <a:pt x="7099" y="32327"/>
                    </a:cubicBezTo>
                    <a:cubicBezTo>
                      <a:pt x="9376" y="32327"/>
                      <a:pt x="10705" y="32327"/>
                      <a:pt x="11464" y="29860"/>
                    </a:cubicBezTo>
                    <a:cubicBezTo>
                      <a:pt x="16968" y="12589"/>
                      <a:pt x="30633" y="6895"/>
                      <a:pt x="38414" y="6895"/>
                    </a:cubicBezTo>
                    <a:cubicBezTo>
                      <a:pt x="45626" y="6895"/>
                      <a:pt x="49042" y="10311"/>
                      <a:pt x="49042" y="16385"/>
                    </a:cubicBezTo>
                    <a:cubicBezTo>
                      <a:pt x="49042" y="19991"/>
                      <a:pt x="46385" y="30429"/>
                      <a:pt x="44677" y="37261"/>
                    </a:cubicBezTo>
                    <a:lnTo>
                      <a:pt x="38224" y="63262"/>
                    </a:lnTo>
                    <a:cubicBezTo>
                      <a:pt x="35377" y="74839"/>
                      <a:pt x="28545" y="80533"/>
                      <a:pt x="22092" y="80533"/>
                    </a:cubicBezTo>
                    <a:cubicBezTo>
                      <a:pt x="21143" y="80533"/>
                      <a:pt x="16778" y="80533"/>
                      <a:pt x="12982" y="77686"/>
                    </a:cubicBezTo>
                    <a:cubicBezTo>
                      <a:pt x="19815" y="75788"/>
                      <a:pt x="23231" y="69335"/>
                      <a:pt x="23231" y="64591"/>
                    </a:cubicBezTo>
                    <a:cubicBezTo>
                      <a:pt x="23231" y="60415"/>
                      <a:pt x="20004" y="55861"/>
                      <a:pt x="13741" y="55861"/>
                    </a:cubicBezTo>
                    <a:cubicBezTo>
                      <a:pt x="7099" y="55861"/>
                      <a:pt x="77" y="61364"/>
                      <a:pt x="77" y="70664"/>
                    </a:cubicBezTo>
                    <a:cubicBezTo>
                      <a:pt x="77" y="80723"/>
                      <a:pt x="10135" y="87365"/>
                      <a:pt x="21713" y="87365"/>
                    </a:cubicBezTo>
                    <a:cubicBezTo>
                      <a:pt x="32531" y="87365"/>
                      <a:pt x="39553" y="79204"/>
                      <a:pt x="42020" y="75788"/>
                    </a:cubicBezTo>
                    <a:cubicBezTo>
                      <a:pt x="46765" y="83759"/>
                      <a:pt x="57393" y="87365"/>
                      <a:pt x="68211" y="87365"/>
                    </a:cubicBezTo>
                    <a:cubicBezTo>
                      <a:pt x="92124" y="87365"/>
                      <a:pt x="105030" y="64021"/>
                      <a:pt x="105030" y="57758"/>
                    </a:cubicBezTo>
                    <a:cubicBezTo>
                      <a:pt x="105030" y="55101"/>
                      <a:pt x="102183" y="55101"/>
                      <a:pt x="100475" y="55101"/>
                    </a:cubicBezTo>
                    <a:cubicBezTo>
                      <a:pt x="98197" y="55101"/>
                      <a:pt x="96869" y="55101"/>
                      <a:pt x="96110" y="57569"/>
                    </a:cubicBezTo>
                    <a:cubicBezTo>
                      <a:pt x="90606" y="74839"/>
                      <a:pt x="76941" y="80533"/>
                      <a:pt x="69160" y="80533"/>
                    </a:cubicBezTo>
                    <a:cubicBezTo>
                      <a:pt x="61948" y="80533"/>
                      <a:pt x="58532" y="77117"/>
                      <a:pt x="58532" y="71044"/>
                    </a:cubicBezTo>
                    <a:cubicBezTo>
                      <a:pt x="58532" y="67058"/>
                      <a:pt x="60999" y="56999"/>
                      <a:pt x="62707" y="49977"/>
                    </a:cubicBezTo>
                    <a:cubicBezTo>
                      <a:pt x="64035" y="45043"/>
                      <a:pt x="68401" y="27202"/>
                      <a:pt x="69349" y="24166"/>
                    </a:cubicBezTo>
                    <a:cubicBezTo>
                      <a:pt x="72196" y="12779"/>
                      <a:pt x="78839" y="6895"/>
                      <a:pt x="85481" y="6895"/>
                    </a:cubicBezTo>
                    <a:cubicBezTo>
                      <a:pt x="86430" y="6895"/>
                      <a:pt x="90796" y="6895"/>
                      <a:pt x="94591" y="9742"/>
                    </a:cubicBezTo>
                    <a:close/>
                  </a:path>
                </a:pathLst>
              </a:custGeom>
              <a:solidFill>
                <a:srgbClr val="000000"/>
              </a:solidFill>
              <a:ln w="19050" cap="flat">
                <a:noFill/>
                <a:prstDash val="solid"/>
                <a:miter/>
              </a:ln>
            </p:spPr>
            <p:txBody>
              <a:bodyPr rtlCol="0" anchor="ctr"/>
              <a:lstStyle/>
              <a:p>
                <a:endParaRPr lang="zh-CN" altLang="en-US"/>
              </a:p>
            </p:txBody>
          </p:sp>
          <p:sp>
            <p:nvSpPr>
              <p:cNvPr id="182" name="任意形状 1069">
                <a:extLst>
                  <a:ext uri="{FF2B5EF4-FFF2-40B4-BE49-F238E27FC236}">
                    <a16:creationId xmlns:a16="http://schemas.microsoft.com/office/drawing/2014/main" id="{1E84458E-5C24-4556-5269-D734248E8CE1}"/>
                  </a:ext>
                </a:extLst>
              </p:cNvPr>
              <p:cNvSpPr/>
              <p:nvPr>
                <p:custDataLst>
                  <p:tags r:id="rId11"/>
                </p:custDataLst>
              </p:nvPr>
            </p:nvSpPr>
            <p:spPr>
              <a:xfrm>
                <a:off x="4135346" y="3705546"/>
                <a:ext cx="56860" cy="59916"/>
              </a:xfrm>
              <a:custGeom>
                <a:avLst/>
                <a:gdLst>
                  <a:gd name="connsiteX0" fmla="*/ 20941 w 56860"/>
                  <a:gd name="connsiteY0" fmla="*/ 28362 h 59916"/>
                  <a:gd name="connsiteX1" fmla="*/ 42330 w 56860"/>
                  <a:gd name="connsiteY1" fmla="*/ 25572 h 59916"/>
                  <a:gd name="connsiteX2" fmla="*/ 54021 w 56860"/>
                  <a:gd name="connsiteY2" fmla="*/ 11755 h 59916"/>
                  <a:gd name="connsiteX3" fmla="*/ 37547 w 56860"/>
                  <a:gd name="connsiteY3" fmla="*/ 64 h 59916"/>
                  <a:gd name="connsiteX4" fmla="*/ 83 w 56860"/>
                  <a:gd name="connsiteY4" fmla="*/ 35004 h 59916"/>
                  <a:gd name="connsiteX5" fmla="*/ 23997 w 56860"/>
                  <a:gd name="connsiteY5" fmla="*/ 59980 h 59916"/>
                  <a:gd name="connsiteX6" fmla="*/ 56944 w 56860"/>
                  <a:gd name="connsiteY6" fmla="*/ 44968 h 59916"/>
                  <a:gd name="connsiteX7" fmla="*/ 54685 w 56860"/>
                  <a:gd name="connsiteY7" fmla="*/ 42710 h 59916"/>
                  <a:gd name="connsiteX8" fmla="*/ 52560 w 56860"/>
                  <a:gd name="connsiteY8" fmla="*/ 44038 h 59916"/>
                  <a:gd name="connsiteX9" fmla="*/ 24262 w 56860"/>
                  <a:gd name="connsiteY9" fmla="*/ 56261 h 59916"/>
                  <a:gd name="connsiteX10" fmla="*/ 10977 w 56860"/>
                  <a:gd name="connsiteY10" fmla="*/ 40186 h 59916"/>
                  <a:gd name="connsiteX11" fmla="*/ 12571 w 56860"/>
                  <a:gd name="connsiteY11" fmla="*/ 28362 h 59916"/>
                  <a:gd name="connsiteX12" fmla="*/ 20941 w 56860"/>
                  <a:gd name="connsiteY12" fmla="*/ 28362 h 59916"/>
                  <a:gd name="connsiteX13" fmla="*/ 13634 w 56860"/>
                  <a:gd name="connsiteY13" fmla="*/ 24642 h 59916"/>
                  <a:gd name="connsiteX14" fmla="*/ 37547 w 56860"/>
                  <a:gd name="connsiteY14" fmla="*/ 3784 h 59916"/>
                  <a:gd name="connsiteX15" fmla="*/ 48308 w 56860"/>
                  <a:gd name="connsiteY15" fmla="*/ 11755 h 59916"/>
                  <a:gd name="connsiteX16" fmla="*/ 20144 w 56860"/>
                  <a:gd name="connsiteY16" fmla="*/ 24642 h 59916"/>
                  <a:gd name="connsiteX17" fmla="*/ 13634 w 56860"/>
                  <a:gd name="connsiteY17" fmla="*/ 24642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9916">
                    <a:moveTo>
                      <a:pt x="20941" y="28362"/>
                    </a:moveTo>
                    <a:cubicBezTo>
                      <a:pt x="24661" y="28362"/>
                      <a:pt x="35156" y="28096"/>
                      <a:pt x="42330" y="25572"/>
                    </a:cubicBezTo>
                    <a:cubicBezTo>
                      <a:pt x="52161" y="22118"/>
                      <a:pt x="54021" y="15741"/>
                      <a:pt x="54021" y="11755"/>
                    </a:cubicBezTo>
                    <a:cubicBezTo>
                      <a:pt x="54021" y="4448"/>
                      <a:pt x="46714" y="64"/>
                      <a:pt x="37547" y="64"/>
                    </a:cubicBezTo>
                    <a:cubicBezTo>
                      <a:pt x="21605" y="64"/>
                      <a:pt x="83" y="12287"/>
                      <a:pt x="83" y="35004"/>
                    </a:cubicBezTo>
                    <a:cubicBezTo>
                      <a:pt x="83" y="48422"/>
                      <a:pt x="8453" y="59980"/>
                      <a:pt x="23997" y="59980"/>
                    </a:cubicBezTo>
                    <a:cubicBezTo>
                      <a:pt x="46449" y="59980"/>
                      <a:pt x="56944" y="46828"/>
                      <a:pt x="56944" y="44968"/>
                    </a:cubicBezTo>
                    <a:cubicBezTo>
                      <a:pt x="56944" y="44171"/>
                      <a:pt x="55748" y="42710"/>
                      <a:pt x="54685" y="42710"/>
                    </a:cubicBezTo>
                    <a:cubicBezTo>
                      <a:pt x="53888" y="42710"/>
                      <a:pt x="53623" y="42975"/>
                      <a:pt x="52560" y="44038"/>
                    </a:cubicBezTo>
                    <a:cubicBezTo>
                      <a:pt x="42197" y="56261"/>
                      <a:pt x="26654" y="56261"/>
                      <a:pt x="24262" y="56261"/>
                    </a:cubicBezTo>
                    <a:cubicBezTo>
                      <a:pt x="16291" y="56261"/>
                      <a:pt x="10977" y="50947"/>
                      <a:pt x="10977" y="40186"/>
                    </a:cubicBezTo>
                    <a:cubicBezTo>
                      <a:pt x="10977" y="38326"/>
                      <a:pt x="10977" y="35669"/>
                      <a:pt x="12571" y="28362"/>
                    </a:cubicBezTo>
                    <a:lnTo>
                      <a:pt x="20941" y="28362"/>
                    </a:lnTo>
                    <a:close/>
                    <a:moveTo>
                      <a:pt x="13634" y="24642"/>
                    </a:moveTo>
                    <a:cubicBezTo>
                      <a:pt x="19081" y="5378"/>
                      <a:pt x="33828" y="3784"/>
                      <a:pt x="37547" y="3784"/>
                    </a:cubicBezTo>
                    <a:cubicBezTo>
                      <a:pt x="43393" y="3784"/>
                      <a:pt x="48308" y="6707"/>
                      <a:pt x="48308" y="11755"/>
                    </a:cubicBezTo>
                    <a:cubicBezTo>
                      <a:pt x="48308" y="24642"/>
                      <a:pt x="25857" y="24642"/>
                      <a:pt x="20144" y="24642"/>
                    </a:cubicBezTo>
                    <a:lnTo>
                      <a:pt x="13634" y="24642"/>
                    </a:lnTo>
                    <a:close/>
                  </a:path>
                </a:pathLst>
              </a:custGeom>
              <a:solidFill>
                <a:srgbClr val="000000"/>
              </a:solidFill>
              <a:ln w="19050" cap="flat">
                <a:noFill/>
                <a:prstDash val="solid"/>
                <a:miter/>
              </a:ln>
            </p:spPr>
            <p:txBody>
              <a:bodyPr rtlCol="0" anchor="ctr"/>
              <a:lstStyle/>
              <a:p>
                <a:endParaRPr lang="zh-CN" altLang="en-US"/>
              </a:p>
            </p:txBody>
          </p:sp>
        </p:grpSp>
        <p:sp>
          <p:nvSpPr>
            <p:cNvPr id="184" name="任意形状 1234">
              <a:extLst>
                <a:ext uri="{FF2B5EF4-FFF2-40B4-BE49-F238E27FC236}">
                  <a16:creationId xmlns:a16="http://schemas.microsoft.com/office/drawing/2014/main" id="{E1ECF265-7DCB-EDCE-1E06-CA982D2D516F}"/>
                </a:ext>
              </a:extLst>
            </p:cNvPr>
            <p:cNvSpPr/>
            <p:nvPr>
              <p:custDataLst>
                <p:tags r:id="rId8"/>
              </p:custDataLst>
            </p:nvPr>
          </p:nvSpPr>
          <p:spPr>
            <a:xfrm>
              <a:off x="3584928" y="2956936"/>
              <a:ext cx="44795" cy="29227"/>
            </a:xfrm>
            <a:custGeom>
              <a:avLst/>
              <a:gdLst>
                <a:gd name="connsiteX0" fmla="*/ 23554 w 46775"/>
                <a:gd name="connsiteY0" fmla="*/ 60 h 29227"/>
                <a:gd name="connsiteX1" fmla="*/ 79 w 46775"/>
                <a:gd name="connsiteY1" fmla="*/ 25871 h 29227"/>
                <a:gd name="connsiteX2" fmla="*/ 3232 w 46775"/>
                <a:gd name="connsiteY2" fmla="*/ 29288 h 29227"/>
                <a:gd name="connsiteX3" fmla="*/ 23554 w 46775"/>
                <a:gd name="connsiteY3" fmla="*/ 9929 h 29227"/>
                <a:gd name="connsiteX4" fmla="*/ 43701 w 46775"/>
                <a:gd name="connsiteY4" fmla="*/ 29288 h 29227"/>
                <a:gd name="connsiteX5" fmla="*/ 46854 w 46775"/>
                <a:gd name="connsiteY5" fmla="*/ 25871 h 29227"/>
                <a:gd name="connsiteX6" fmla="*/ 23554 w 46775"/>
                <a:gd name="connsiteY6" fmla="*/ 60 h 2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75" h="29227">
                  <a:moveTo>
                    <a:pt x="23554" y="60"/>
                  </a:moveTo>
                  <a:lnTo>
                    <a:pt x="79" y="25871"/>
                  </a:lnTo>
                  <a:lnTo>
                    <a:pt x="3232" y="29288"/>
                  </a:lnTo>
                  <a:lnTo>
                    <a:pt x="23554" y="9929"/>
                  </a:lnTo>
                  <a:lnTo>
                    <a:pt x="43701" y="29288"/>
                  </a:lnTo>
                  <a:lnTo>
                    <a:pt x="46854" y="25871"/>
                  </a:lnTo>
                  <a:lnTo>
                    <a:pt x="23554" y="60"/>
                  </a:lnTo>
                  <a:close/>
                </a:path>
              </a:pathLst>
            </a:custGeom>
            <a:solidFill>
              <a:srgbClr val="000000"/>
            </a:solidFill>
            <a:ln w="175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93" name="直线箭头连接符 562">
              <a:extLst>
                <a:ext uri="{FF2B5EF4-FFF2-40B4-BE49-F238E27FC236}">
                  <a16:creationId xmlns:a16="http://schemas.microsoft.com/office/drawing/2014/main" id="{BCE923B5-553D-ED94-C5CC-14E58E9C16AE}"/>
                </a:ext>
              </a:extLst>
            </p:cNvPr>
            <p:cNvCxnSpPr>
              <a:cxnSpLocks/>
            </p:cNvCxnSpPr>
            <p:nvPr/>
          </p:nvCxnSpPr>
          <p:spPr>
            <a:xfrm flipV="1">
              <a:off x="2284546" y="3285592"/>
              <a:ext cx="0" cy="1570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4" name="直线箭头连接符 563">
              <a:extLst>
                <a:ext uri="{FF2B5EF4-FFF2-40B4-BE49-F238E27FC236}">
                  <a16:creationId xmlns:a16="http://schemas.microsoft.com/office/drawing/2014/main" id="{4E38EB6E-6DAC-DCC7-B1BC-3DE88405DF5F}"/>
                </a:ext>
              </a:extLst>
            </p:cNvPr>
            <p:cNvCxnSpPr>
              <a:cxnSpLocks/>
            </p:cNvCxnSpPr>
            <p:nvPr/>
          </p:nvCxnSpPr>
          <p:spPr>
            <a:xfrm flipH="1" flipV="1">
              <a:off x="1921062" y="3284466"/>
              <a:ext cx="186" cy="1599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5" name="肘形连接符 604">
              <a:extLst>
                <a:ext uri="{FF2B5EF4-FFF2-40B4-BE49-F238E27FC236}">
                  <a16:creationId xmlns:a16="http://schemas.microsoft.com/office/drawing/2014/main" id="{B20E3F2C-0746-7DCF-C827-5AA5AA3CC4F7}"/>
                </a:ext>
              </a:extLst>
            </p:cNvPr>
            <p:cNvCxnSpPr>
              <a:cxnSpLocks/>
              <a:endCxn id="91" idx="0"/>
            </p:cNvCxnSpPr>
            <p:nvPr/>
          </p:nvCxnSpPr>
          <p:spPr>
            <a:xfrm rot="5400000">
              <a:off x="1414181" y="3578533"/>
              <a:ext cx="1065387" cy="679163"/>
            </a:xfrm>
            <a:prstGeom prst="bentConnector3">
              <a:avLst>
                <a:gd name="adj1" fmla="val 6713"/>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线连接符 564">
              <a:extLst>
                <a:ext uri="{FF2B5EF4-FFF2-40B4-BE49-F238E27FC236}">
                  <a16:creationId xmlns:a16="http://schemas.microsoft.com/office/drawing/2014/main" id="{52B1298F-D067-3F3E-895F-C5FF404A9472}"/>
                </a:ext>
              </a:extLst>
            </p:cNvPr>
            <p:cNvCxnSpPr>
              <a:cxnSpLocks/>
            </p:cNvCxnSpPr>
            <p:nvPr/>
          </p:nvCxnSpPr>
          <p:spPr>
            <a:xfrm>
              <a:off x="2643151" y="4107505"/>
              <a:ext cx="3315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线箭头连接符 563">
              <a:extLst>
                <a:ext uri="{FF2B5EF4-FFF2-40B4-BE49-F238E27FC236}">
                  <a16:creationId xmlns:a16="http://schemas.microsoft.com/office/drawing/2014/main" id="{2ABF5203-B677-E0E4-9B70-333674A35127}"/>
                </a:ext>
              </a:extLst>
            </p:cNvPr>
            <p:cNvCxnSpPr>
              <a:cxnSpLocks/>
            </p:cNvCxnSpPr>
            <p:nvPr/>
          </p:nvCxnSpPr>
          <p:spPr>
            <a:xfrm flipV="1">
              <a:off x="2644749" y="3284466"/>
              <a:ext cx="0" cy="2015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8" name="直线连接符 564">
              <a:extLst>
                <a:ext uri="{FF2B5EF4-FFF2-40B4-BE49-F238E27FC236}">
                  <a16:creationId xmlns:a16="http://schemas.microsoft.com/office/drawing/2014/main" id="{0F19445C-27EB-98DE-BFC7-B2922C88D0FA}"/>
                </a:ext>
              </a:extLst>
            </p:cNvPr>
            <p:cNvCxnSpPr>
              <a:cxnSpLocks/>
            </p:cNvCxnSpPr>
            <p:nvPr/>
          </p:nvCxnSpPr>
          <p:spPr>
            <a:xfrm flipV="1">
              <a:off x="2197716" y="3487804"/>
              <a:ext cx="775463" cy="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线连接符 564">
              <a:extLst>
                <a:ext uri="{FF2B5EF4-FFF2-40B4-BE49-F238E27FC236}">
                  <a16:creationId xmlns:a16="http://schemas.microsoft.com/office/drawing/2014/main" id="{9AB24B5C-B9D9-075A-DC14-546CD8C1F0AB}"/>
                </a:ext>
              </a:extLst>
            </p:cNvPr>
            <p:cNvCxnSpPr>
              <a:cxnSpLocks/>
            </p:cNvCxnSpPr>
            <p:nvPr/>
          </p:nvCxnSpPr>
          <p:spPr>
            <a:xfrm flipV="1">
              <a:off x="2205366" y="3486035"/>
              <a:ext cx="0" cy="536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肘形连接符 576">
              <a:extLst>
                <a:ext uri="{FF2B5EF4-FFF2-40B4-BE49-F238E27FC236}">
                  <a16:creationId xmlns:a16="http://schemas.microsoft.com/office/drawing/2014/main" id="{1456A02E-7E51-6A7F-ABBE-4F22AC503682}"/>
                </a:ext>
              </a:extLst>
            </p:cNvPr>
            <p:cNvCxnSpPr>
              <a:cxnSpLocks/>
            </p:cNvCxnSpPr>
            <p:nvPr/>
          </p:nvCxnSpPr>
          <p:spPr>
            <a:xfrm rot="10800000">
              <a:off x="2245111" y="2902982"/>
              <a:ext cx="723682" cy="578320"/>
            </a:xfrm>
            <a:prstGeom prst="bentConnector3">
              <a:avLst>
                <a:gd name="adj1" fmla="val 4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图形 215 2" descr="\documentclass{article}&#10;\usepackage{amsmath}&#10;\usepackage[bold]{hhtensor}&#10;\pagestyle{empty}&#10;\begin{document}&#10;&#10;$\vec q$&#10;&#10;&#10;\end{document}" title="IguanaTex Vector Display">
              <a:extLst>
                <a:ext uri="{FF2B5EF4-FFF2-40B4-BE49-F238E27FC236}">
                  <a16:creationId xmlns:a16="http://schemas.microsoft.com/office/drawing/2014/main" id="{21763B5F-571D-EF6F-F45A-933D3887C54D}"/>
                </a:ext>
              </a:extLst>
            </p:cNvPr>
            <p:cNvSpPr>
              <a:spLocks noChangeAspect="1"/>
            </p:cNvSpPr>
            <p:nvPr>
              <p:custDataLst>
                <p:tags r:id="rId9"/>
              </p:custDataLst>
            </p:nvPr>
          </p:nvSpPr>
          <p:spPr>
            <a:xfrm>
              <a:off x="2698394" y="3322355"/>
              <a:ext cx="60419" cy="102300"/>
            </a:xfrm>
            <a:custGeom>
              <a:avLst/>
              <a:gdLst>
                <a:gd name="connsiteX0" fmla="*/ 94591 w 94514"/>
                <a:gd name="connsiteY0" fmla="*/ 3479 h 122603"/>
                <a:gd name="connsiteX1" fmla="*/ 91175 w 94514"/>
                <a:gd name="connsiteY1" fmla="*/ 63 h 122603"/>
                <a:gd name="connsiteX2" fmla="*/ 73904 w 94514"/>
                <a:gd name="connsiteY2" fmla="*/ 8224 h 122603"/>
                <a:gd name="connsiteX3" fmla="*/ 53597 w 94514"/>
                <a:gd name="connsiteY3" fmla="*/ 63 h 122603"/>
                <a:gd name="connsiteX4" fmla="*/ 77 w 94514"/>
                <a:gd name="connsiteY4" fmla="*/ 56050 h 122603"/>
                <a:gd name="connsiteX5" fmla="*/ 33290 w 94514"/>
                <a:gd name="connsiteY5" fmla="*/ 87365 h 122603"/>
                <a:gd name="connsiteX6" fmla="*/ 53977 w 94514"/>
                <a:gd name="connsiteY6" fmla="*/ 81292 h 122603"/>
                <a:gd name="connsiteX7" fmla="*/ 46765 w 94514"/>
                <a:gd name="connsiteY7" fmla="*/ 110140 h 122603"/>
                <a:gd name="connsiteX8" fmla="*/ 44487 w 94514"/>
                <a:gd name="connsiteY8" fmla="*/ 113366 h 122603"/>
                <a:gd name="connsiteX9" fmla="*/ 37275 w 94514"/>
                <a:gd name="connsiteY9" fmla="*/ 113746 h 122603"/>
                <a:gd name="connsiteX10" fmla="*/ 31961 w 94514"/>
                <a:gd name="connsiteY10" fmla="*/ 114885 h 122603"/>
                <a:gd name="connsiteX11" fmla="*/ 30443 w 94514"/>
                <a:gd name="connsiteY11" fmla="*/ 119250 h 122603"/>
                <a:gd name="connsiteX12" fmla="*/ 34239 w 94514"/>
                <a:gd name="connsiteY12" fmla="*/ 122666 h 122603"/>
                <a:gd name="connsiteX13" fmla="*/ 54356 w 94514"/>
                <a:gd name="connsiteY13" fmla="*/ 122097 h 122603"/>
                <a:gd name="connsiteX14" fmla="*/ 75423 w 94514"/>
                <a:gd name="connsiteY14" fmla="*/ 122666 h 122603"/>
                <a:gd name="connsiteX15" fmla="*/ 80357 w 94514"/>
                <a:gd name="connsiteY15" fmla="*/ 117162 h 122603"/>
                <a:gd name="connsiteX16" fmla="*/ 75423 w 94514"/>
                <a:gd name="connsiteY16" fmla="*/ 113746 h 122603"/>
                <a:gd name="connsiteX17" fmla="*/ 67262 w 94514"/>
                <a:gd name="connsiteY17" fmla="*/ 113556 h 122603"/>
                <a:gd name="connsiteX18" fmla="*/ 94591 w 94514"/>
                <a:gd name="connsiteY18" fmla="*/ 3479 h 122603"/>
                <a:gd name="connsiteX19" fmla="*/ 57962 w 94514"/>
                <a:gd name="connsiteY19" fmla="*/ 65540 h 122603"/>
                <a:gd name="connsiteX20" fmla="*/ 54926 w 94514"/>
                <a:gd name="connsiteY20" fmla="*/ 71044 h 122603"/>
                <a:gd name="connsiteX21" fmla="*/ 34239 w 94514"/>
                <a:gd name="connsiteY21" fmla="*/ 80533 h 122603"/>
                <a:gd name="connsiteX22" fmla="*/ 21523 w 94514"/>
                <a:gd name="connsiteY22" fmla="*/ 66109 h 122603"/>
                <a:gd name="connsiteX23" fmla="*/ 31012 w 94514"/>
                <a:gd name="connsiteY23" fmla="*/ 25494 h 122603"/>
                <a:gd name="connsiteX24" fmla="*/ 53977 w 94514"/>
                <a:gd name="connsiteY24" fmla="*/ 6895 h 122603"/>
                <a:gd name="connsiteX25" fmla="*/ 69729 w 94514"/>
                <a:gd name="connsiteY25" fmla="*/ 17903 h 122603"/>
                <a:gd name="connsiteX26" fmla="*/ 69349 w 94514"/>
                <a:gd name="connsiteY26" fmla="*/ 20560 h 122603"/>
                <a:gd name="connsiteX27" fmla="*/ 57962 w 94514"/>
                <a:gd name="connsiteY27" fmla="*/ 65540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22603">
                  <a:moveTo>
                    <a:pt x="94591" y="3479"/>
                  </a:moveTo>
                  <a:cubicBezTo>
                    <a:pt x="94591" y="2530"/>
                    <a:pt x="93832" y="63"/>
                    <a:pt x="91175" y="63"/>
                  </a:cubicBezTo>
                  <a:cubicBezTo>
                    <a:pt x="90985" y="63"/>
                    <a:pt x="79788" y="2720"/>
                    <a:pt x="73904" y="8224"/>
                  </a:cubicBezTo>
                  <a:cubicBezTo>
                    <a:pt x="71247" y="5187"/>
                    <a:pt x="64795" y="63"/>
                    <a:pt x="53597" y="63"/>
                  </a:cubicBezTo>
                  <a:cubicBezTo>
                    <a:pt x="20574" y="63"/>
                    <a:pt x="77" y="30049"/>
                    <a:pt x="77" y="56050"/>
                  </a:cubicBezTo>
                  <a:cubicBezTo>
                    <a:pt x="77" y="79394"/>
                    <a:pt x="17537" y="87365"/>
                    <a:pt x="33290" y="87365"/>
                  </a:cubicBezTo>
                  <a:cubicBezTo>
                    <a:pt x="42400" y="87365"/>
                    <a:pt x="49991" y="83759"/>
                    <a:pt x="53977" y="81292"/>
                  </a:cubicBezTo>
                  <a:lnTo>
                    <a:pt x="46765" y="110140"/>
                  </a:lnTo>
                  <a:cubicBezTo>
                    <a:pt x="46005" y="112987"/>
                    <a:pt x="45816" y="113177"/>
                    <a:pt x="44487" y="113366"/>
                  </a:cubicBezTo>
                  <a:cubicBezTo>
                    <a:pt x="42400" y="113746"/>
                    <a:pt x="39363" y="113746"/>
                    <a:pt x="37275" y="113746"/>
                  </a:cubicBezTo>
                  <a:cubicBezTo>
                    <a:pt x="34049" y="113746"/>
                    <a:pt x="32910" y="113746"/>
                    <a:pt x="31961" y="114885"/>
                  </a:cubicBezTo>
                  <a:cubicBezTo>
                    <a:pt x="31012" y="116023"/>
                    <a:pt x="30443" y="119060"/>
                    <a:pt x="30443" y="119250"/>
                  </a:cubicBezTo>
                  <a:cubicBezTo>
                    <a:pt x="30443" y="120389"/>
                    <a:pt x="31202" y="122666"/>
                    <a:pt x="34239" y="122666"/>
                  </a:cubicBezTo>
                  <a:cubicBezTo>
                    <a:pt x="40691" y="122666"/>
                    <a:pt x="47714" y="122097"/>
                    <a:pt x="54356" y="122097"/>
                  </a:cubicBezTo>
                  <a:cubicBezTo>
                    <a:pt x="61378" y="122097"/>
                    <a:pt x="68590" y="122666"/>
                    <a:pt x="75423" y="122666"/>
                  </a:cubicBezTo>
                  <a:cubicBezTo>
                    <a:pt x="76751" y="122666"/>
                    <a:pt x="80357" y="122666"/>
                    <a:pt x="80357" y="117162"/>
                  </a:cubicBezTo>
                  <a:cubicBezTo>
                    <a:pt x="80357" y="113936"/>
                    <a:pt x="77131" y="113746"/>
                    <a:pt x="75423" y="113746"/>
                  </a:cubicBezTo>
                  <a:cubicBezTo>
                    <a:pt x="72766" y="113746"/>
                    <a:pt x="69729" y="113746"/>
                    <a:pt x="67262" y="113556"/>
                  </a:cubicBezTo>
                  <a:lnTo>
                    <a:pt x="94591" y="3479"/>
                  </a:lnTo>
                  <a:close/>
                  <a:moveTo>
                    <a:pt x="57962" y="65540"/>
                  </a:moveTo>
                  <a:cubicBezTo>
                    <a:pt x="57013" y="68766"/>
                    <a:pt x="57013" y="69146"/>
                    <a:pt x="54926" y="71044"/>
                  </a:cubicBezTo>
                  <a:cubicBezTo>
                    <a:pt x="48852" y="77117"/>
                    <a:pt x="40881" y="80533"/>
                    <a:pt x="34239" y="80533"/>
                  </a:cubicBezTo>
                  <a:cubicBezTo>
                    <a:pt x="22472" y="80533"/>
                    <a:pt x="21523" y="70284"/>
                    <a:pt x="21523" y="66109"/>
                  </a:cubicBezTo>
                  <a:cubicBezTo>
                    <a:pt x="21523" y="56240"/>
                    <a:pt x="27976" y="32896"/>
                    <a:pt x="31012" y="25494"/>
                  </a:cubicBezTo>
                  <a:cubicBezTo>
                    <a:pt x="36896" y="11640"/>
                    <a:pt x="46195" y="6895"/>
                    <a:pt x="53977" y="6895"/>
                  </a:cubicBezTo>
                  <a:cubicBezTo>
                    <a:pt x="65174" y="6895"/>
                    <a:pt x="69729" y="15815"/>
                    <a:pt x="69729" y="17903"/>
                  </a:cubicBezTo>
                  <a:cubicBezTo>
                    <a:pt x="69729" y="18662"/>
                    <a:pt x="69539" y="19991"/>
                    <a:pt x="69349" y="20560"/>
                  </a:cubicBezTo>
                  <a:lnTo>
                    <a:pt x="57962" y="65540"/>
                  </a:lnTo>
                  <a:close/>
                </a:path>
              </a:pathLst>
            </a:custGeom>
            <a:solidFill>
              <a:srgbClr val="000000"/>
            </a:solidFill>
            <a:ln w="19050" cap="flat">
              <a:noFill/>
              <a:prstDash val="solid"/>
              <a:miter/>
            </a:ln>
          </p:spPr>
          <p:txBody>
            <a:bodyPr rtlCol="0" anchor="ctr"/>
            <a:lstStyle/>
            <a:p>
              <a:endParaRPr lang="zh-CN" altLang="en-US"/>
            </a:p>
          </p:txBody>
        </p:sp>
        <p:sp>
          <p:nvSpPr>
            <p:cNvPr id="203" name="TextBox 202">
              <a:extLst>
                <a:ext uri="{FF2B5EF4-FFF2-40B4-BE49-F238E27FC236}">
                  <a16:creationId xmlns:a16="http://schemas.microsoft.com/office/drawing/2014/main" id="{D8443990-8841-8A20-D354-4B20518EBE79}"/>
                </a:ext>
              </a:extLst>
            </p:cNvPr>
            <p:cNvSpPr txBox="1"/>
            <p:nvPr/>
          </p:nvSpPr>
          <p:spPr>
            <a:xfrm>
              <a:off x="2153300" y="4333632"/>
              <a:ext cx="1325416" cy="461665"/>
            </a:xfrm>
            <a:prstGeom prst="rect">
              <a:avLst/>
            </a:prstGeom>
            <a:noFill/>
          </p:spPr>
          <p:txBody>
            <a:bodyPr wrap="square">
              <a:spAutoFit/>
            </a:bodyPr>
            <a:lstStyle/>
            <a:p>
              <a:pPr algn="ctr"/>
              <a:r>
                <a:rPr lang="en-CN" sz="1200" dirty="0">
                  <a:solidFill>
                    <a:srgbClr val="344854"/>
                  </a:solidFill>
                  <a:latin typeface="Microsoft YaHei" panose="020B0503020204020204" pitchFamily="34" charset="-122"/>
                  <a:ea typeface="Microsoft YaHei" panose="020B0503020204020204" pitchFamily="34" charset="-122"/>
                </a:rPr>
                <a:t>learnable query </a:t>
              </a:r>
            </a:p>
            <a:p>
              <a:pPr algn="ctr"/>
              <a:r>
                <a:rPr lang="en-CN" sz="1200" dirty="0">
                  <a:solidFill>
                    <a:srgbClr val="344854"/>
                  </a:solidFill>
                  <a:latin typeface="Microsoft YaHei" panose="020B0503020204020204" pitchFamily="34" charset="-122"/>
                  <a:ea typeface="Microsoft YaHei" panose="020B0503020204020204" pitchFamily="34" charset="-122"/>
                </a:rPr>
                <a:t>embedding </a:t>
              </a:r>
            </a:p>
          </p:txBody>
        </p:sp>
        <p:sp>
          <p:nvSpPr>
            <p:cNvPr id="204" name="TextBox 203">
              <a:extLst>
                <a:ext uri="{FF2B5EF4-FFF2-40B4-BE49-F238E27FC236}">
                  <a16:creationId xmlns:a16="http://schemas.microsoft.com/office/drawing/2014/main" id="{0797B5AE-597E-75FE-E518-4CEFB8923407}"/>
                </a:ext>
              </a:extLst>
            </p:cNvPr>
            <p:cNvSpPr txBox="1"/>
            <p:nvPr/>
          </p:nvSpPr>
          <p:spPr>
            <a:xfrm>
              <a:off x="662995" y="4642714"/>
              <a:ext cx="1683083" cy="461665"/>
            </a:xfrm>
            <a:prstGeom prst="rect">
              <a:avLst/>
            </a:prstGeom>
            <a:noFill/>
          </p:spPr>
          <p:txBody>
            <a:bodyPr wrap="square">
              <a:spAutoFit/>
            </a:bodyPr>
            <a:lstStyle/>
            <a:p>
              <a:r>
                <a:rPr lang="en-US" sz="1200" dirty="0">
                  <a:solidFill>
                    <a:srgbClr val="344854"/>
                  </a:solidFill>
                  <a:latin typeface="Microsoft YaHei" panose="020B0503020204020204" pitchFamily="34" charset="-122"/>
                  <a:ea typeface="Microsoft YaHei" panose="020B0503020204020204" pitchFamily="34" charset="-122"/>
                </a:rPr>
                <a:t>q</a:t>
              </a:r>
              <a:r>
                <a:rPr lang="en-CN" sz="1200" dirty="0">
                  <a:solidFill>
                    <a:srgbClr val="344854"/>
                  </a:solidFill>
                  <a:latin typeface="Microsoft YaHei" panose="020B0503020204020204" pitchFamily="34" charset="-122"/>
                  <a:ea typeface="Microsoft YaHei" panose="020B0503020204020204" pitchFamily="34" charset="-122"/>
                </a:rPr>
                <a:t>uery feture of </a:t>
              </a:r>
              <a:r>
                <a:rPr lang="en-CN" sz="1200" i="1" dirty="0">
                  <a:solidFill>
                    <a:srgbClr val="344854"/>
                  </a:solidFill>
                  <a:latin typeface="Microsoft YaHei" panose="020B0503020204020204" pitchFamily="34" charset="-122"/>
                  <a:ea typeface="Microsoft YaHei" panose="020B0503020204020204" pitchFamily="34" charset="-122"/>
                </a:rPr>
                <a:t>i</a:t>
              </a:r>
              <a:r>
                <a:rPr lang="en-CN" sz="1200" dirty="0">
                  <a:solidFill>
                    <a:srgbClr val="344854"/>
                  </a:solidFill>
                  <a:latin typeface="Microsoft YaHei" panose="020B0503020204020204" pitchFamily="34" charset="-122"/>
                  <a:ea typeface="Microsoft YaHei" panose="020B0503020204020204" pitchFamily="34" charset="-122"/>
                </a:rPr>
                <a:t>-th block of decoder  </a:t>
              </a:r>
            </a:p>
          </p:txBody>
        </p:sp>
        <p:sp>
          <p:nvSpPr>
            <p:cNvPr id="205" name="TextBox 204">
              <a:extLst>
                <a:ext uri="{FF2B5EF4-FFF2-40B4-BE49-F238E27FC236}">
                  <a16:creationId xmlns:a16="http://schemas.microsoft.com/office/drawing/2014/main" id="{1078E425-F825-E825-B9E5-65A10B0824E6}"/>
                </a:ext>
              </a:extLst>
            </p:cNvPr>
            <p:cNvSpPr txBox="1"/>
            <p:nvPr/>
          </p:nvSpPr>
          <p:spPr>
            <a:xfrm>
              <a:off x="311201" y="3234680"/>
              <a:ext cx="1062928" cy="461665"/>
            </a:xfrm>
            <a:prstGeom prst="rect">
              <a:avLst/>
            </a:prstGeom>
            <a:noFill/>
          </p:spPr>
          <p:txBody>
            <a:bodyPr wrap="square">
              <a:spAutoFit/>
            </a:bodyPr>
            <a:lstStyle/>
            <a:p>
              <a:r>
                <a:rPr lang="en-US" sz="1200" dirty="0">
                  <a:solidFill>
                    <a:srgbClr val="344854"/>
                  </a:solidFill>
                  <a:latin typeface="Microsoft YaHei" panose="020B0503020204020204" pitchFamily="34" charset="-122"/>
                  <a:ea typeface="Microsoft YaHei" panose="020B0503020204020204" pitchFamily="34" charset="-122"/>
                </a:rPr>
                <a:t>query feat of </a:t>
              </a:r>
              <a:r>
                <a:rPr lang="en-CN" sz="1200" dirty="0">
                  <a:solidFill>
                    <a:srgbClr val="344854"/>
                  </a:solidFill>
                  <a:latin typeface="Microsoft YaHei" panose="020B0503020204020204" pitchFamily="34" charset="-122"/>
                  <a:ea typeface="Microsoft YaHei" panose="020B0503020204020204" pitchFamily="34" charset="-122"/>
                </a:rPr>
                <a:t>encoder </a:t>
              </a:r>
            </a:p>
          </p:txBody>
        </p:sp>
      </p:grpSp>
    </p:spTree>
    <p:extLst>
      <p:ext uri="{BB962C8B-B14F-4D97-AF65-F5344CB8AC3E}">
        <p14:creationId xmlns:p14="http://schemas.microsoft.com/office/powerpoint/2010/main" val="938961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F9D1F315-F3A7-A6DE-85F8-037D24D07BD3}"/>
              </a:ext>
            </a:extLst>
          </p:cNvPr>
          <p:cNvSpPr/>
          <p:nvPr/>
        </p:nvSpPr>
        <p:spPr>
          <a:xfrm>
            <a:off x="6451876" y="2359069"/>
            <a:ext cx="4886140" cy="2801640"/>
          </a:xfrm>
          <a:prstGeom prst="roundRect">
            <a:avLst/>
          </a:prstGeom>
          <a:solidFill>
            <a:srgbClr val="DDEEF9">
              <a:alpha val="50000"/>
            </a:srgbClr>
          </a:solidFill>
          <a:ln w="31750">
            <a:solidFill>
              <a:srgbClr val="8FAAD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Slide Number Placeholder 1">
            <a:extLst>
              <a:ext uri="{FF2B5EF4-FFF2-40B4-BE49-F238E27FC236}">
                <a16:creationId xmlns:a16="http://schemas.microsoft.com/office/drawing/2014/main" id="{4C911A6D-43D8-090E-DA56-2F7EDDCCF1EB}"/>
              </a:ext>
            </a:extLst>
          </p:cNvPr>
          <p:cNvSpPr>
            <a:spLocks noGrp="1"/>
          </p:cNvSpPr>
          <p:nvPr>
            <p:ph type="sldNum" sz="quarter" idx="11"/>
          </p:nvPr>
        </p:nvSpPr>
        <p:spPr/>
        <p:txBody>
          <a:bodyPr/>
          <a:lstStyle/>
          <a:p>
            <a:fld id="{71296DC4-A542-4FA6-93A4-D8837072381A}" type="slidenum">
              <a:rPr lang="zh-CN" altLang="en-US" smtClean="0"/>
              <a:pPr/>
              <a:t>7</a:t>
            </a:fld>
            <a:endParaRPr lang="zh-CN" altLang="en-US" dirty="0"/>
          </a:p>
        </p:txBody>
      </p:sp>
      <p:sp>
        <p:nvSpPr>
          <p:cNvPr id="3" name="Title 2">
            <a:extLst>
              <a:ext uri="{FF2B5EF4-FFF2-40B4-BE49-F238E27FC236}">
                <a16:creationId xmlns:a16="http://schemas.microsoft.com/office/drawing/2014/main" id="{5EC23F9E-7C1D-6428-52D8-BF84633FA1FD}"/>
              </a:ext>
            </a:extLst>
          </p:cNvPr>
          <p:cNvSpPr>
            <a:spLocks noGrp="1"/>
          </p:cNvSpPr>
          <p:nvPr>
            <p:ph type="title"/>
          </p:nvPr>
        </p:nvSpPr>
        <p:spPr/>
        <p:txBody>
          <a:bodyPr/>
          <a:lstStyle/>
          <a:p>
            <a:r>
              <a:rPr lang="en-US" dirty="0"/>
              <a:t>Our Method</a:t>
            </a:r>
            <a:endParaRPr lang="en-CN" dirty="0"/>
          </a:p>
        </p:txBody>
      </p:sp>
      <p:sp>
        <p:nvSpPr>
          <p:cNvPr id="34" name="Content Placeholder 33">
            <a:extLst>
              <a:ext uri="{FF2B5EF4-FFF2-40B4-BE49-F238E27FC236}">
                <a16:creationId xmlns:a16="http://schemas.microsoft.com/office/drawing/2014/main" id="{72E3F55D-9A39-1939-74C8-7CB6A2C566F0}"/>
              </a:ext>
            </a:extLst>
          </p:cNvPr>
          <p:cNvSpPr txBox="1">
            <a:spLocks noGrp="1"/>
          </p:cNvSpPr>
          <p:nvPr>
            <p:ph idx="1"/>
          </p:nvPr>
        </p:nvSpPr>
        <p:spPr>
          <a:xfrm>
            <a:off x="191346" y="800708"/>
            <a:ext cx="11702204" cy="5816977"/>
          </a:xfrm>
          <a:prstGeom prst="rect">
            <a:avLst/>
          </a:prstGeom>
          <a:noFill/>
        </p:spPr>
        <p:txBody>
          <a:bodyPr wrap="square" rtlCol="0">
            <a:spAutoFit/>
          </a:bodyPr>
          <a:lstStyle/>
          <a:p>
            <a:pPr marL="0" indent="0" algn="just">
              <a:buNone/>
            </a:pPr>
            <a:r>
              <a:rPr lang="en-US" dirty="0"/>
              <a:t>How to utilize normal image prompt? </a:t>
            </a:r>
            <a:r>
              <a:rPr kumimoji="1" lang="en-US" dirty="0">
                <a:latin typeface="微软雅黑" panose="020B0503020204020204" pitchFamily="34" charset="-122"/>
                <a:ea typeface="微软雅黑" panose="020B0503020204020204" pitchFamily="34" charset="-122"/>
                <a:cs typeface="Verdana" panose="020B0604030504040204" pitchFamily="34" charset="0"/>
              </a:rPr>
              <a:t>unidirectional decoder </a:t>
            </a:r>
            <a:endParaRPr lang="en-US" dirty="0"/>
          </a:p>
          <a:p>
            <a:pPr marL="0" indent="0" algn="just">
              <a:buNone/>
            </a:pPr>
            <a:r>
              <a:rPr lang="en-US" sz="2000" dirty="0">
                <a:solidFill>
                  <a:schemeClr val="tx1"/>
                </a:solidFill>
                <a:effectLst/>
                <a:latin typeface="Microsoft YaHei" panose="020B0503020204020204" pitchFamily="34" charset="-122"/>
                <a:ea typeface="Microsoft YaHei" panose="020B0503020204020204" pitchFamily="34" charset="-122"/>
              </a:rPr>
              <a:t>A simple and naive manner is to directly replace the learnable query embedding in the LQD with the normal image prompt </a:t>
            </a:r>
            <a:r>
              <a:rPr lang="en-US" sz="2000" dirty="0">
                <a:solidFill>
                  <a:schemeClr val="tx1"/>
                </a:solidFill>
                <a:latin typeface="Microsoft YaHei" panose="020B0503020204020204" pitchFamily="34" charset="-122"/>
                <a:ea typeface="Microsoft YaHei" panose="020B0503020204020204" pitchFamily="34" charset="-122"/>
              </a:rPr>
              <a:t>token from the encoder</a:t>
            </a:r>
            <a:r>
              <a:rPr lang="en-US" sz="2000" dirty="0">
                <a:solidFill>
                  <a:schemeClr val="tx1"/>
                </a:solidFill>
                <a:effectLst/>
                <a:latin typeface="Microsoft YaHei" panose="020B0503020204020204" pitchFamily="34" charset="-122"/>
                <a:ea typeface="Microsoft YaHei" panose="020B0503020204020204" pitchFamily="34" charset="-122"/>
              </a:rPr>
              <a:t>, thereby enabling the interaction between the prompt and query. </a:t>
            </a: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chemeClr val="tx1"/>
              </a:solidFill>
              <a:latin typeface="SFRM1000"/>
            </a:endParaRPr>
          </a:p>
          <a:p>
            <a:pPr marL="0" indent="0" algn="just">
              <a:buNone/>
            </a:pPr>
            <a:endParaRPr lang="en-US" sz="2000" dirty="0">
              <a:solidFill>
                <a:srgbClr val="FF0000"/>
              </a:solidFill>
              <a:effectLst/>
              <a:latin typeface="Microsoft YaHei" panose="020B0503020204020204" pitchFamily="34" charset="-122"/>
              <a:ea typeface="Microsoft YaHei" panose="020B0503020204020204" pitchFamily="34" charset="-122"/>
            </a:endParaRPr>
          </a:p>
          <a:p>
            <a:pPr marL="0" indent="0" algn="just">
              <a:buNone/>
            </a:pPr>
            <a:r>
              <a:rPr lang="en-US" sz="2000" dirty="0">
                <a:solidFill>
                  <a:srgbClr val="FF0000"/>
                </a:solidFill>
                <a:effectLst/>
                <a:latin typeface="Microsoft YaHei" panose="020B0503020204020204" pitchFamily="34" charset="-122"/>
                <a:ea typeface="Microsoft YaHei" panose="020B0503020204020204" pitchFamily="34" charset="-122"/>
              </a:rPr>
              <a:t>Issue: </a:t>
            </a:r>
            <a:r>
              <a:rPr lang="en-US" sz="2000" dirty="0">
                <a:solidFill>
                  <a:schemeClr val="tx1"/>
                </a:solidFill>
                <a:latin typeface="Microsoft YaHei" panose="020B0503020204020204" pitchFamily="34" charset="-122"/>
                <a:ea typeface="Microsoft YaHei" panose="020B0503020204020204" pitchFamily="34" charset="-122"/>
              </a:rPr>
              <a:t>The </a:t>
            </a:r>
            <a:r>
              <a:rPr kumimoji="1" lang="en-US" sz="2000" dirty="0">
                <a:latin typeface="微软雅黑" panose="020B0503020204020204" pitchFamily="34" charset="-122"/>
                <a:ea typeface="微软雅黑" panose="020B0503020204020204" pitchFamily="34" charset="-122"/>
                <a:cs typeface="Verdana" panose="020B0604030504040204" pitchFamily="34" charset="0"/>
              </a:rPr>
              <a:t>static prompt </a:t>
            </a:r>
            <a:r>
              <a:rPr lang="en-US" sz="2000" dirty="0">
                <a:solidFill>
                  <a:schemeClr val="tx1"/>
                </a:solidFill>
                <a:effectLst/>
                <a:latin typeface="Microsoft YaHei" panose="020B0503020204020204" pitchFamily="34" charset="-122"/>
                <a:ea typeface="Microsoft YaHei" panose="020B0503020204020204" pitchFamily="34" charset="-122"/>
              </a:rPr>
              <a:t>may not be flexible enough and may fail to align with the query token especially when the query token is continuously updated in the decoder.</a:t>
            </a:r>
            <a:endParaRPr lang="en-US" sz="2000" dirty="0">
              <a:solidFill>
                <a:schemeClr val="tx1"/>
              </a:solidFill>
              <a:latin typeface="Microsoft YaHei" panose="020B0503020204020204" pitchFamily="34" charset="-122"/>
              <a:ea typeface="Microsoft YaHei" panose="020B0503020204020204" pitchFamily="34" charset="-122"/>
            </a:endParaRPr>
          </a:p>
        </p:txBody>
      </p:sp>
      <p:grpSp>
        <p:nvGrpSpPr>
          <p:cNvPr id="234" name="Group 233">
            <a:extLst>
              <a:ext uri="{FF2B5EF4-FFF2-40B4-BE49-F238E27FC236}">
                <a16:creationId xmlns:a16="http://schemas.microsoft.com/office/drawing/2014/main" id="{39358358-72E6-41A4-273B-B3C3BD964D03}"/>
              </a:ext>
            </a:extLst>
          </p:cNvPr>
          <p:cNvGrpSpPr/>
          <p:nvPr/>
        </p:nvGrpSpPr>
        <p:grpSpPr>
          <a:xfrm>
            <a:off x="7291331" y="3209358"/>
            <a:ext cx="3399269" cy="1173600"/>
            <a:chOff x="7291331" y="2543432"/>
            <a:chExt cx="3399269" cy="1173600"/>
          </a:xfrm>
        </p:grpSpPr>
        <p:sp>
          <p:nvSpPr>
            <p:cNvPr id="32" name="Freeform 31">
              <a:extLst>
                <a:ext uri="{FF2B5EF4-FFF2-40B4-BE49-F238E27FC236}">
                  <a16:creationId xmlns:a16="http://schemas.microsoft.com/office/drawing/2014/main" id="{932DEEB9-415B-D798-AD8F-1E0B6AC07654}"/>
                </a:ext>
              </a:extLst>
            </p:cNvPr>
            <p:cNvSpPr/>
            <p:nvPr>
              <p:custDataLst>
                <p:tags r:id="rId62"/>
              </p:custDataLst>
            </p:nvPr>
          </p:nvSpPr>
          <p:spPr>
            <a:xfrm>
              <a:off x="7588846" y="2653429"/>
              <a:ext cx="128023" cy="163691"/>
            </a:xfrm>
            <a:custGeom>
              <a:avLst/>
              <a:gdLst>
                <a:gd name="connsiteX0" fmla="*/ 93983 w 93803"/>
                <a:gd name="connsiteY0" fmla="*/ 3425 h 119937"/>
                <a:gd name="connsiteX1" fmla="*/ 90592 w 93803"/>
                <a:gd name="connsiteY1" fmla="*/ 83 h 119937"/>
                <a:gd name="connsiteX2" fmla="*/ 73451 w 93803"/>
                <a:gd name="connsiteY2" fmla="*/ 8066 h 119937"/>
                <a:gd name="connsiteX3" fmla="*/ 53297 w 93803"/>
                <a:gd name="connsiteY3" fmla="*/ 83 h 119937"/>
                <a:gd name="connsiteX4" fmla="*/ 179 w 93803"/>
                <a:gd name="connsiteY4" fmla="*/ 54853 h 119937"/>
                <a:gd name="connsiteX5" fmla="*/ 33142 w 93803"/>
                <a:gd name="connsiteY5" fmla="*/ 85487 h 119937"/>
                <a:gd name="connsiteX6" fmla="*/ 53673 w 93803"/>
                <a:gd name="connsiteY6" fmla="*/ 79546 h 119937"/>
                <a:gd name="connsiteX7" fmla="*/ 46516 w 93803"/>
                <a:gd name="connsiteY7" fmla="*/ 107767 h 119937"/>
                <a:gd name="connsiteX8" fmla="*/ 44255 w 93803"/>
                <a:gd name="connsiteY8" fmla="*/ 110923 h 119937"/>
                <a:gd name="connsiteX9" fmla="*/ 37097 w 93803"/>
                <a:gd name="connsiteY9" fmla="*/ 111294 h 119937"/>
                <a:gd name="connsiteX10" fmla="*/ 31823 w 93803"/>
                <a:gd name="connsiteY10" fmla="*/ 112408 h 119937"/>
                <a:gd name="connsiteX11" fmla="*/ 30316 w 93803"/>
                <a:gd name="connsiteY11" fmla="*/ 116679 h 119937"/>
                <a:gd name="connsiteX12" fmla="*/ 34084 w 93803"/>
                <a:gd name="connsiteY12" fmla="*/ 120021 h 119937"/>
                <a:gd name="connsiteX13" fmla="*/ 54050 w 93803"/>
                <a:gd name="connsiteY13" fmla="*/ 119464 h 119937"/>
                <a:gd name="connsiteX14" fmla="*/ 74958 w 93803"/>
                <a:gd name="connsiteY14" fmla="*/ 120021 h 119937"/>
                <a:gd name="connsiteX15" fmla="*/ 79856 w 93803"/>
                <a:gd name="connsiteY15" fmla="*/ 114636 h 119937"/>
                <a:gd name="connsiteX16" fmla="*/ 74958 w 93803"/>
                <a:gd name="connsiteY16" fmla="*/ 111294 h 119937"/>
                <a:gd name="connsiteX17" fmla="*/ 66859 w 93803"/>
                <a:gd name="connsiteY17" fmla="*/ 111109 h 119937"/>
                <a:gd name="connsiteX18" fmla="*/ 93983 w 93803"/>
                <a:gd name="connsiteY18" fmla="*/ 3425 h 119937"/>
                <a:gd name="connsiteX19" fmla="*/ 57629 w 93803"/>
                <a:gd name="connsiteY19" fmla="*/ 64136 h 119937"/>
                <a:gd name="connsiteX20" fmla="*/ 54615 w 93803"/>
                <a:gd name="connsiteY20" fmla="*/ 69520 h 119937"/>
                <a:gd name="connsiteX21" fmla="*/ 34084 w 93803"/>
                <a:gd name="connsiteY21" fmla="*/ 78803 h 119937"/>
                <a:gd name="connsiteX22" fmla="*/ 21463 w 93803"/>
                <a:gd name="connsiteY22" fmla="*/ 64693 h 119937"/>
                <a:gd name="connsiteX23" fmla="*/ 30882 w 93803"/>
                <a:gd name="connsiteY23" fmla="*/ 24961 h 119937"/>
                <a:gd name="connsiteX24" fmla="*/ 53673 w 93803"/>
                <a:gd name="connsiteY24" fmla="*/ 6766 h 119937"/>
                <a:gd name="connsiteX25" fmla="*/ 69307 w 93803"/>
                <a:gd name="connsiteY25" fmla="*/ 17535 h 119937"/>
                <a:gd name="connsiteX26" fmla="*/ 68931 w 93803"/>
                <a:gd name="connsiteY26" fmla="*/ 20134 h 119937"/>
                <a:gd name="connsiteX27" fmla="*/ 57629 w 93803"/>
                <a:gd name="connsiteY27" fmla="*/ 64136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803" h="119937">
                  <a:moveTo>
                    <a:pt x="93983" y="3425"/>
                  </a:moveTo>
                  <a:cubicBezTo>
                    <a:pt x="93983" y="2496"/>
                    <a:pt x="93229" y="83"/>
                    <a:pt x="90592" y="83"/>
                  </a:cubicBezTo>
                  <a:cubicBezTo>
                    <a:pt x="90404" y="83"/>
                    <a:pt x="79290" y="2682"/>
                    <a:pt x="73451" y="8066"/>
                  </a:cubicBezTo>
                  <a:cubicBezTo>
                    <a:pt x="70814" y="5095"/>
                    <a:pt x="64410" y="83"/>
                    <a:pt x="53297" y="83"/>
                  </a:cubicBezTo>
                  <a:cubicBezTo>
                    <a:pt x="20522" y="83"/>
                    <a:pt x="179" y="29417"/>
                    <a:pt x="179" y="54853"/>
                  </a:cubicBezTo>
                  <a:cubicBezTo>
                    <a:pt x="179" y="77690"/>
                    <a:pt x="17508" y="85487"/>
                    <a:pt x="33142" y="85487"/>
                  </a:cubicBezTo>
                  <a:cubicBezTo>
                    <a:pt x="42183" y="85487"/>
                    <a:pt x="49718" y="81960"/>
                    <a:pt x="53673" y="79546"/>
                  </a:cubicBezTo>
                  <a:lnTo>
                    <a:pt x="46516" y="107767"/>
                  </a:lnTo>
                  <a:cubicBezTo>
                    <a:pt x="45762" y="110552"/>
                    <a:pt x="45574" y="110737"/>
                    <a:pt x="44255" y="110923"/>
                  </a:cubicBezTo>
                  <a:cubicBezTo>
                    <a:pt x="42183" y="111294"/>
                    <a:pt x="39169" y="111294"/>
                    <a:pt x="37097" y="111294"/>
                  </a:cubicBezTo>
                  <a:cubicBezTo>
                    <a:pt x="33895" y="111294"/>
                    <a:pt x="32765" y="111294"/>
                    <a:pt x="31823" y="112408"/>
                  </a:cubicBezTo>
                  <a:cubicBezTo>
                    <a:pt x="30882" y="113522"/>
                    <a:pt x="30316" y="116493"/>
                    <a:pt x="30316" y="116679"/>
                  </a:cubicBezTo>
                  <a:cubicBezTo>
                    <a:pt x="30316" y="117793"/>
                    <a:pt x="31070" y="120021"/>
                    <a:pt x="34084" y="120021"/>
                  </a:cubicBezTo>
                  <a:cubicBezTo>
                    <a:pt x="40488" y="120021"/>
                    <a:pt x="47457" y="119464"/>
                    <a:pt x="54050" y="119464"/>
                  </a:cubicBezTo>
                  <a:cubicBezTo>
                    <a:pt x="61019" y="119464"/>
                    <a:pt x="68177" y="120021"/>
                    <a:pt x="74958" y="120021"/>
                  </a:cubicBezTo>
                  <a:cubicBezTo>
                    <a:pt x="76277" y="120021"/>
                    <a:pt x="79856" y="120021"/>
                    <a:pt x="79856" y="114636"/>
                  </a:cubicBezTo>
                  <a:cubicBezTo>
                    <a:pt x="79856" y="111480"/>
                    <a:pt x="76653" y="111294"/>
                    <a:pt x="74958" y="111294"/>
                  </a:cubicBezTo>
                  <a:cubicBezTo>
                    <a:pt x="72321" y="111294"/>
                    <a:pt x="69307" y="111294"/>
                    <a:pt x="66859" y="111109"/>
                  </a:cubicBezTo>
                  <a:lnTo>
                    <a:pt x="93983" y="3425"/>
                  </a:lnTo>
                  <a:close/>
                  <a:moveTo>
                    <a:pt x="57629" y="64136"/>
                  </a:moveTo>
                  <a:cubicBezTo>
                    <a:pt x="56687" y="67292"/>
                    <a:pt x="56687" y="67664"/>
                    <a:pt x="54615" y="69520"/>
                  </a:cubicBezTo>
                  <a:cubicBezTo>
                    <a:pt x="48588" y="75462"/>
                    <a:pt x="40676" y="78803"/>
                    <a:pt x="34084" y="78803"/>
                  </a:cubicBezTo>
                  <a:cubicBezTo>
                    <a:pt x="22405" y="78803"/>
                    <a:pt x="21463" y="68778"/>
                    <a:pt x="21463" y="64693"/>
                  </a:cubicBezTo>
                  <a:cubicBezTo>
                    <a:pt x="21463" y="55039"/>
                    <a:pt x="27868" y="32202"/>
                    <a:pt x="30882" y="24961"/>
                  </a:cubicBezTo>
                  <a:cubicBezTo>
                    <a:pt x="36721" y="11408"/>
                    <a:pt x="45950" y="6766"/>
                    <a:pt x="53673" y="6766"/>
                  </a:cubicBezTo>
                  <a:cubicBezTo>
                    <a:pt x="64787" y="6766"/>
                    <a:pt x="69307" y="15493"/>
                    <a:pt x="69307" y="17535"/>
                  </a:cubicBezTo>
                  <a:cubicBezTo>
                    <a:pt x="69307" y="18278"/>
                    <a:pt x="69119" y="19577"/>
                    <a:pt x="68931" y="20134"/>
                  </a:cubicBezTo>
                  <a:lnTo>
                    <a:pt x="57629" y="64136"/>
                  </a:lnTo>
                  <a:close/>
                </a:path>
              </a:pathLst>
            </a:custGeom>
            <a:solidFill>
              <a:srgbClr val="000000"/>
            </a:solidFill>
            <a:ln w="18907"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46316FF-3B9C-1840-4EF9-9F6E23374F73}"/>
                </a:ext>
              </a:extLst>
            </p:cNvPr>
            <p:cNvSpPr/>
            <p:nvPr>
              <p:custDataLst>
                <p:tags r:id="rId63"/>
              </p:custDataLst>
            </p:nvPr>
          </p:nvSpPr>
          <p:spPr>
            <a:xfrm>
              <a:off x="7733623" y="2626316"/>
              <a:ext cx="59899" cy="130244"/>
            </a:xfrm>
            <a:custGeom>
              <a:avLst/>
              <a:gdLst>
                <a:gd name="connsiteX0" fmla="*/ 42377 w 43888"/>
                <a:gd name="connsiteY0" fmla="*/ 15678 h 95430"/>
                <a:gd name="connsiteX1" fmla="*/ 44073 w 43888"/>
                <a:gd name="connsiteY1" fmla="*/ 9923 h 95430"/>
                <a:gd name="connsiteX2" fmla="*/ 33336 w 43888"/>
                <a:gd name="connsiteY2" fmla="*/ 83 h 95430"/>
                <a:gd name="connsiteX3" fmla="*/ 23353 w 43888"/>
                <a:gd name="connsiteY3" fmla="*/ 8437 h 95430"/>
                <a:gd name="connsiteX4" fmla="*/ 938 w 43888"/>
                <a:gd name="connsiteY4" fmla="*/ 89572 h 95430"/>
                <a:gd name="connsiteX5" fmla="*/ 184 w 43888"/>
                <a:gd name="connsiteY5" fmla="*/ 92171 h 95430"/>
                <a:gd name="connsiteX6" fmla="*/ 6589 w 43888"/>
                <a:gd name="connsiteY6" fmla="*/ 95513 h 95430"/>
                <a:gd name="connsiteX7" fmla="*/ 9037 w 43888"/>
                <a:gd name="connsiteY7" fmla="*/ 92543 h 95430"/>
                <a:gd name="connsiteX8" fmla="*/ 42377 w 43888"/>
                <a:gd name="connsiteY8" fmla="*/ 15678 h 9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88" h="95430">
                  <a:moveTo>
                    <a:pt x="42377" y="15678"/>
                  </a:moveTo>
                  <a:cubicBezTo>
                    <a:pt x="43319" y="13450"/>
                    <a:pt x="44073" y="11779"/>
                    <a:pt x="44073" y="9923"/>
                  </a:cubicBezTo>
                  <a:cubicBezTo>
                    <a:pt x="44073" y="4539"/>
                    <a:pt x="39175" y="83"/>
                    <a:pt x="33336" y="83"/>
                  </a:cubicBezTo>
                  <a:cubicBezTo>
                    <a:pt x="28062" y="83"/>
                    <a:pt x="24671" y="3610"/>
                    <a:pt x="23353" y="8437"/>
                  </a:cubicBezTo>
                  <a:lnTo>
                    <a:pt x="938" y="89572"/>
                  </a:lnTo>
                  <a:cubicBezTo>
                    <a:pt x="938" y="89943"/>
                    <a:pt x="184" y="91986"/>
                    <a:pt x="184" y="92171"/>
                  </a:cubicBezTo>
                  <a:cubicBezTo>
                    <a:pt x="184" y="94213"/>
                    <a:pt x="5082" y="95513"/>
                    <a:pt x="6589" y="95513"/>
                  </a:cubicBezTo>
                  <a:cubicBezTo>
                    <a:pt x="7719" y="95513"/>
                    <a:pt x="7907" y="94956"/>
                    <a:pt x="9037" y="92543"/>
                  </a:cubicBezTo>
                  <a:lnTo>
                    <a:pt x="42377" y="15678"/>
                  </a:lnTo>
                  <a:close/>
                </a:path>
              </a:pathLst>
            </a:custGeom>
            <a:solidFill>
              <a:srgbClr val="000000"/>
            </a:solidFill>
            <a:ln w="18907"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F5FAEFF4-29D5-E824-87F9-8798FDF3E31E}"/>
                </a:ext>
              </a:extLst>
            </p:cNvPr>
            <p:cNvSpPr/>
            <p:nvPr>
              <p:custDataLst>
                <p:tags r:id="rId64"/>
              </p:custDataLst>
            </p:nvPr>
          </p:nvSpPr>
          <p:spPr>
            <a:xfrm>
              <a:off x="7882668" y="2674967"/>
              <a:ext cx="170956" cy="59294"/>
            </a:xfrm>
            <a:custGeom>
              <a:avLst/>
              <a:gdLst>
                <a:gd name="connsiteX0" fmla="*/ 119046 w 125260"/>
                <a:gd name="connsiteY0" fmla="*/ 7509 h 43445"/>
                <a:gd name="connsiteX1" fmla="*/ 125450 w 125260"/>
                <a:gd name="connsiteY1" fmla="*/ 3796 h 43445"/>
                <a:gd name="connsiteX2" fmla="*/ 119234 w 125260"/>
                <a:gd name="connsiteY2" fmla="*/ 83 h 43445"/>
                <a:gd name="connsiteX3" fmla="*/ 6406 w 125260"/>
                <a:gd name="connsiteY3" fmla="*/ 83 h 43445"/>
                <a:gd name="connsiteX4" fmla="*/ 190 w 125260"/>
                <a:gd name="connsiteY4" fmla="*/ 3796 h 43445"/>
                <a:gd name="connsiteX5" fmla="*/ 6594 w 125260"/>
                <a:gd name="connsiteY5" fmla="*/ 7509 h 43445"/>
                <a:gd name="connsiteX6" fmla="*/ 119046 w 125260"/>
                <a:gd name="connsiteY6" fmla="*/ 7509 h 43445"/>
                <a:gd name="connsiteX7" fmla="*/ 119234 w 125260"/>
                <a:gd name="connsiteY7" fmla="*/ 43528 h 43445"/>
                <a:gd name="connsiteX8" fmla="*/ 125450 w 125260"/>
                <a:gd name="connsiteY8" fmla="*/ 39814 h 43445"/>
                <a:gd name="connsiteX9" fmla="*/ 119046 w 125260"/>
                <a:gd name="connsiteY9" fmla="*/ 36101 h 43445"/>
                <a:gd name="connsiteX10" fmla="*/ 6594 w 125260"/>
                <a:gd name="connsiteY10" fmla="*/ 36101 h 43445"/>
                <a:gd name="connsiteX11" fmla="*/ 190 w 125260"/>
                <a:gd name="connsiteY11" fmla="*/ 39814 h 43445"/>
                <a:gd name="connsiteX12" fmla="*/ 6406 w 125260"/>
                <a:gd name="connsiteY12" fmla="*/ 43528 h 43445"/>
                <a:gd name="connsiteX13" fmla="*/ 119234 w 125260"/>
                <a:gd name="connsiteY13" fmla="*/ 43528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60" h="43445">
                  <a:moveTo>
                    <a:pt x="119046" y="7509"/>
                  </a:moveTo>
                  <a:cubicBezTo>
                    <a:pt x="121871" y="7509"/>
                    <a:pt x="125450" y="7509"/>
                    <a:pt x="125450" y="3796"/>
                  </a:cubicBezTo>
                  <a:cubicBezTo>
                    <a:pt x="125450" y="83"/>
                    <a:pt x="121871" y="83"/>
                    <a:pt x="119234" y="83"/>
                  </a:cubicBezTo>
                  <a:lnTo>
                    <a:pt x="6406" y="83"/>
                  </a:lnTo>
                  <a:cubicBezTo>
                    <a:pt x="3769" y="83"/>
                    <a:pt x="190" y="83"/>
                    <a:pt x="190" y="3796"/>
                  </a:cubicBezTo>
                  <a:cubicBezTo>
                    <a:pt x="190" y="7509"/>
                    <a:pt x="3769" y="7509"/>
                    <a:pt x="6594" y="7509"/>
                  </a:cubicBezTo>
                  <a:lnTo>
                    <a:pt x="119046" y="7509"/>
                  </a:lnTo>
                  <a:close/>
                  <a:moveTo>
                    <a:pt x="119234" y="43528"/>
                  </a:moveTo>
                  <a:cubicBezTo>
                    <a:pt x="121871" y="43528"/>
                    <a:pt x="125450" y="43528"/>
                    <a:pt x="125450" y="39814"/>
                  </a:cubicBezTo>
                  <a:cubicBezTo>
                    <a:pt x="125450" y="36101"/>
                    <a:pt x="121871" y="36101"/>
                    <a:pt x="119046" y="36101"/>
                  </a:cubicBezTo>
                  <a:lnTo>
                    <a:pt x="6594" y="36101"/>
                  </a:lnTo>
                  <a:cubicBezTo>
                    <a:pt x="3769" y="36101"/>
                    <a:pt x="190" y="36101"/>
                    <a:pt x="190" y="39814"/>
                  </a:cubicBezTo>
                  <a:cubicBezTo>
                    <a:pt x="190" y="43528"/>
                    <a:pt x="3769" y="43528"/>
                    <a:pt x="6406" y="43528"/>
                  </a:cubicBezTo>
                  <a:lnTo>
                    <a:pt x="119234" y="43528"/>
                  </a:lnTo>
                  <a:close/>
                </a:path>
              </a:pathLst>
            </a:custGeom>
            <a:solidFill>
              <a:srgbClr val="000000"/>
            </a:solidFill>
            <a:ln w="18907"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BE9C4C41-18C9-37F7-342B-EE00CFE2BA5F}"/>
                </a:ext>
              </a:extLst>
            </p:cNvPr>
            <p:cNvSpPr/>
            <p:nvPr>
              <p:custDataLst>
                <p:tags r:id="rId65"/>
              </p:custDataLst>
            </p:nvPr>
          </p:nvSpPr>
          <p:spPr>
            <a:xfrm>
              <a:off x="8119550" y="2654442"/>
              <a:ext cx="84064" cy="116308"/>
            </a:xfrm>
            <a:custGeom>
              <a:avLst/>
              <a:gdLst>
                <a:gd name="connsiteX0" fmla="*/ 33163 w 61594"/>
                <a:gd name="connsiteY0" fmla="*/ 47241 h 85219"/>
                <a:gd name="connsiteX1" fmla="*/ 52752 w 61594"/>
                <a:gd name="connsiteY1" fmla="*/ 64322 h 85219"/>
                <a:gd name="connsiteX2" fmla="*/ 31467 w 61594"/>
                <a:gd name="connsiteY2" fmla="*/ 81217 h 85219"/>
                <a:gd name="connsiteX3" fmla="*/ 5285 w 61594"/>
                <a:gd name="connsiteY3" fmla="*/ 54853 h 85219"/>
                <a:gd name="connsiteX4" fmla="*/ 2648 w 61594"/>
                <a:gd name="connsiteY4" fmla="*/ 51697 h 85219"/>
                <a:gd name="connsiteX5" fmla="*/ 199 w 61594"/>
                <a:gd name="connsiteY5" fmla="*/ 56338 h 85219"/>
                <a:gd name="connsiteX6" fmla="*/ 199 w 61594"/>
                <a:gd name="connsiteY6" fmla="*/ 80846 h 85219"/>
                <a:gd name="connsiteX7" fmla="*/ 2271 w 61594"/>
                <a:gd name="connsiteY7" fmla="*/ 85302 h 85219"/>
                <a:gd name="connsiteX8" fmla="*/ 6980 w 61594"/>
                <a:gd name="connsiteY8" fmla="*/ 81588 h 85219"/>
                <a:gd name="connsiteX9" fmla="*/ 10748 w 61594"/>
                <a:gd name="connsiteY9" fmla="*/ 77318 h 85219"/>
                <a:gd name="connsiteX10" fmla="*/ 31467 w 61594"/>
                <a:gd name="connsiteY10" fmla="*/ 85302 h 85219"/>
                <a:gd name="connsiteX11" fmla="*/ 61793 w 61594"/>
                <a:gd name="connsiteY11" fmla="*/ 59495 h 85219"/>
                <a:gd name="connsiteX12" fmla="*/ 53882 w 61594"/>
                <a:gd name="connsiteY12" fmla="*/ 41857 h 85219"/>
                <a:gd name="connsiteX13" fmla="*/ 32409 w 61594"/>
                <a:gd name="connsiteY13" fmla="*/ 32945 h 85219"/>
                <a:gd name="connsiteX14" fmla="*/ 9241 w 61594"/>
                <a:gd name="connsiteY14" fmla="*/ 17721 h 85219"/>
                <a:gd name="connsiteX15" fmla="*/ 30337 w 61594"/>
                <a:gd name="connsiteY15" fmla="*/ 3610 h 85219"/>
                <a:gd name="connsiteX16" fmla="*/ 52375 w 61594"/>
                <a:gd name="connsiteY16" fmla="*/ 26075 h 85219"/>
                <a:gd name="connsiteX17" fmla="*/ 54636 w 61594"/>
                <a:gd name="connsiteY17" fmla="*/ 27746 h 85219"/>
                <a:gd name="connsiteX18" fmla="*/ 57084 w 61594"/>
                <a:gd name="connsiteY18" fmla="*/ 23290 h 85219"/>
                <a:gd name="connsiteX19" fmla="*/ 57084 w 61594"/>
                <a:gd name="connsiteY19" fmla="*/ 4539 h 85219"/>
                <a:gd name="connsiteX20" fmla="*/ 55012 w 61594"/>
                <a:gd name="connsiteY20" fmla="*/ 83 h 85219"/>
                <a:gd name="connsiteX21" fmla="*/ 51245 w 61594"/>
                <a:gd name="connsiteY21" fmla="*/ 2311 h 85219"/>
                <a:gd name="connsiteX22" fmla="*/ 48043 w 61594"/>
                <a:gd name="connsiteY22" fmla="*/ 5281 h 85219"/>
                <a:gd name="connsiteX23" fmla="*/ 30337 w 61594"/>
                <a:gd name="connsiteY23" fmla="*/ 83 h 85219"/>
                <a:gd name="connsiteX24" fmla="*/ 199 w 61594"/>
                <a:gd name="connsiteY24" fmla="*/ 22919 h 85219"/>
                <a:gd name="connsiteX25" fmla="*/ 8299 w 61594"/>
                <a:gd name="connsiteY25" fmla="*/ 38700 h 85219"/>
                <a:gd name="connsiteX26" fmla="*/ 33163 w 61594"/>
                <a:gd name="connsiteY26" fmla="*/ 47241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594" h="85219">
                  <a:moveTo>
                    <a:pt x="33163" y="47241"/>
                  </a:moveTo>
                  <a:cubicBezTo>
                    <a:pt x="37307" y="47984"/>
                    <a:pt x="52752" y="50954"/>
                    <a:pt x="52752" y="64322"/>
                  </a:cubicBezTo>
                  <a:cubicBezTo>
                    <a:pt x="52752" y="73791"/>
                    <a:pt x="46159" y="81217"/>
                    <a:pt x="31467" y="81217"/>
                  </a:cubicBezTo>
                  <a:cubicBezTo>
                    <a:pt x="15645" y="81217"/>
                    <a:pt x="8864" y="70634"/>
                    <a:pt x="5285" y="54853"/>
                  </a:cubicBezTo>
                  <a:cubicBezTo>
                    <a:pt x="4720" y="52439"/>
                    <a:pt x="4532" y="51697"/>
                    <a:pt x="2648" y="51697"/>
                  </a:cubicBezTo>
                  <a:cubicBezTo>
                    <a:pt x="199" y="51697"/>
                    <a:pt x="199" y="52996"/>
                    <a:pt x="199" y="56338"/>
                  </a:cubicBezTo>
                  <a:lnTo>
                    <a:pt x="199" y="80846"/>
                  </a:lnTo>
                  <a:cubicBezTo>
                    <a:pt x="199" y="84002"/>
                    <a:pt x="199" y="85302"/>
                    <a:pt x="2271" y="85302"/>
                  </a:cubicBezTo>
                  <a:cubicBezTo>
                    <a:pt x="3213" y="85302"/>
                    <a:pt x="3401" y="85116"/>
                    <a:pt x="6980" y="81588"/>
                  </a:cubicBezTo>
                  <a:cubicBezTo>
                    <a:pt x="7357" y="81217"/>
                    <a:pt x="7357" y="80846"/>
                    <a:pt x="10748" y="77318"/>
                  </a:cubicBezTo>
                  <a:cubicBezTo>
                    <a:pt x="19035" y="85116"/>
                    <a:pt x="27512" y="85302"/>
                    <a:pt x="31467" y="85302"/>
                  </a:cubicBezTo>
                  <a:cubicBezTo>
                    <a:pt x="53129" y="85302"/>
                    <a:pt x="61793" y="72862"/>
                    <a:pt x="61793" y="59495"/>
                  </a:cubicBezTo>
                  <a:cubicBezTo>
                    <a:pt x="61793" y="49654"/>
                    <a:pt x="56143" y="44085"/>
                    <a:pt x="53882" y="41857"/>
                  </a:cubicBezTo>
                  <a:cubicBezTo>
                    <a:pt x="47666" y="35915"/>
                    <a:pt x="40320" y="34430"/>
                    <a:pt x="32409" y="32945"/>
                  </a:cubicBezTo>
                  <a:cubicBezTo>
                    <a:pt x="21861" y="30903"/>
                    <a:pt x="9241" y="28489"/>
                    <a:pt x="9241" y="17721"/>
                  </a:cubicBezTo>
                  <a:cubicBezTo>
                    <a:pt x="9241" y="11222"/>
                    <a:pt x="14138" y="3610"/>
                    <a:pt x="30337" y="3610"/>
                  </a:cubicBezTo>
                  <a:cubicBezTo>
                    <a:pt x="51057" y="3610"/>
                    <a:pt x="51999" y="20320"/>
                    <a:pt x="52375" y="26075"/>
                  </a:cubicBezTo>
                  <a:cubicBezTo>
                    <a:pt x="52564" y="27746"/>
                    <a:pt x="54259" y="27746"/>
                    <a:pt x="54636" y="27746"/>
                  </a:cubicBezTo>
                  <a:cubicBezTo>
                    <a:pt x="57084" y="27746"/>
                    <a:pt x="57084" y="26818"/>
                    <a:pt x="57084" y="23290"/>
                  </a:cubicBezTo>
                  <a:lnTo>
                    <a:pt x="57084" y="4539"/>
                  </a:lnTo>
                  <a:cubicBezTo>
                    <a:pt x="57084" y="1382"/>
                    <a:pt x="57084" y="83"/>
                    <a:pt x="55012" y="83"/>
                  </a:cubicBezTo>
                  <a:cubicBezTo>
                    <a:pt x="54071" y="83"/>
                    <a:pt x="53694" y="83"/>
                    <a:pt x="51245" y="2311"/>
                  </a:cubicBezTo>
                  <a:cubicBezTo>
                    <a:pt x="50680" y="3053"/>
                    <a:pt x="48797" y="4724"/>
                    <a:pt x="48043" y="5281"/>
                  </a:cubicBezTo>
                  <a:cubicBezTo>
                    <a:pt x="40885" y="83"/>
                    <a:pt x="33163" y="83"/>
                    <a:pt x="30337" y="83"/>
                  </a:cubicBezTo>
                  <a:cubicBezTo>
                    <a:pt x="7357" y="83"/>
                    <a:pt x="199" y="12522"/>
                    <a:pt x="199" y="22919"/>
                  </a:cubicBezTo>
                  <a:cubicBezTo>
                    <a:pt x="199" y="29417"/>
                    <a:pt x="3213" y="34616"/>
                    <a:pt x="8299" y="38700"/>
                  </a:cubicBezTo>
                  <a:cubicBezTo>
                    <a:pt x="14326" y="43528"/>
                    <a:pt x="19601" y="44642"/>
                    <a:pt x="33163" y="47241"/>
                  </a:cubicBezTo>
                  <a:close/>
                </a:path>
              </a:pathLst>
            </a:custGeom>
            <a:solidFill>
              <a:srgbClr val="000000"/>
            </a:solidFill>
            <a:ln w="18907"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A5582E37-E150-29B3-CF0D-2EDF50F36D10}"/>
                </a:ext>
              </a:extLst>
            </p:cNvPr>
            <p:cNvSpPr/>
            <p:nvPr>
              <p:custDataLst>
                <p:tags r:id="rId66"/>
              </p:custDataLst>
            </p:nvPr>
          </p:nvSpPr>
          <p:spPr>
            <a:xfrm>
              <a:off x="8219669" y="2654442"/>
              <a:ext cx="113885" cy="116308"/>
            </a:xfrm>
            <a:custGeom>
              <a:avLst/>
              <a:gdLst>
                <a:gd name="connsiteX0" fmla="*/ 83647 w 83444"/>
                <a:gd name="connsiteY0" fmla="*/ 43528 h 85219"/>
                <a:gd name="connsiteX1" fmla="*/ 42019 w 83444"/>
                <a:gd name="connsiteY1" fmla="*/ 83 h 85219"/>
                <a:gd name="connsiteX2" fmla="*/ 203 w 83444"/>
                <a:gd name="connsiteY2" fmla="*/ 43528 h 85219"/>
                <a:gd name="connsiteX3" fmla="*/ 41831 w 83444"/>
                <a:gd name="connsiteY3" fmla="*/ 85302 h 85219"/>
                <a:gd name="connsiteX4" fmla="*/ 83647 w 83444"/>
                <a:gd name="connsiteY4" fmla="*/ 43528 h 85219"/>
                <a:gd name="connsiteX5" fmla="*/ 42019 w 83444"/>
                <a:gd name="connsiteY5" fmla="*/ 80660 h 85219"/>
                <a:gd name="connsiteX6" fmla="*/ 20546 w 83444"/>
                <a:gd name="connsiteY6" fmla="*/ 68221 h 85219"/>
                <a:gd name="connsiteX7" fmla="*/ 15837 w 83444"/>
                <a:gd name="connsiteY7" fmla="*/ 42042 h 85219"/>
                <a:gd name="connsiteX8" fmla="*/ 20358 w 83444"/>
                <a:gd name="connsiteY8" fmla="*/ 16607 h 85219"/>
                <a:gd name="connsiteX9" fmla="*/ 41831 w 83444"/>
                <a:gd name="connsiteY9" fmla="*/ 4167 h 85219"/>
                <a:gd name="connsiteX10" fmla="*/ 63116 w 83444"/>
                <a:gd name="connsiteY10" fmla="*/ 16235 h 85219"/>
                <a:gd name="connsiteX11" fmla="*/ 68013 w 83444"/>
                <a:gd name="connsiteY11" fmla="*/ 42042 h 85219"/>
                <a:gd name="connsiteX12" fmla="*/ 63869 w 83444"/>
                <a:gd name="connsiteY12" fmla="*/ 66921 h 85219"/>
                <a:gd name="connsiteX13" fmla="*/ 42019 w 83444"/>
                <a:gd name="connsiteY13" fmla="*/ 80660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444" h="85219">
                  <a:moveTo>
                    <a:pt x="83647" y="43528"/>
                  </a:moveTo>
                  <a:cubicBezTo>
                    <a:pt x="83647" y="19763"/>
                    <a:pt x="64811" y="83"/>
                    <a:pt x="42019" y="83"/>
                  </a:cubicBezTo>
                  <a:cubicBezTo>
                    <a:pt x="18474" y="83"/>
                    <a:pt x="203" y="20320"/>
                    <a:pt x="203" y="43528"/>
                  </a:cubicBezTo>
                  <a:cubicBezTo>
                    <a:pt x="203" y="67478"/>
                    <a:pt x="19793" y="85302"/>
                    <a:pt x="41831" y="85302"/>
                  </a:cubicBezTo>
                  <a:cubicBezTo>
                    <a:pt x="64623" y="85302"/>
                    <a:pt x="83647" y="67107"/>
                    <a:pt x="83647" y="43528"/>
                  </a:cubicBezTo>
                  <a:close/>
                  <a:moveTo>
                    <a:pt x="42019" y="80660"/>
                  </a:moveTo>
                  <a:cubicBezTo>
                    <a:pt x="33920" y="80660"/>
                    <a:pt x="25632" y="76761"/>
                    <a:pt x="20546" y="68221"/>
                  </a:cubicBezTo>
                  <a:cubicBezTo>
                    <a:pt x="15837" y="60052"/>
                    <a:pt x="15837" y="48726"/>
                    <a:pt x="15837" y="42042"/>
                  </a:cubicBezTo>
                  <a:cubicBezTo>
                    <a:pt x="15837" y="34801"/>
                    <a:pt x="15837" y="24776"/>
                    <a:pt x="20358" y="16607"/>
                  </a:cubicBezTo>
                  <a:cubicBezTo>
                    <a:pt x="25444" y="8066"/>
                    <a:pt x="34297" y="4167"/>
                    <a:pt x="41831" y="4167"/>
                  </a:cubicBezTo>
                  <a:cubicBezTo>
                    <a:pt x="50119" y="4167"/>
                    <a:pt x="58219" y="8252"/>
                    <a:pt x="63116" y="16235"/>
                  </a:cubicBezTo>
                  <a:cubicBezTo>
                    <a:pt x="68013" y="24219"/>
                    <a:pt x="68013" y="34987"/>
                    <a:pt x="68013" y="42042"/>
                  </a:cubicBezTo>
                  <a:cubicBezTo>
                    <a:pt x="68013" y="48726"/>
                    <a:pt x="68013" y="58752"/>
                    <a:pt x="63869" y="66921"/>
                  </a:cubicBezTo>
                  <a:cubicBezTo>
                    <a:pt x="59725" y="75276"/>
                    <a:pt x="51438" y="80660"/>
                    <a:pt x="42019" y="80660"/>
                  </a:cubicBezTo>
                  <a:close/>
                </a:path>
              </a:pathLst>
            </a:custGeom>
            <a:solidFill>
              <a:srgbClr val="000000"/>
            </a:solidFill>
            <a:ln w="18907"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CA6EC89F-DA53-E330-187E-EC243945A198}"/>
                </a:ext>
              </a:extLst>
            </p:cNvPr>
            <p:cNvSpPr/>
            <p:nvPr>
              <p:custDataLst>
                <p:tags r:id="rId67"/>
              </p:custDataLst>
            </p:nvPr>
          </p:nvSpPr>
          <p:spPr>
            <a:xfrm>
              <a:off x="8349494" y="2589320"/>
              <a:ext cx="83293" cy="178643"/>
            </a:xfrm>
            <a:custGeom>
              <a:avLst/>
              <a:gdLst>
                <a:gd name="connsiteX0" fmla="*/ 26956 w 61029"/>
                <a:gd name="connsiteY0" fmla="*/ 50954 h 130892"/>
                <a:gd name="connsiteX1" fmla="*/ 26956 w 61029"/>
                <a:gd name="connsiteY1" fmla="*/ 29417 h 130892"/>
                <a:gd name="connsiteX2" fmla="*/ 44285 w 61029"/>
                <a:gd name="connsiteY2" fmla="*/ 4167 h 130892"/>
                <a:gd name="connsiteX3" fmla="*/ 50501 w 61029"/>
                <a:gd name="connsiteY3" fmla="*/ 5467 h 130892"/>
                <a:gd name="connsiteX4" fmla="*/ 44850 w 61029"/>
                <a:gd name="connsiteY4" fmla="*/ 13265 h 130892"/>
                <a:gd name="connsiteX5" fmla="*/ 52949 w 61029"/>
                <a:gd name="connsiteY5" fmla="*/ 21248 h 130892"/>
                <a:gd name="connsiteX6" fmla="*/ 61237 w 61029"/>
                <a:gd name="connsiteY6" fmla="*/ 13079 h 130892"/>
                <a:gd name="connsiteX7" fmla="*/ 44285 w 61029"/>
                <a:gd name="connsiteY7" fmla="*/ 83 h 130892"/>
                <a:gd name="connsiteX8" fmla="*/ 15089 w 61029"/>
                <a:gd name="connsiteY8" fmla="*/ 29603 h 130892"/>
                <a:gd name="connsiteX9" fmla="*/ 15089 w 61029"/>
                <a:gd name="connsiteY9" fmla="*/ 50954 h 130892"/>
                <a:gd name="connsiteX10" fmla="*/ 208 w 61029"/>
                <a:gd name="connsiteY10" fmla="*/ 50954 h 130892"/>
                <a:gd name="connsiteX11" fmla="*/ 208 w 61029"/>
                <a:gd name="connsiteY11" fmla="*/ 56710 h 130892"/>
                <a:gd name="connsiteX12" fmla="*/ 15089 w 61029"/>
                <a:gd name="connsiteY12" fmla="*/ 56710 h 130892"/>
                <a:gd name="connsiteX13" fmla="*/ 15089 w 61029"/>
                <a:gd name="connsiteY13" fmla="*/ 116864 h 130892"/>
                <a:gd name="connsiteX14" fmla="*/ 397 w 61029"/>
                <a:gd name="connsiteY14" fmla="*/ 125219 h 130892"/>
                <a:gd name="connsiteX15" fmla="*/ 397 w 61029"/>
                <a:gd name="connsiteY15" fmla="*/ 130975 h 130892"/>
                <a:gd name="connsiteX16" fmla="*/ 21870 w 61029"/>
                <a:gd name="connsiteY16" fmla="*/ 130418 h 130892"/>
                <a:gd name="connsiteX17" fmla="*/ 45792 w 61029"/>
                <a:gd name="connsiteY17" fmla="*/ 130975 h 130892"/>
                <a:gd name="connsiteX18" fmla="*/ 45792 w 61029"/>
                <a:gd name="connsiteY18" fmla="*/ 125219 h 130892"/>
                <a:gd name="connsiteX19" fmla="*/ 41836 w 61029"/>
                <a:gd name="connsiteY19" fmla="*/ 125219 h 130892"/>
                <a:gd name="connsiteX20" fmla="*/ 27521 w 61029"/>
                <a:gd name="connsiteY20" fmla="*/ 116493 h 130892"/>
                <a:gd name="connsiteX21" fmla="*/ 27521 w 61029"/>
                <a:gd name="connsiteY21" fmla="*/ 56710 h 130892"/>
                <a:gd name="connsiteX22" fmla="*/ 48994 w 61029"/>
                <a:gd name="connsiteY22" fmla="*/ 56710 h 130892"/>
                <a:gd name="connsiteX23" fmla="*/ 48994 w 61029"/>
                <a:gd name="connsiteY23" fmla="*/ 50954 h 130892"/>
                <a:gd name="connsiteX24" fmla="*/ 26956 w 61029"/>
                <a:gd name="connsiteY24" fmla="*/ 50954 h 13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29" h="130892">
                  <a:moveTo>
                    <a:pt x="26956" y="50954"/>
                  </a:moveTo>
                  <a:lnTo>
                    <a:pt x="26956" y="29417"/>
                  </a:lnTo>
                  <a:cubicBezTo>
                    <a:pt x="26956" y="13079"/>
                    <a:pt x="35997" y="4167"/>
                    <a:pt x="44285" y="4167"/>
                  </a:cubicBezTo>
                  <a:cubicBezTo>
                    <a:pt x="44850" y="4167"/>
                    <a:pt x="47675" y="4167"/>
                    <a:pt x="50501" y="5467"/>
                  </a:cubicBezTo>
                  <a:cubicBezTo>
                    <a:pt x="48240" y="6209"/>
                    <a:pt x="44850" y="8623"/>
                    <a:pt x="44850" y="13265"/>
                  </a:cubicBezTo>
                  <a:cubicBezTo>
                    <a:pt x="44850" y="17535"/>
                    <a:pt x="47864" y="21248"/>
                    <a:pt x="52949" y="21248"/>
                  </a:cubicBezTo>
                  <a:cubicBezTo>
                    <a:pt x="58412" y="21248"/>
                    <a:pt x="61237" y="17535"/>
                    <a:pt x="61237" y="13079"/>
                  </a:cubicBezTo>
                  <a:cubicBezTo>
                    <a:pt x="61237" y="6209"/>
                    <a:pt x="54268" y="83"/>
                    <a:pt x="44285" y="83"/>
                  </a:cubicBezTo>
                  <a:cubicBezTo>
                    <a:pt x="31100" y="83"/>
                    <a:pt x="15089" y="9923"/>
                    <a:pt x="15089" y="29603"/>
                  </a:cubicBezTo>
                  <a:lnTo>
                    <a:pt x="15089" y="50954"/>
                  </a:lnTo>
                  <a:lnTo>
                    <a:pt x="208" y="50954"/>
                  </a:lnTo>
                  <a:lnTo>
                    <a:pt x="208" y="56710"/>
                  </a:lnTo>
                  <a:lnTo>
                    <a:pt x="15089" y="56710"/>
                  </a:lnTo>
                  <a:lnTo>
                    <a:pt x="15089" y="116864"/>
                  </a:lnTo>
                  <a:cubicBezTo>
                    <a:pt x="15089" y="125219"/>
                    <a:pt x="13017" y="125219"/>
                    <a:pt x="397" y="125219"/>
                  </a:cubicBezTo>
                  <a:lnTo>
                    <a:pt x="397" y="130975"/>
                  </a:lnTo>
                  <a:cubicBezTo>
                    <a:pt x="7743" y="130789"/>
                    <a:pt x="16596" y="130418"/>
                    <a:pt x="21870" y="130418"/>
                  </a:cubicBezTo>
                  <a:cubicBezTo>
                    <a:pt x="29404" y="130418"/>
                    <a:pt x="38257" y="130418"/>
                    <a:pt x="45792" y="130975"/>
                  </a:cubicBezTo>
                  <a:lnTo>
                    <a:pt x="45792" y="125219"/>
                  </a:lnTo>
                  <a:lnTo>
                    <a:pt x="41836" y="125219"/>
                  </a:lnTo>
                  <a:cubicBezTo>
                    <a:pt x="27897" y="125219"/>
                    <a:pt x="27521" y="123177"/>
                    <a:pt x="27521" y="116493"/>
                  </a:cubicBezTo>
                  <a:lnTo>
                    <a:pt x="27521" y="56710"/>
                  </a:lnTo>
                  <a:lnTo>
                    <a:pt x="48994" y="56710"/>
                  </a:lnTo>
                  <a:lnTo>
                    <a:pt x="48994" y="50954"/>
                  </a:lnTo>
                  <a:lnTo>
                    <a:pt x="26956" y="50954"/>
                  </a:lnTo>
                  <a:close/>
                </a:path>
              </a:pathLst>
            </a:custGeom>
            <a:solidFill>
              <a:srgbClr val="000000"/>
            </a:solidFill>
            <a:ln w="18907"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33B33906-386D-BEE7-7D03-302EB3C17181}"/>
                </a:ext>
              </a:extLst>
            </p:cNvPr>
            <p:cNvSpPr/>
            <p:nvPr>
              <p:custDataLst>
                <p:tags r:id="rId68"/>
              </p:custDataLst>
            </p:nvPr>
          </p:nvSpPr>
          <p:spPr>
            <a:xfrm>
              <a:off x="8424447" y="2612126"/>
              <a:ext cx="80465" cy="158624"/>
            </a:xfrm>
            <a:custGeom>
              <a:avLst/>
              <a:gdLst>
                <a:gd name="connsiteX0" fmla="*/ 29219 w 58957"/>
                <a:gd name="connsiteY0" fmla="*/ 40000 h 116224"/>
                <a:gd name="connsiteX1" fmla="*/ 56155 w 58957"/>
                <a:gd name="connsiteY1" fmla="*/ 40000 h 116224"/>
                <a:gd name="connsiteX2" fmla="*/ 56155 w 58957"/>
                <a:gd name="connsiteY2" fmla="*/ 34245 h 116224"/>
                <a:gd name="connsiteX3" fmla="*/ 29219 w 58957"/>
                <a:gd name="connsiteY3" fmla="*/ 34245 h 116224"/>
                <a:gd name="connsiteX4" fmla="*/ 29219 w 58957"/>
                <a:gd name="connsiteY4" fmla="*/ 83 h 116224"/>
                <a:gd name="connsiteX5" fmla="*/ 24510 w 58957"/>
                <a:gd name="connsiteY5" fmla="*/ 83 h 116224"/>
                <a:gd name="connsiteX6" fmla="*/ 211 w 58957"/>
                <a:gd name="connsiteY6" fmla="*/ 35915 h 116224"/>
                <a:gd name="connsiteX7" fmla="*/ 211 w 58957"/>
                <a:gd name="connsiteY7" fmla="*/ 40000 h 116224"/>
                <a:gd name="connsiteX8" fmla="*/ 16222 w 58957"/>
                <a:gd name="connsiteY8" fmla="*/ 40000 h 116224"/>
                <a:gd name="connsiteX9" fmla="*/ 16222 w 58957"/>
                <a:gd name="connsiteY9" fmla="*/ 91243 h 116224"/>
                <a:gd name="connsiteX10" fmla="*/ 40521 w 58957"/>
                <a:gd name="connsiteY10" fmla="*/ 116307 h 116224"/>
                <a:gd name="connsiteX11" fmla="*/ 59168 w 58957"/>
                <a:gd name="connsiteY11" fmla="*/ 91243 h 116224"/>
                <a:gd name="connsiteX12" fmla="*/ 59168 w 58957"/>
                <a:gd name="connsiteY12" fmla="*/ 80660 h 116224"/>
                <a:gd name="connsiteX13" fmla="*/ 54459 w 58957"/>
                <a:gd name="connsiteY13" fmla="*/ 80660 h 116224"/>
                <a:gd name="connsiteX14" fmla="*/ 54459 w 58957"/>
                <a:gd name="connsiteY14" fmla="*/ 90872 h 116224"/>
                <a:gd name="connsiteX15" fmla="*/ 41839 w 58957"/>
                <a:gd name="connsiteY15" fmla="*/ 111666 h 116224"/>
                <a:gd name="connsiteX16" fmla="*/ 29219 w 58957"/>
                <a:gd name="connsiteY16" fmla="*/ 91614 h 116224"/>
                <a:gd name="connsiteX17" fmla="*/ 29219 w 58957"/>
                <a:gd name="connsiteY17" fmla="*/ 40000 h 1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957" h="116224">
                  <a:moveTo>
                    <a:pt x="29219" y="40000"/>
                  </a:moveTo>
                  <a:lnTo>
                    <a:pt x="56155" y="40000"/>
                  </a:lnTo>
                  <a:lnTo>
                    <a:pt x="56155" y="34245"/>
                  </a:lnTo>
                  <a:lnTo>
                    <a:pt x="29219" y="34245"/>
                  </a:lnTo>
                  <a:lnTo>
                    <a:pt x="29219" y="83"/>
                  </a:lnTo>
                  <a:lnTo>
                    <a:pt x="24510" y="83"/>
                  </a:lnTo>
                  <a:cubicBezTo>
                    <a:pt x="24322" y="15307"/>
                    <a:pt x="18671" y="35173"/>
                    <a:pt x="211" y="35915"/>
                  </a:cubicBezTo>
                  <a:lnTo>
                    <a:pt x="211" y="40000"/>
                  </a:lnTo>
                  <a:lnTo>
                    <a:pt x="16222" y="40000"/>
                  </a:lnTo>
                  <a:lnTo>
                    <a:pt x="16222" y="91243"/>
                  </a:lnTo>
                  <a:cubicBezTo>
                    <a:pt x="16222" y="114079"/>
                    <a:pt x="33740" y="116307"/>
                    <a:pt x="40521" y="116307"/>
                  </a:cubicBezTo>
                  <a:cubicBezTo>
                    <a:pt x="53894" y="116307"/>
                    <a:pt x="59168" y="103125"/>
                    <a:pt x="59168" y="91243"/>
                  </a:cubicBezTo>
                  <a:lnTo>
                    <a:pt x="59168" y="80660"/>
                  </a:lnTo>
                  <a:lnTo>
                    <a:pt x="54459" y="80660"/>
                  </a:lnTo>
                  <a:lnTo>
                    <a:pt x="54459" y="90872"/>
                  </a:lnTo>
                  <a:cubicBezTo>
                    <a:pt x="54459" y="104611"/>
                    <a:pt x="48809" y="111666"/>
                    <a:pt x="41839" y="111666"/>
                  </a:cubicBezTo>
                  <a:cubicBezTo>
                    <a:pt x="29219" y="111666"/>
                    <a:pt x="29219" y="94770"/>
                    <a:pt x="29219" y="91614"/>
                  </a:cubicBezTo>
                  <a:lnTo>
                    <a:pt x="29219" y="40000"/>
                  </a:lnTo>
                  <a:close/>
                </a:path>
              </a:pathLst>
            </a:custGeom>
            <a:solidFill>
              <a:srgbClr val="000000"/>
            </a:solidFill>
            <a:ln w="18907"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5F014705-CE25-C997-D6BD-2C347E8E65DB}"/>
                </a:ext>
              </a:extLst>
            </p:cNvPr>
            <p:cNvSpPr/>
            <p:nvPr>
              <p:custDataLst>
                <p:tags r:id="rId69"/>
              </p:custDataLst>
            </p:nvPr>
          </p:nvSpPr>
          <p:spPr>
            <a:xfrm>
              <a:off x="8527763" y="2655962"/>
              <a:ext cx="200777" cy="111999"/>
            </a:xfrm>
            <a:custGeom>
              <a:avLst/>
              <a:gdLst>
                <a:gd name="connsiteX0" fmla="*/ 14907 w 147110"/>
                <a:gd name="connsiteY0" fmla="*/ 18278 h 82062"/>
                <a:gd name="connsiteX1" fmla="*/ 14907 w 147110"/>
                <a:gd name="connsiteY1" fmla="*/ 68035 h 82062"/>
                <a:gd name="connsiteX2" fmla="*/ 215 w 147110"/>
                <a:gd name="connsiteY2" fmla="*/ 76390 h 82062"/>
                <a:gd name="connsiteX3" fmla="*/ 215 w 147110"/>
                <a:gd name="connsiteY3" fmla="*/ 82145 h 82062"/>
                <a:gd name="connsiteX4" fmla="*/ 21500 w 147110"/>
                <a:gd name="connsiteY4" fmla="*/ 81588 h 82062"/>
                <a:gd name="connsiteX5" fmla="*/ 42596 w 147110"/>
                <a:gd name="connsiteY5" fmla="*/ 82145 h 82062"/>
                <a:gd name="connsiteX6" fmla="*/ 42596 w 147110"/>
                <a:gd name="connsiteY6" fmla="*/ 76390 h 82062"/>
                <a:gd name="connsiteX7" fmla="*/ 27904 w 147110"/>
                <a:gd name="connsiteY7" fmla="*/ 68035 h 82062"/>
                <a:gd name="connsiteX8" fmla="*/ 27904 w 147110"/>
                <a:gd name="connsiteY8" fmla="*/ 33873 h 82062"/>
                <a:gd name="connsiteX9" fmla="*/ 53333 w 147110"/>
                <a:gd name="connsiteY9" fmla="*/ 4167 h 82062"/>
                <a:gd name="connsiteX10" fmla="*/ 67272 w 147110"/>
                <a:gd name="connsiteY10" fmla="*/ 24776 h 82062"/>
                <a:gd name="connsiteX11" fmla="*/ 67272 w 147110"/>
                <a:gd name="connsiteY11" fmla="*/ 68035 h 82062"/>
                <a:gd name="connsiteX12" fmla="*/ 52580 w 147110"/>
                <a:gd name="connsiteY12" fmla="*/ 76390 h 82062"/>
                <a:gd name="connsiteX13" fmla="*/ 52580 w 147110"/>
                <a:gd name="connsiteY13" fmla="*/ 82145 h 82062"/>
                <a:gd name="connsiteX14" fmla="*/ 73864 w 147110"/>
                <a:gd name="connsiteY14" fmla="*/ 81588 h 82062"/>
                <a:gd name="connsiteX15" fmla="*/ 94961 w 147110"/>
                <a:gd name="connsiteY15" fmla="*/ 82145 h 82062"/>
                <a:gd name="connsiteX16" fmla="*/ 94961 w 147110"/>
                <a:gd name="connsiteY16" fmla="*/ 76390 h 82062"/>
                <a:gd name="connsiteX17" fmla="*/ 80269 w 147110"/>
                <a:gd name="connsiteY17" fmla="*/ 68035 h 82062"/>
                <a:gd name="connsiteX18" fmla="*/ 80269 w 147110"/>
                <a:gd name="connsiteY18" fmla="*/ 33873 h 82062"/>
                <a:gd name="connsiteX19" fmla="*/ 105698 w 147110"/>
                <a:gd name="connsiteY19" fmla="*/ 4167 h 82062"/>
                <a:gd name="connsiteX20" fmla="*/ 119636 w 147110"/>
                <a:gd name="connsiteY20" fmla="*/ 24776 h 82062"/>
                <a:gd name="connsiteX21" fmla="*/ 119636 w 147110"/>
                <a:gd name="connsiteY21" fmla="*/ 68035 h 82062"/>
                <a:gd name="connsiteX22" fmla="*/ 104944 w 147110"/>
                <a:gd name="connsiteY22" fmla="*/ 76390 h 82062"/>
                <a:gd name="connsiteX23" fmla="*/ 104944 w 147110"/>
                <a:gd name="connsiteY23" fmla="*/ 82145 h 82062"/>
                <a:gd name="connsiteX24" fmla="*/ 126229 w 147110"/>
                <a:gd name="connsiteY24" fmla="*/ 81588 h 82062"/>
                <a:gd name="connsiteX25" fmla="*/ 147325 w 147110"/>
                <a:gd name="connsiteY25" fmla="*/ 82145 h 82062"/>
                <a:gd name="connsiteX26" fmla="*/ 147325 w 147110"/>
                <a:gd name="connsiteY26" fmla="*/ 76390 h 82062"/>
                <a:gd name="connsiteX27" fmla="*/ 132633 w 147110"/>
                <a:gd name="connsiteY27" fmla="*/ 70820 h 82062"/>
                <a:gd name="connsiteX28" fmla="*/ 132633 w 147110"/>
                <a:gd name="connsiteY28" fmla="*/ 35358 h 82062"/>
                <a:gd name="connsiteX29" fmla="*/ 126794 w 147110"/>
                <a:gd name="connsiteY29" fmla="*/ 6952 h 82062"/>
                <a:gd name="connsiteX30" fmla="*/ 107016 w 147110"/>
                <a:gd name="connsiteY30" fmla="*/ 83 h 82062"/>
                <a:gd name="connsiteX31" fmla="*/ 79704 w 147110"/>
                <a:gd name="connsiteY31" fmla="*/ 18278 h 82062"/>
                <a:gd name="connsiteX32" fmla="*/ 54652 w 147110"/>
                <a:gd name="connsiteY32" fmla="*/ 83 h 82062"/>
                <a:gd name="connsiteX33" fmla="*/ 26774 w 147110"/>
                <a:gd name="connsiteY33" fmla="*/ 19577 h 82062"/>
                <a:gd name="connsiteX34" fmla="*/ 26774 w 147110"/>
                <a:gd name="connsiteY34" fmla="*/ 83 h 82062"/>
                <a:gd name="connsiteX35" fmla="*/ 215 w 147110"/>
                <a:gd name="connsiteY35" fmla="*/ 2125 h 82062"/>
                <a:gd name="connsiteX36" fmla="*/ 215 w 147110"/>
                <a:gd name="connsiteY36" fmla="*/ 7880 h 82062"/>
                <a:gd name="connsiteX37" fmla="*/ 14907 w 147110"/>
                <a:gd name="connsiteY37" fmla="*/ 18278 h 8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110" h="82062">
                  <a:moveTo>
                    <a:pt x="14907" y="18278"/>
                  </a:moveTo>
                  <a:lnTo>
                    <a:pt x="14907" y="68035"/>
                  </a:lnTo>
                  <a:cubicBezTo>
                    <a:pt x="14907" y="76390"/>
                    <a:pt x="12835" y="76390"/>
                    <a:pt x="215" y="76390"/>
                  </a:cubicBezTo>
                  <a:lnTo>
                    <a:pt x="215" y="82145"/>
                  </a:lnTo>
                  <a:cubicBezTo>
                    <a:pt x="6808" y="81960"/>
                    <a:pt x="16414" y="81588"/>
                    <a:pt x="21500" y="81588"/>
                  </a:cubicBezTo>
                  <a:cubicBezTo>
                    <a:pt x="26397" y="81588"/>
                    <a:pt x="36192" y="81960"/>
                    <a:pt x="42596" y="82145"/>
                  </a:cubicBezTo>
                  <a:lnTo>
                    <a:pt x="42596" y="76390"/>
                  </a:lnTo>
                  <a:cubicBezTo>
                    <a:pt x="29976" y="76390"/>
                    <a:pt x="27904" y="76390"/>
                    <a:pt x="27904" y="68035"/>
                  </a:cubicBezTo>
                  <a:lnTo>
                    <a:pt x="27904" y="33873"/>
                  </a:lnTo>
                  <a:cubicBezTo>
                    <a:pt x="27904" y="14564"/>
                    <a:pt x="41278" y="4167"/>
                    <a:pt x="53333" y="4167"/>
                  </a:cubicBezTo>
                  <a:cubicBezTo>
                    <a:pt x="65200" y="4167"/>
                    <a:pt x="67272" y="14193"/>
                    <a:pt x="67272" y="24776"/>
                  </a:cubicBezTo>
                  <a:lnTo>
                    <a:pt x="67272" y="68035"/>
                  </a:lnTo>
                  <a:cubicBezTo>
                    <a:pt x="67272" y="76390"/>
                    <a:pt x="65200" y="76390"/>
                    <a:pt x="52580" y="76390"/>
                  </a:cubicBezTo>
                  <a:lnTo>
                    <a:pt x="52580" y="82145"/>
                  </a:lnTo>
                  <a:cubicBezTo>
                    <a:pt x="59172" y="81960"/>
                    <a:pt x="68779" y="81588"/>
                    <a:pt x="73864" y="81588"/>
                  </a:cubicBezTo>
                  <a:cubicBezTo>
                    <a:pt x="78762" y="81588"/>
                    <a:pt x="88557" y="81960"/>
                    <a:pt x="94961" y="82145"/>
                  </a:cubicBezTo>
                  <a:lnTo>
                    <a:pt x="94961" y="76390"/>
                  </a:lnTo>
                  <a:cubicBezTo>
                    <a:pt x="82341" y="76390"/>
                    <a:pt x="80269" y="76390"/>
                    <a:pt x="80269" y="68035"/>
                  </a:cubicBezTo>
                  <a:lnTo>
                    <a:pt x="80269" y="33873"/>
                  </a:lnTo>
                  <a:cubicBezTo>
                    <a:pt x="80269" y="14564"/>
                    <a:pt x="93642" y="4167"/>
                    <a:pt x="105698" y="4167"/>
                  </a:cubicBezTo>
                  <a:cubicBezTo>
                    <a:pt x="117564" y="4167"/>
                    <a:pt x="119636" y="14193"/>
                    <a:pt x="119636" y="24776"/>
                  </a:cubicBezTo>
                  <a:lnTo>
                    <a:pt x="119636" y="68035"/>
                  </a:lnTo>
                  <a:cubicBezTo>
                    <a:pt x="119636" y="76390"/>
                    <a:pt x="117564" y="76390"/>
                    <a:pt x="104944" y="76390"/>
                  </a:cubicBezTo>
                  <a:lnTo>
                    <a:pt x="104944" y="82145"/>
                  </a:lnTo>
                  <a:cubicBezTo>
                    <a:pt x="111537" y="81960"/>
                    <a:pt x="121143" y="81588"/>
                    <a:pt x="126229" y="81588"/>
                  </a:cubicBezTo>
                  <a:cubicBezTo>
                    <a:pt x="131126" y="81588"/>
                    <a:pt x="140921" y="81960"/>
                    <a:pt x="147325" y="82145"/>
                  </a:cubicBezTo>
                  <a:lnTo>
                    <a:pt x="147325" y="76390"/>
                  </a:lnTo>
                  <a:cubicBezTo>
                    <a:pt x="137531" y="76390"/>
                    <a:pt x="132822" y="76390"/>
                    <a:pt x="132633" y="70820"/>
                  </a:cubicBezTo>
                  <a:lnTo>
                    <a:pt x="132633" y="35358"/>
                  </a:lnTo>
                  <a:cubicBezTo>
                    <a:pt x="132633" y="19392"/>
                    <a:pt x="132633" y="13636"/>
                    <a:pt x="126794" y="6952"/>
                  </a:cubicBezTo>
                  <a:cubicBezTo>
                    <a:pt x="124157" y="3796"/>
                    <a:pt x="117941" y="83"/>
                    <a:pt x="107016" y="83"/>
                  </a:cubicBezTo>
                  <a:cubicBezTo>
                    <a:pt x="91194" y="83"/>
                    <a:pt x="82906" y="11222"/>
                    <a:pt x="79704" y="18278"/>
                  </a:cubicBezTo>
                  <a:cubicBezTo>
                    <a:pt x="77067" y="2125"/>
                    <a:pt x="63128" y="83"/>
                    <a:pt x="54652" y="83"/>
                  </a:cubicBezTo>
                  <a:cubicBezTo>
                    <a:pt x="40901" y="83"/>
                    <a:pt x="32048" y="8066"/>
                    <a:pt x="26774" y="19577"/>
                  </a:cubicBezTo>
                  <a:lnTo>
                    <a:pt x="26774" y="83"/>
                  </a:lnTo>
                  <a:lnTo>
                    <a:pt x="215" y="2125"/>
                  </a:lnTo>
                  <a:lnTo>
                    <a:pt x="215" y="7880"/>
                  </a:lnTo>
                  <a:cubicBezTo>
                    <a:pt x="13400" y="7880"/>
                    <a:pt x="14907" y="9180"/>
                    <a:pt x="14907" y="18278"/>
                  </a:cubicBezTo>
                  <a:close/>
                </a:path>
              </a:pathLst>
            </a:custGeom>
            <a:solidFill>
              <a:srgbClr val="000000"/>
            </a:solidFill>
            <a:ln w="18907"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0B736923-3E4F-0805-FEC0-05B193B05541}"/>
                </a:ext>
              </a:extLst>
            </p:cNvPr>
            <p:cNvSpPr/>
            <p:nvPr>
              <p:custDataLst>
                <p:tags r:id="rId70"/>
              </p:custDataLst>
            </p:nvPr>
          </p:nvSpPr>
          <p:spPr>
            <a:xfrm>
              <a:off x="8744566" y="2654442"/>
              <a:ext cx="115941" cy="116308"/>
            </a:xfrm>
            <a:custGeom>
              <a:avLst/>
              <a:gdLst>
                <a:gd name="connsiteX0" fmla="*/ 55037 w 84950"/>
                <a:gd name="connsiteY0" fmla="*/ 69149 h 85219"/>
                <a:gd name="connsiteX1" fmla="*/ 69729 w 84950"/>
                <a:gd name="connsiteY1" fmla="*/ 84373 h 85219"/>
                <a:gd name="connsiteX2" fmla="*/ 85174 w 84950"/>
                <a:gd name="connsiteY2" fmla="*/ 66735 h 85219"/>
                <a:gd name="connsiteX3" fmla="*/ 85174 w 84950"/>
                <a:gd name="connsiteY3" fmla="*/ 56338 h 85219"/>
                <a:gd name="connsiteX4" fmla="*/ 80465 w 84950"/>
                <a:gd name="connsiteY4" fmla="*/ 56338 h 85219"/>
                <a:gd name="connsiteX5" fmla="*/ 80465 w 84950"/>
                <a:gd name="connsiteY5" fmla="*/ 66735 h 85219"/>
                <a:gd name="connsiteX6" fmla="*/ 73684 w 84950"/>
                <a:gd name="connsiteY6" fmla="*/ 78618 h 85219"/>
                <a:gd name="connsiteX7" fmla="*/ 66715 w 84950"/>
                <a:gd name="connsiteY7" fmla="*/ 69335 h 85219"/>
                <a:gd name="connsiteX8" fmla="*/ 66715 w 84950"/>
                <a:gd name="connsiteY8" fmla="*/ 32202 h 85219"/>
                <a:gd name="connsiteX9" fmla="*/ 59934 w 84950"/>
                <a:gd name="connsiteY9" fmla="*/ 10294 h 85219"/>
                <a:gd name="connsiteX10" fmla="*/ 34129 w 84950"/>
                <a:gd name="connsiteY10" fmla="*/ 83 h 85219"/>
                <a:gd name="connsiteX11" fmla="*/ 5686 w 84950"/>
                <a:gd name="connsiteY11" fmla="*/ 21062 h 85219"/>
                <a:gd name="connsiteX12" fmla="*/ 14351 w 84950"/>
                <a:gd name="connsiteY12" fmla="*/ 29789 h 85219"/>
                <a:gd name="connsiteX13" fmla="*/ 23015 w 84950"/>
                <a:gd name="connsiteY13" fmla="*/ 21248 h 85219"/>
                <a:gd name="connsiteX14" fmla="*/ 13409 w 84950"/>
                <a:gd name="connsiteY14" fmla="*/ 12708 h 85219"/>
                <a:gd name="connsiteX15" fmla="*/ 33752 w 84950"/>
                <a:gd name="connsiteY15" fmla="*/ 4167 h 85219"/>
                <a:gd name="connsiteX16" fmla="*/ 53718 w 84950"/>
                <a:gd name="connsiteY16" fmla="*/ 27932 h 85219"/>
                <a:gd name="connsiteX17" fmla="*/ 53718 w 84950"/>
                <a:gd name="connsiteY17" fmla="*/ 34801 h 85219"/>
                <a:gd name="connsiteX18" fmla="*/ 19060 w 84950"/>
                <a:gd name="connsiteY18" fmla="*/ 41485 h 85219"/>
                <a:gd name="connsiteX19" fmla="*/ 223 w 84950"/>
                <a:gd name="connsiteY19" fmla="*/ 65621 h 85219"/>
                <a:gd name="connsiteX20" fmla="*/ 30361 w 84950"/>
                <a:gd name="connsiteY20" fmla="*/ 85302 h 85219"/>
                <a:gd name="connsiteX21" fmla="*/ 55037 w 84950"/>
                <a:gd name="connsiteY21" fmla="*/ 69149 h 85219"/>
                <a:gd name="connsiteX22" fmla="*/ 53718 w 84950"/>
                <a:gd name="connsiteY22" fmla="*/ 38700 h 85219"/>
                <a:gd name="connsiteX23" fmla="*/ 53718 w 84950"/>
                <a:gd name="connsiteY23" fmla="*/ 57267 h 85219"/>
                <a:gd name="connsiteX24" fmla="*/ 31680 w 84950"/>
                <a:gd name="connsiteY24" fmla="*/ 81217 h 85219"/>
                <a:gd name="connsiteX25" fmla="*/ 14727 w 84950"/>
                <a:gd name="connsiteY25" fmla="*/ 65436 h 85219"/>
                <a:gd name="connsiteX26" fmla="*/ 53718 w 84950"/>
                <a:gd name="connsiteY26" fmla="*/ 38700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50" h="85219">
                  <a:moveTo>
                    <a:pt x="55037" y="69149"/>
                  </a:moveTo>
                  <a:cubicBezTo>
                    <a:pt x="55790" y="76576"/>
                    <a:pt x="60876" y="84373"/>
                    <a:pt x="69729" y="84373"/>
                  </a:cubicBezTo>
                  <a:cubicBezTo>
                    <a:pt x="73684" y="84373"/>
                    <a:pt x="85174" y="81774"/>
                    <a:pt x="85174" y="66735"/>
                  </a:cubicBezTo>
                  <a:lnTo>
                    <a:pt x="85174" y="56338"/>
                  </a:lnTo>
                  <a:lnTo>
                    <a:pt x="80465" y="56338"/>
                  </a:lnTo>
                  <a:lnTo>
                    <a:pt x="80465" y="66735"/>
                  </a:lnTo>
                  <a:cubicBezTo>
                    <a:pt x="80465" y="77504"/>
                    <a:pt x="75756" y="78618"/>
                    <a:pt x="73684" y="78618"/>
                  </a:cubicBezTo>
                  <a:cubicBezTo>
                    <a:pt x="67468" y="78618"/>
                    <a:pt x="66715" y="70263"/>
                    <a:pt x="66715" y="69335"/>
                  </a:cubicBezTo>
                  <a:lnTo>
                    <a:pt x="66715" y="32202"/>
                  </a:lnTo>
                  <a:cubicBezTo>
                    <a:pt x="66715" y="24404"/>
                    <a:pt x="66715" y="17164"/>
                    <a:pt x="59934" y="10294"/>
                  </a:cubicBezTo>
                  <a:cubicBezTo>
                    <a:pt x="52588" y="3053"/>
                    <a:pt x="43170" y="83"/>
                    <a:pt x="34129" y="83"/>
                  </a:cubicBezTo>
                  <a:cubicBezTo>
                    <a:pt x="18683" y="83"/>
                    <a:pt x="5686" y="8809"/>
                    <a:pt x="5686" y="21062"/>
                  </a:cubicBezTo>
                  <a:cubicBezTo>
                    <a:pt x="5686" y="26632"/>
                    <a:pt x="9453" y="29789"/>
                    <a:pt x="14351" y="29789"/>
                  </a:cubicBezTo>
                  <a:cubicBezTo>
                    <a:pt x="19625" y="29789"/>
                    <a:pt x="23015" y="26075"/>
                    <a:pt x="23015" y="21248"/>
                  </a:cubicBezTo>
                  <a:cubicBezTo>
                    <a:pt x="23015" y="19020"/>
                    <a:pt x="22073" y="12893"/>
                    <a:pt x="13409" y="12708"/>
                  </a:cubicBezTo>
                  <a:cubicBezTo>
                    <a:pt x="18495" y="6209"/>
                    <a:pt x="27724" y="4167"/>
                    <a:pt x="33752" y="4167"/>
                  </a:cubicBezTo>
                  <a:cubicBezTo>
                    <a:pt x="42981" y="4167"/>
                    <a:pt x="53718" y="11408"/>
                    <a:pt x="53718" y="27932"/>
                  </a:cubicBezTo>
                  <a:lnTo>
                    <a:pt x="53718" y="34801"/>
                  </a:lnTo>
                  <a:cubicBezTo>
                    <a:pt x="44112" y="35358"/>
                    <a:pt x="30926" y="35915"/>
                    <a:pt x="19060" y="41485"/>
                  </a:cubicBezTo>
                  <a:cubicBezTo>
                    <a:pt x="4933" y="47798"/>
                    <a:pt x="223" y="57452"/>
                    <a:pt x="223" y="65621"/>
                  </a:cubicBezTo>
                  <a:cubicBezTo>
                    <a:pt x="223" y="80660"/>
                    <a:pt x="18495" y="85302"/>
                    <a:pt x="30361" y="85302"/>
                  </a:cubicBezTo>
                  <a:cubicBezTo>
                    <a:pt x="42793" y="85302"/>
                    <a:pt x="51458" y="77875"/>
                    <a:pt x="55037" y="69149"/>
                  </a:cubicBezTo>
                  <a:close/>
                  <a:moveTo>
                    <a:pt x="53718" y="38700"/>
                  </a:moveTo>
                  <a:lnTo>
                    <a:pt x="53718" y="57267"/>
                  </a:lnTo>
                  <a:cubicBezTo>
                    <a:pt x="53718" y="74905"/>
                    <a:pt x="40156" y="81217"/>
                    <a:pt x="31680" y="81217"/>
                  </a:cubicBezTo>
                  <a:cubicBezTo>
                    <a:pt x="22450" y="81217"/>
                    <a:pt x="14727" y="74719"/>
                    <a:pt x="14727" y="65436"/>
                  </a:cubicBezTo>
                  <a:cubicBezTo>
                    <a:pt x="14727" y="55224"/>
                    <a:pt x="22638" y="39814"/>
                    <a:pt x="53718" y="38700"/>
                  </a:cubicBezTo>
                  <a:close/>
                </a:path>
              </a:pathLst>
            </a:custGeom>
            <a:solidFill>
              <a:srgbClr val="000000"/>
            </a:solidFill>
            <a:ln w="18907"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5E18406F-B420-2F9E-EB68-7E4A9F5905A0}"/>
                </a:ext>
              </a:extLst>
            </p:cNvPr>
            <p:cNvSpPr/>
            <p:nvPr>
              <p:custDataLst>
                <p:tags r:id="rId71"/>
              </p:custDataLst>
            </p:nvPr>
          </p:nvSpPr>
          <p:spPr>
            <a:xfrm>
              <a:off x="8865393" y="2658749"/>
              <a:ext cx="129567" cy="109212"/>
            </a:xfrm>
            <a:custGeom>
              <a:avLst/>
              <a:gdLst>
                <a:gd name="connsiteX0" fmla="*/ 52028 w 94934"/>
                <a:gd name="connsiteY0" fmla="*/ 36472 h 80020"/>
                <a:gd name="connsiteX1" fmla="*/ 69357 w 94934"/>
                <a:gd name="connsiteY1" fmla="*/ 15493 h 80020"/>
                <a:gd name="connsiteX2" fmla="*/ 91772 w 94934"/>
                <a:gd name="connsiteY2" fmla="*/ 5838 h 80020"/>
                <a:gd name="connsiteX3" fmla="*/ 91772 w 94934"/>
                <a:gd name="connsiteY3" fmla="*/ 83 h 80020"/>
                <a:gd name="connsiteX4" fmla="*/ 76326 w 94934"/>
                <a:gd name="connsiteY4" fmla="*/ 640 h 80020"/>
                <a:gd name="connsiteX5" fmla="*/ 58244 w 94934"/>
                <a:gd name="connsiteY5" fmla="*/ 83 h 80020"/>
                <a:gd name="connsiteX6" fmla="*/ 58244 w 94934"/>
                <a:gd name="connsiteY6" fmla="*/ 5838 h 80020"/>
                <a:gd name="connsiteX7" fmla="*/ 63706 w 94934"/>
                <a:gd name="connsiteY7" fmla="*/ 11594 h 80020"/>
                <a:gd name="connsiteX8" fmla="*/ 60881 w 94934"/>
                <a:gd name="connsiteY8" fmla="*/ 18092 h 80020"/>
                <a:gd name="connsiteX9" fmla="*/ 49202 w 94934"/>
                <a:gd name="connsiteY9" fmla="*/ 32574 h 80020"/>
                <a:gd name="connsiteX10" fmla="*/ 34510 w 94934"/>
                <a:gd name="connsiteY10" fmla="*/ 13822 h 80020"/>
                <a:gd name="connsiteX11" fmla="*/ 32815 w 94934"/>
                <a:gd name="connsiteY11" fmla="*/ 10480 h 80020"/>
                <a:gd name="connsiteX12" fmla="*/ 39408 w 94934"/>
                <a:gd name="connsiteY12" fmla="*/ 5838 h 80020"/>
                <a:gd name="connsiteX13" fmla="*/ 39408 w 94934"/>
                <a:gd name="connsiteY13" fmla="*/ 83 h 80020"/>
                <a:gd name="connsiteX14" fmla="*/ 19065 w 94934"/>
                <a:gd name="connsiteY14" fmla="*/ 640 h 80020"/>
                <a:gd name="connsiteX15" fmla="*/ 1170 w 94934"/>
                <a:gd name="connsiteY15" fmla="*/ 83 h 80020"/>
                <a:gd name="connsiteX16" fmla="*/ 1170 w 94934"/>
                <a:gd name="connsiteY16" fmla="*/ 5838 h 80020"/>
                <a:gd name="connsiteX17" fmla="*/ 23397 w 94934"/>
                <a:gd name="connsiteY17" fmla="*/ 17164 h 80020"/>
                <a:gd name="connsiteX18" fmla="*/ 42045 w 94934"/>
                <a:gd name="connsiteY18" fmla="*/ 41114 h 80020"/>
                <a:gd name="connsiteX19" fmla="*/ 24339 w 94934"/>
                <a:gd name="connsiteY19" fmla="*/ 63208 h 80020"/>
                <a:gd name="connsiteX20" fmla="*/ 228 w 94934"/>
                <a:gd name="connsiteY20" fmla="*/ 74348 h 80020"/>
                <a:gd name="connsiteX21" fmla="*/ 228 w 94934"/>
                <a:gd name="connsiteY21" fmla="*/ 80103 h 80020"/>
                <a:gd name="connsiteX22" fmla="*/ 15862 w 94934"/>
                <a:gd name="connsiteY22" fmla="*/ 79546 h 80020"/>
                <a:gd name="connsiteX23" fmla="*/ 33757 w 94934"/>
                <a:gd name="connsiteY23" fmla="*/ 80103 h 80020"/>
                <a:gd name="connsiteX24" fmla="*/ 33757 w 94934"/>
                <a:gd name="connsiteY24" fmla="*/ 74348 h 80020"/>
                <a:gd name="connsiteX25" fmla="*/ 28294 w 94934"/>
                <a:gd name="connsiteY25" fmla="*/ 68592 h 80020"/>
                <a:gd name="connsiteX26" fmla="*/ 45247 w 94934"/>
                <a:gd name="connsiteY26" fmla="*/ 45013 h 80020"/>
                <a:gd name="connsiteX27" fmla="*/ 59562 w 94934"/>
                <a:gd name="connsiteY27" fmla="*/ 63579 h 80020"/>
                <a:gd name="connsiteX28" fmla="*/ 63518 w 94934"/>
                <a:gd name="connsiteY28" fmla="*/ 69706 h 80020"/>
                <a:gd name="connsiteX29" fmla="*/ 56737 w 94934"/>
                <a:gd name="connsiteY29" fmla="*/ 74348 h 80020"/>
                <a:gd name="connsiteX30" fmla="*/ 56737 w 94934"/>
                <a:gd name="connsiteY30" fmla="*/ 80103 h 80020"/>
                <a:gd name="connsiteX31" fmla="*/ 77080 w 94934"/>
                <a:gd name="connsiteY31" fmla="*/ 79546 h 80020"/>
                <a:gd name="connsiteX32" fmla="*/ 95163 w 94934"/>
                <a:gd name="connsiteY32" fmla="*/ 80103 h 80020"/>
                <a:gd name="connsiteX33" fmla="*/ 95163 w 94934"/>
                <a:gd name="connsiteY33" fmla="*/ 74348 h 80020"/>
                <a:gd name="connsiteX34" fmla="*/ 77268 w 94934"/>
                <a:gd name="connsiteY34" fmla="*/ 68592 h 80020"/>
                <a:gd name="connsiteX35" fmla="*/ 52028 w 94934"/>
                <a:gd name="connsiteY35" fmla="*/ 36472 h 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4934" h="80020">
                  <a:moveTo>
                    <a:pt x="52028" y="36472"/>
                  </a:moveTo>
                  <a:cubicBezTo>
                    <a:pt x="57679" y="29417"/>
                    <a:pt x="64836" y="20320"/>
                    <a:pt x="69357" y="15493"/>
                  </a:cubicBezTo>
                  <a:cubicBezTo>
                    <a:pt x="75196" y="8809"/>
                    <a:pt x="82919" y="6024"/>
                    <a:pt x="91772" y="5838"/>
                  </a:cubicBezTo>
                  <a:lnTo>
                    <a:pt x="91772" y="83"/>
                  </a:lnTo>
                  <a:cubicBezTo>
                    <a:pt x="86875" y="454"/>
                    <a:pt x="81224" y="640"/>
                    <a:pt x="76326" y="640"/>
                  </a:cubicBezTo>
                  <a:cubicBezTo>
                    <a:pt x="70676" y="640"/>
                    <a:pt x="60692" y="268"/>
                    <a:pt x="58244" y="83"/>
                  </a:cubicBezTo>
                  <a:lnTo>
                    <a:pt x="58244" y="5838"/>
                  </a:lnTo>
                  <a:cubicBezTo>
                    <a:pt x="62199" y="6209"/>
                    <a:pt x="63706" y="8623"/>
                    <a:pt x="63706" y="11594"/>
                  </a:cubicBezTo>
                  <a:cubicBezTo>
                    <a:pt x="63706" y="14564"/>
                    <a:pt x="61823" y="16978"/>
                    <a:pt x="60881" y="18092"/>
                  </a:cubicBezTo>
                  <a:lnTo>
                    <a:pt x="49202" y="32574"/>
                  </a:lnTo>
                  <a:lnTo>
                    <a:pt x="34510" y="13822"/>
                  </a:lnTo>
                  <a:cubicBezTo>
                    <a:pt x="32815" y="11965"/>
                    <a:pt x="32815" y="11594"/>
                    <a:pt x="32815" y="10480"/>
                  </a:cubicBezTo>
                  <a:cubicBezTo>
                    <a:pt x="32815" y="7695"/>
                    <a:pt x="35640" y="6024"/>
                    <a:pt x="39408" y="5838"/>
                  </a:cubicBezTo>
                  <a:lnTo>
                    <a:pt x="39408" y="83"/>
                  </a:lnTo>
                  <a:cubicBezTo>
                    <a:pt x="34510" y="268"/>
                    <a:pt x="22078" y="640"/>
                    <a:pt x="19065" y="640"/>
                  </a:cubicBezTo>
                  <a:cubicBezTo>
                    <a:pt x="15109" y="640"/>
                    <a:pt x="6256" y="454"/>
                    <a:pt x="1170" y="83"/>
                  </a:cubicBezTo>
                  <a:lnTo>
                    <a:pt x="1170" y="5838"/>
                  </a:lnTo>
                  <a:cubicBezTo>
                    <a:pt x="14356" y="5838"/>
                    <a:pt x="14544" y="6024"/>
                    <a:pt x="23397" y="17164"/>
                  </a:cubicBezTo>
                  <a:lnTo>
                    <a:pt x="42045" y="41114"/>
                  </a:lnTo>
                  <a:lnTo>
                    <a:pt x="24339" y="63208"/>
                  </a:lnTo>
                  <a:cubicBezTo>
                    <a:pt x="15297" y="73976"/>
                    <a:pt x="4184" y="74348"/>
                    <a:pt x="228" y="74348"/>
                  </a:cubicBezTo>
                  <a:lnTo>
                    <a:pt x="228" y="80103"/>
                  </a:lnTo>
                  <a:cubicBezTo>
                    <a:pt x="5126" y="79732"/>
                    <a:pt x="10965" y="79546"/>
                    <a:pt x="15862" y="79546"/>
                  </a:cubicBezTo>
                  <a:cubicBezTo>
                    <a:pt x="21325" y="79546"/>
                    <a:pt x="29236" y="79917"/>
                    <a:pt x="33757" y="80103"/>
                  </a:cubicBezTo>
                  <a:lnTo>
                    <a:pt x="33757" y="74348"/>
                  </a:lnTo>
                  <a:cubicBezTo>
                    <a:pt x="29613" y="73791"/>
                    <a:pt x="28294" y="71377"/>
                    <a:pt x="28294" y="68592"/>
                  </a:cubicBezTo>
                  <a:cubicBezTo>
                    <a:pt x="28294" y="64507"/>
                    <a:pt x="33757" y="58381"/>
                    <a:pt x="45247" y="45013"/>
                  </a:cubicBezTo>
                  <a:lnTo>
                    <a:pt x="59562" y="63579"/>
                  </a:lnTo>
                  <a:cubicBezTo>
                    <a:pt x="61069" y="65621"/>
                    <a:pt x="63518" y="68592"/>
                    <a:pt x="63518" y="69706"/>
                  </a:cubicBezTo>
                  <a:cubicBezTo>
                    <a:pt x="63518" y="71377"/>
                    <a:pt x="61823" y="74162"/>
                    <a:pt x="56737" y="74348"/>
                  </a:cubicBezTo>
                  <a:lnTo>
                    <a:pt x="56737" y="80103"/>
                  </a:lnTo>
                  <a:cubicBezTo>
                    <a:pt x="62388" y="79917"/>
                    <a:pt x="72936" y="79546"/>
                    <a:pt x="77080" y="79546"/>
                  </a:cubicBezTo>
                  <a:cubicBezTo>
                    <a:pt x="82166" y="79546"/>
                    <a:pt x="89512" y="79732"/>
                    <a:pt x="95163" y="80103"/>
                  </a:cubicBezTo>
                  <a:lnTo>
                    <a:pt x="95163" y="74348"/>
                  </a:lnTo>
                  <a:cubicBezTo>
                    <a:pt x="84991" y="74348"/>
                    <a:pt x="81601" y="73976"/>
                    <a:pt x="77268" y="68592"/>
                  </a:cubicBezTo>
                  <a:lnTo>
                    <a:pt x="52028" y="36472"/>
                  </a:lnTo>
                  <a:close/>
                </a:path>
              </a:pathLst>
            </a:custGeom>
            <a:solidFill>
              <a:srgbClr val="000000"/>
            </a:solidFill>
            <a:ln w="18907"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38B93870-CA08-CA43-3967-94457147B33F}"/>
                </a:ext>
              </a:extLst>
            </p:cNvPr>
            <p:cNvSpPr/>
            <p:nvPr>
              <p:custDataLst>
                <p:tags r:id="rId72"/>
              </p:custDataLst>
            </p:nvPr>
          </p:nvSpPr>
          <p:spPr>
            <a:xfrm>
              <a:off x="9023439" y="2577917"/>
              <a:ext cx="59641" cy="253394"/>
            </a:xfrm>
            <a:custGeom>
              <a:avLst/>
              <a:gdLst>
                <a:gd name="connsiteX0" fmla="*/ 43934 w 43699"/>
                <a:gd name="connsiteY0" fmla="*/ 183888 h 185662"/>
                <a:gd name="connsiteX1" fmla="*/ 40731 w 43699"/>
                <a:gd name="connsiteY1" fmla="*/ 179804 h 185662"/>
                <a:gd name="connsiteX2" fmla="*/ 11159 w 43699"/>
                <a:gd name="connsiteY2" fmla="*/ 92914 h 185662"/>
                <a:gd name="connsiteX3" fmla="*/ 41485 w 43699"/>
                <a:gd name="connsiteY3" fmla="*/ 5095 h 185662"/>
                <a:gd name="connsiteX4" fmla="*/ 43934 w 43699"/>
                <a:gd name="connsiteY4" fmla="*/ 1939 h 185662"/>
                <a:gd name="connsiteX5" fmla="*/ 42050 w 43699"/>
                <a:gd name="connsiteY5" fmla="*/ 83 h 185662"/>
                <a:gd name="connsiteX6" fmla="*/ 12100 w 43699"/>
                <a:gd name="connsiteY6" fmla="*/ 36287 h 185662"/>
                <a:gd name="connsiteX7" fmla="*/ 234 w 43699"/>
                <a:gd name="connsiteY7" fmla="*/ 92914 h 185662"/>
                <a:gd name="connsiteX8" fmla="*/ 12666 w 43699"/>
                <a:gd name="connsiteY8" fmla="*/ 150841 h 185662"/>
                <a:gd name="connsiteX9" fmla="*/ 42050 w 43699"/>
                <a:gd name="connsiteY9" fmla="*/ 185745 h 185662"/>
                <a:gd name="connsiteX10" fmla="*/ 43934 w 43699"/>
                <a:gd name="connsiteY10" fmla="*/ 183888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99" h="185662">
                  <a:moveTo>
                    <a:pt x="43934" y="183888"/>
                  </a:moveTo>
                  <a:cubicBezTo>
                    <a:pt x="43934" y="183331"/>
                    <a:pt x="43934" y="182960"/>
                    <a:pt x="40731" y="179804"/>
                  </a:cubicBezTo>
                  <a:cubicBezTo>
                    <a:pt x="17186" y="156410"/>
                    <a:pt x="11159" y="121320"/>
                    <a:pt x="11159" y="92914"/>
                  </a:cubicBezTo>
                  <a:cubicBezTo>
                    <a:pt x="11159" y="60609"/>
                    <a:pt x="18316" y="28303"/>
                    <a:pt x="41485" y="5095"/>
                  </a:cubicBezTo>
                  <a:cubicBezTo>
                    <a:pt x="43934" y="2868"/>
                    <a:pt x="43934" y="2496"/>
                    <a:pt x="43934" y="1939"/>
                  </a:cubicBezTo>
                  <a:cubicBezTo>
                    <a:pt x="43934" y="640"/>
                    <a:pt x="43180" y="83"/>
                    <a:pt x="42050" y="83"/>
                  </a:cubicBezTo>
                  <a:cubicBezTo>
                    <a:pt x="40166" y="83"/>
                    <a:pt x="23214" y="12708"/>
                    <a:pt x="12100" y="36287"/>
                  </a:cubicBezTo>
                  <a:cubicBezTo>
                    <a:pt x="2494" y="56710"/>
                    <a:pt x="234" y="77318"/>
                    <a:pt x="234" y="92914"/>
                  </a:cubicBezTo>
                  <a:cubicBezTo>
                    <a:pt x="234" y="107396"/>
                    <a:pt x="2306" y="129861"/>
                    <a:pt x="12666" y="150841"/>
                  </a:cubicBezTo>
                  <a:cubicBezTo>
                    <a:pt x="23967" y="173677"/>
                    <a:pt x="40166" y="185745"/>
                    <a:pt x="42050" y="185745"/>
                  </a:cubicBezTo>
                  <a:cubicBezTo>
                    <a:pt x="43180" y="185745"/>
                    <a:pt x="43934" y="185188"/>
                    <a:pt x="43934" y="183888"/>
                  </a:cubicBezTo>
                  <a:close/>
                </a:path>
              </a:pathLst>
            </a:custGeom>
            <a:solidFill>
              <a:srgbClr val="000000"/>
            </a:solidFill>
            <a:ln w="18907"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10474998-1C76-202F-53C2-92C8B2575A6B}"/>
                </a:ext>
              </a:extLst>
            </p:cNvPr>
            <p:cNvSpPr/>
            <p:nvPr>
              <p:custDataLst>
                <p:tags r:id="rId73"/>
              </p:custDataLst>
            </p:nvPr>
          </p:nvSpPr>
          <p:spPr>
            <a:xfrm>
              <a:off x="9094106" y="2653429"/>
              <a:ext cx="154503" cy="163691"/>
            </a:xfrm>
            <a:custGeom>
              <a:avLst/>
              <a:gdLst>
                <a:gd name="connsiteX0" fmla="*/ 12858 w 113205"/>
                <a:gd name="connsiteY0" fmla="*/ 107952 h 119937"/>
                <a:gd name="connsiteX1" fmla="*/ 11728 w 113205"/>
                <a:gd name="connsiteY1" fmla="*/ 110923 h 119937"/>
                <a:gd name="connsiteX2" fmla="*/ 6830 w 113205"/>
                <a:gd name="connsiteY2" fmla="*/ 111294 h 119937"/>
                <a:gd name="connsiteX3" fmla="*/ 238 w 113205"/>
                <a:gd name="connsiteY3" fmla="*/ 116493 h 119937"/>
                <a:gd name="connsiteX4" fmla="*/ 3816 w 113205"/>
                <a:gd name="connsiteY4" fmla="*/ 120021 h 119937"/>
                <a:gd name="connsiteX5" fmla="*/ 21146 w 113205"/>
                <a:gd name="connsiteY5" fmla="*/ 119464 h 119937"/>
                <a:gd name="connsiteX6" fmla="*/ 41300 w 113205"/>
                <a:gd name="connsiteY6" fmla="*/ 120021 h 119937"/>
                <a:gd name="connsiteX7" fmla="*/ 46198 w 113205"/>
                <a:gd name="connsiteY7" fmla="*/ 114636 h 119937"/>
                <a:gd name="connsiteX8" fmla="*/ 41300 w 113205"/>
                <a:gd name="connsiteY8" fmla="*/ 111294 h 119937"/>
                <a:gd name="connsiteX9" fmla="*/ 33201 w 113205"/>
                <a:gd name="connsiteY9" fmla="*/ 111109 h 119937"/>
                <a:gd name="connsiteX10" fmla="*/ 41300 w 113205"/>
                <a:gd name="connsiteY10" fmla="*/ 78803 h 119937"/>
                <a:gd name="connsiteX11" fmla="*/ 60325 w 113205"/>
                <a:gd name="connsiteY11" fmla="*/ 85487 h 119937"/>
                <a:gd name="connsiteX12" fmla="*/ 113443 w 113205"/>
                <a:gd name="connsiteY12" fmla="*/ 30717 h 119937"/>
                <a:gd name="connsiteX13" fmla="*/ 80480 w 113205"/>
                <a:gd name="connsiteY13" fmla="*/ 83 h 119937"/>
                <a:gd name="connsiteX14" fmla="*/ 54297 w 113205"/>
                <a:gd name="connsiteY14" fmla="*/ 10108 h 119937"/>
                <a:gd name="connsiteX15" fmla="*/ 32636 w 113205"/>
                <a:gd name="connsiteY15" fmla="*/ 83 h 119937"/>
                <a:gd name="connsiteX16" fmla="*/ 16248 w 113205"/>
                <a:gd name="connsiteY16" fmla="*/ 10665 h 119937"/>
                <a:gd name="connsiteX17" fmla="*/ 9091 w 113205"/>
                <a:gd name="connsiteY17" fmla="*/ 29046 h 119937"/>
                <a:gd name="connsiteX18" fmla="*/ 13611 w 113205"/>
                <a:gd name="connsiteY18" fmla="*/ 31645 h 119937"/>
                <a:gd name="connsiteX19" fmla="*/ 17378 w 113205"/>
                <a:gd name="connsiteY19" fmla="*/ 30717 h 119937"/>
                <a:gd name="connsiteX20" fmla="*/ 18885 w 113205"/>
                <a:gd name="connsiteY20" fmla="*/ 25333 h 119937"/>
                <a:gd name="connsiteX21" fmla="*/ 31694 w 113205"/>
                <a:gd name="connsiteY21" fmla="*/ 6766 h 119937"/>
                <a:gd name="connsiteX22" fmla="*/ 36026 w 113205"/>
                <a:gd name="connsiteY22" fmla="*/ 13636 h 119937"/>
                <a:gd name="connsiteX23" fmla="*/ 34896 w 113205"/>
                <a:gd name="connsiteY23" fmla="*/ 21619 h 119937"/>
                <a:gd name="connsiteX24" fmla="*/ 12858 w 113205"/>
                <a:gd name="connsiteY24" fmla="*/ 107952 h 119937"/>
                <a:gd name="connsiteX25" fmla="*/ 56181 w 113205"/>
                <a:gd name="connsiteY25" fmla="*/ 18834 h 119937"/>
                <a:gd name="connsiteX26" fmla="*/ 79538 w 113205"/>
                <a:gd name="connsiteY26" fmla="*/ 6766 h 119937"/>
                <a:gd name="connsiteX27" fmla="*/ 92158 w 113205"/>
                <a:gd name="connsiteY27" fmla="*/ 20877 h 119937"/>
                <a:gd name="connsiteX28" fmla="*/ 82740 w 113205"/>
                <a:gd name="connsiteY28" fmla="*/ 60609 h 119937"/>
                <a:gd name="connsiteX29" fmla="*/ 59948 w 113205"/>
                <a:gd name="connsiteY29" fmla="*/ 78803 h 119937"/>
                <a:gd name="connsiteX30" fmla="*/ 44314 w 113205"/>
                <a:gd name="connsiteY30" fmla="*/ 68035 h 119937"/>
                <a:gd name="connsiteX31" fmla="*/ 44691 w 113205"/>
                <a:gd name="connsiteY31" fmla="*/ 65436 h 119937"/>
                <a:gd name="connsiteX32" fmla="*/ 56181 w 113205"/>
                <a:gd name="connsiteY32" fmla="*/ 18834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3205" h="119937">
                  <a:moveTo>
                    <a:pt x="12858" y="107952"/>
                  </a:moveTo>
                  <a:cubicBezTo>
                    <a:pt x="12104" y="110552"/>
                    <a:pt x="11916" y="110737"/>
                    <a:pt x="11728" y="110923"/>
                  </a:cubicBezTo>
                  <a:cubicBezTo>
                    <a:pt x="10597" y="111294"/>
                    <a:pt x="8526" y="111294"/>
                    <a:pt x="6830" y="111294"/>
                  </a:cubicBezTo>
                  <a:cubicBezTo>
                    <a:pt x="3628" y="111294"/>
                    <a:pt x="238" y="111294"/>
                    <a:pt x="238" y="116493"/>
                  </a:cubicBezTo>
                  <a:cubicBezTo>
                    <a:pt x="238" y="118535"/>
                    <a:pt x="1744" y="120021"/>
                    <a:pt x="3816" y="120021"/>
                  </a:cubicBezTo>
                  <a:cubicBezTo>
                    <a:pt x="9279" y="120021"/>
                    <a:pt x="15495" y="119464"/>
                    <a:pt x="21146" y="119464"/>
                  </a:cubicBezTo>
                  <a:cubicBezTo>
                    <a:pt x="27738" y="119464"/>
                    <a:pt x="34896" y="120021"/>
                    <a:pt x="41300" y="120021"/>
                  </a:cubicBezTo>
                  <a:cubicBezTo>
                    <a:pt x="42619" y="120021"/>
                    <a:pt x="46198" y="120021"/>
                    <a:pt x="46198" y="114636"/>
                  </a:cubicBezTo>
                  <a:cubicBezTo>
                    <a:pt x="46198" y="111480"/>
                    <a:pt x="43184" y="111294"/>
                    <a:pt x="41300" y="111294"/>
                  </a:cubicBezTo>
                  <a:cubicBezTo>
                    <a:pt x="38663" y="111294"/>
                    <a:pt x="35650" y="111294"/>
                    <a:pt x="33201" y="111109"/>
                  </a:cubicBezTo>
                  <a:lnTo>
                    <a:pt x="41300" y="78803"/>
                  </a:lnTo>
                  <a:cubicBezTo>
                    <a:pt x="44126" y="81403"/>
                    <a:pt x="50342" y="85487"/>
                    <a:pt x="60325" y="85487"/>
                  </a:cubicBezTo>
                  <a:cubicBezTo>
                    <a:pt x="93100" y="85487"/>
                    <a:pt x="113443" y="56153"/>
                    <a:pt x="113443" y="30717"/>
                  </a:cubicBezTo>
                  <a:cubicBezTo>
                    <a:pt x="113443" y="7880"/>
                    <a:pt x="96114" y="83"/>
                    <a:pt x="80480" y="83"/>
                  </a:cubicBezTo>
                  <a:cubicBezTo>
                    <a:pt x="67106" y="83"/>
                    <a:pt x="57311" y="7323"/>
                    <a:pt x="54297" y="10108"/>
                  </a:cubicBezTo>
                  <a:cubicBezTo>
                    <a:pt x="47140" y="83"/>
                    <a:pt x="34708" y="83"/>
                    <a:pt x="32636" y="83"/>
                  </a:cubicBezTo>
                  <a:cubicBezTo>
                    <a:pt x="25666" y="83"/>
                    <a:pt x="20204" y="3982"/>
                    <a:pt x="16248" y="10665"/>
                  </a:cubicBezTo>
                  <a:cubicBezTo>
                    <a:pt x="11539" y="18092"/>
                    <a:pt x="9091" y="28118"/>
                    <a:pt x="9091" y="29046"/>
                  </a:cubicBezTo>
                  <a:cubicBezTo>
                    <a:pt x="9091" y="31645"/>
                    <a:pt x="11916" y="31645"/>
                    <a:pt x="13611" y="31645"/>
                  </a:cubicBezTo>
                  <a:cubicBezTo>
                    <a:pt x="15683" y="31645"/>
                    <a:pt x="16437" y="31645"/>
                    <a:pt x="17378" y="30717"/>
                  </a:cubicBezTo>
                  <a:cubicBezTo>
                    <a:pt x="17755" y="30346"/>
                    <a:pt x="17755" y="29974"/>
                    <a:pt x="18885" y="25333"/>
                  </a:cubicBezTo>
                  <a:cubicBezTo>
                    <a:pt x="22653" y="10480"/>
                    <a:pt x="26985" y="6766"/>
                    <a:pt x="31694" y="6766"/>
                  </a:cubicBezTo>
                  <a:cubicBezTo>
                    <a:pt x="33766" y="6766"/>
                    <a:pt x="36026" y="7509"/>
                    <a:pt x="36026" y="13636"/>
                  </a:cubicBezTo>
                  <a:cubicBezTo>
                    <a:pt x="36026" y="16421"/>
                    <a:pt x="35650" y="19020"/>
                    <a:pt x="34896" y="21619"/>
                  </a:cubicBezTo>
                  <a:lnTo>
                    <a:pt x="12858" y="107952"/>
                  </a:lnTo>
                  <a:close/>
                  <a:moveTo>
                    <a:pt x="56181" y="18834"/>
                  </a:moveTo>
                  <a:cubicBezTo>
                    <a:pt x="61643" y="12522"/>
                    <a:pt x="70496" y="6766"/>
                    <a:pt x="79538" y="6766"/>
                  </a:cubicBezTo>
                  <a:cubicBezTo>
                    <a:pt x="91216" y="6766"/>
                    <a:pt x="92158" y="16792"/>
                    <a:pt x="92158" y="20877"/>
                  </a:cubicBezTo>
                  <a:cubicBezTo>
                    <a:pt x="92158" y="30531"/>
                    <a:pt x="85754" y="53368"/>
                    <a:pt x="82740" y="60609"/>
                  </a:cubicBezTo>
                  <a:cubicBezTo>
                    <a:pt x="76901" y="74162"/>
                    <a:pt x="67671" y="78803"/>
                    <a:pt x="59948" y="78803"/>
                  </a:cubicBezTo>
                  <a:cubicBezTo>
                    <a:pt x="48835" y="78803"/>
                    <a:pt x="44314" y="70077"/>
                    <a:pt x="44314" y="68035"/>
                  </a:cubicBezTo>
                  <a:lnTo>
                    <a:pt x="44691" y="65436"/>
                  </a:lnTo>
                  <a:lnTo>
                    <a:pt x="56181" y="18834"/>
                  </a:lnTo>
                  <a:close/>
                </a:path>
              </a:pathLst>
            </a:custGeom>
            <a:solidFill>
              <a:srgbClr val="FF0000"/>
            </a:solidFill>
            <a:ln w="18907"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8E191568-CA77-21D7-88CA-A27DB1565D5C}"/>
                </a:ext>
              </a:extLst>
            </p:cNvPr>
            <p:cNvSpPr/>
            <p:nvPr>
              <p:custDataLst>
                <p:tags r:id="rId74"/>
              </p:custDataLst>
            </p:nvPr>
          </p:nvSpPr>
          <p:spPr>
            <a:xfrm>
              <a:off x="9264504" y="2751680"/>
              <a:ext cx="77020" cy="79996"/>
            </a:xfrm>
            <a:custGeom>
              <a:avLst/>
              <a:gdLst>
                <a:gd name="connsiteX0" fmla="*/ 20944 w 56433"/>
                <a:gd name="connsiteY0" fmla="*/ 27767 h 58613"/>
                <a:gd name="connsiteX1" fmla="*/ 42173 w 56433"/>
                <a:gd name="connsiteY1" fmla="*/ 25038 h 58613"/>
                <a:gd name="connsiteX2" fmla="*/ 53776 w 56433"/>
                <a:gd name="connsiteY2" fmla="*/ 11522 h 58613"/>
                <a:gd name="connsiteX3" fmla="*/ 37426 w 56433"/>
                <a:gd name="connsiteY3" fmla="*/ 85 h 58613"/>
                <a:gd name="connsiteX4" fmla="*/ 244 w 56433"/>
                <a:gd name="connsiteY4" fmla="*/ 34265 h 58613"/>
                <a:gd name="connsiteX5" fmla="*/ 23977 w 56433"/>
                <a:gd name="connsiteY5" fmla="*/ 58699 h 58613"/>
                <a:gd name="connsiteX6" fmla="*/ 56677 w 56433"/>
                <a:gd name="connsiteY6" fmla="*/ 44013 h 58613"/>
                <a:gd name="connsiteX7" fmla="*/ 54435 w 56433"/>
                <a:gd name="connsiteY7" fmla="*/ 41803 h 58613"/>
                <a:gd name="connsiteX8" fmla="*/ 52325 w 56433"/>
                <a:gd name="connsiteY8" fmla="*/ 43103 h 58613"/>
                <a:gd name="connsiteX9" fmla="*/ 24241 w 56433"/>
                <a:gd name="connsiteY9" fmla="*/ 55060 h 58613"/>
                <a:gd name="connsiteX10" fmla="*/ 11056 w 56433"/>
                <a:gd name="connsiteY10" fmla="*/ 39334 h 58613"/>
                <a:gd name="connsiteX11" fmla="*/ 12638 w 56433"/>
                <a:gd name="connsiteY11" fmla="*/ 27767 h 58613"/>
                <a:gd name="connsiteX12" fmla="*/ 20944 w 56433"/>
                <a:gd name="connsiteY12" fmla="*/ 27767 h 58613"/>
                <a:gd name="connsiteX13" fmla="*/ 13693 w 56433"/>
                <a:gd name="connsiteY13" fmla="*/ 24128 h 58613"/>
                <a:gd name="connsiteX14" fmla="*/ 37426 w 56433"/>
                <a:gd name="connsiteY14" fmla="*/ 3724 h 58613"/>
                <a:gd name="connsiteX15" fmla="*/ 48106 w 56433"/>
                <a:gd name="connsiteY15" fmla="*/ 11522 h 58613"/>
                <a:gd name="connsiteX16" fmla="*/ 20153 w 56433"/>
                <a:gd name="connsiteY16" fmla="*/ 24128 h 58613"/>
                <a:gd name="connsiteX17" fmla="*/ 13693 w 56433"/>
                <a:gd name="connsiteY17" fmla="*/ 24128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3" h="58613">
                  <a:moveTo>
                    <a:pt x="20944" y="27767"/>
                  </a:moveTo>
                  <a:cubicBezTo>
                    <a:pt x="24636" y="27767"/>
                    <a:pt x="35053" y="27507"/>
                    <a:pt x="42173" y="25038"/>
                  </a:cubicBezTo>
                  <a:cubicBezTo>
                    <a:pt x="51930" y="21659"/>
                    <a:pt x="53776" y="15421"/>
                    <a:pt x="53776" y="11522"/>
                  </a:cubicBezTo>
                  <a:cubicBezTo>
                    <a:pt x="53776" y="4374"/>
                    <a:pt x="46524" y="85"/>
                    <a:pt x="37426" y="85"/>
                  </a:cubicBezTo>
                  <a:cubicBezTo>
                    <a:pt x="21604" y="85"/>
                    <a:pt x="244" y="12042"/>
                    <a:pt x="244" y="34265"/>
                  </a:cubicBezTo>
                  <a:cubicBezTo>
                    <a:pt x="244" y="47392"/>
                    <a:pt x="8550" y="58699"/>
                    <a:pt x="23977" y="58699"/>
                  </a:cubicBezTo>
                  <a:cubicBezTo>
                    <a:pt x="46260" y="58699"/>
                    <a:pt x="56677" y="45832"/>
                    <a:pt x="56677" y="44013"/>
                  </a:cubicBezTo>
                  <a:cubicBezTo>
                    <a:pt x="56677" y="43233"/>
                    <a:pt x="55490" y="41803"/>
                    <a:pt x="54435" y="41803"/>
                  </a:cubicBezTo>
                  <a:cubicBezTo>
                    <a:pt x="53644" y="41803"/>
                    <a:pt x="53380" y="42063"/>
                    <a:pt x="52325" y="43103"/>
                  </a:cubicBezTo>
                  <a:cubicBezTo>
                    <a:pt x="42041" y="55060"/>
                    <a:pt x="26614" y="55060"/>
                    <a:pt x="24241" y="55060"/>
                  </a:cubicBezTo>
                  <a:cubicBezTo>
                    <a:pt x="16330" y="55060"/>
                    <a:pt x="11056" y="49861"/>
                    <a:pt x="11056" y="39334"/>
                  </a:cubicBezTo>
                  <a:cubicBezTo>
                    <a:pt x="11056" y="37515"/>
                    <a:pt x="11056" y="34915"/>
                    <a:pt x="12638" y="27767"/>
                  </a:cubicBezTo>
                  <a:lnTo>
                    <a:pt x="20944" y="27767"/>
                  </a:lnTo>
                  <a:close/>
                  <a:moveTo>
                    <a:pt x="13693" y="24128"/>
                  </a:moveTo>
                  <a:cubicBezTo>
                    <a:pt x="19099" y="5284"/>
                    <a:pt x="33734" y="3724"/>
                    <a:pt x="37426" y="3724"/>
                  </a:cubicBezTo>
                  <a:cubicBezTo>
                    <a:pt x="43228" y="3724"/>
                    <a:pt x="48106" y="6583"/>
                    <a:pt x="48106" y="11522"/>
                  </a:cubicBezTo>
                  <a:cubicBezTo>
                    <a:pt x="48106" y="24128"/>
                    <a:pt x="25823" y="24128"/>
                    <a:pt x="20153" y="24128"/>
                  </a:cubicBezTo>
                  <a:lnTo>
                    <a:pt x="13693" y="24128"/>
                  </a:lnTo>
                  <a:close/>
                </a:path>
              </a:pathLst>
            </a:custGeom>
            <a:solidFill>
              <a:srgbClr val="FF0000"/>
            </a:solidFill>
            <a:ln w="18907"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8B31238D-1772-DEBA-6982-DEFC60BB40BF}"/>
                </a:ext>
              </a:extLst>
            </p:cNvPr>
            <p:cNvSpPr/>
            <p:nvPr>
              <p:custDataLst>
                <p:tags r:id="rId75"/>
              </p:custDataLst>
            </p:nvPr>
          </p:nvSpPr>
          <p:spPr>
            <a:xfrm>
              <a:off x="9372608" y="2653429"/>
              <a:ext cx="145505" cy="116560"/>
            </a:xfrm>
            <a:custGeom>
              <a:avLst/>
              <a:gdLst>
                <a:gd name="connsiteX0" fmla="*/ 94052 w 106612"/>
                <a:gd name="connsiteY0" fmla="*/ 9551 h 85404"/>
                <a:gd name="connsiteX1" fmla="*/ 83880 w 106612"/>
                <a:gd name="connsiteY1" fmla="*/ 22362 h 85404"/>
                <a:gd name="connsiteX2" fmla="*/ 93298 w 106612"/>
                <a:gd name="connsiteY2" fmla="*/ 30903 h 85404"/>
                <a:gd name="connsiteX3" fmla="*/ 106860 w 106612"/>
                <a:gd name="connsiteY3" fmla="*/ 16421 h 85404"/>
                <a:gd name="connsiteX4" fmla="*/ 85387 w 106612"/>
                <a:gd name="connsiteY4" fmla="*/ 83 h 85404"/>
                <a:gd name="connsiteX5" fmla="*/ 65233 w 106612"/>
                <a:gd name="connsiteY5" fmla="*/ 11408 h 85404"/>
                <a:gd name="connsiteX6" fmla="*/ 39239 w 106612"/>
                <a:gd name="connsiteY6" fmla="*/ 83 h 85404"/>
                <a:gd name="connsiteX7" fmla="*/ 2697 w 106612"/>
                <a:gd name="connsiteY7" fmla="*/ 29046 h 85404"/>
                <a:gd name="connsiteX8" fmla="*/ 7217 w 106612"/>
                <a:gd name="connsiteY8" fmla="*/ 31645 h 85404"/>
                <a:gd name="connsiteX9" fmla="*/ 11550 w 106612"/>
                <a:gd name="connsiteY9" fmla="*/ 29232 h 85404"/>
                <a:gd name="connsiteX10" fmla="*/ 38297 w 106612"/>
                <a:gd name="connsiteY10" fmla="*/ 6766 h 85404"/>
                <a:gd name="connsiteX11" fmla="*/ 48845 w 106612"/>
                <a:gd name="connsiteY11" fmla="*/ 16050 h 85404"/>
                <a:gd name="connsiteX12" fmla="*/ 44513 w 106612"/>
                <a:gd name="connsiteY12" fmla="*/ 36472 h 85404"/>
                <a:gd name="connsiteX13" fmla="*/ 38108 w 106612"/>
                <a:gd name="connsiteY13" fmla="*/ 61908 h 85404"/>
                <a:gd name="connsiteX14" fmla="*/ 22098 w 106612"/>
                <a:gd name="connsiteY14" fmla="*/ 78803 h 85404"/>
                <a:gd name="connsiteX15" fmla="*/ 13056 w 106612"/>
                <a:gd name="connsiteY15" fmla="*/ 76019 h 85404"/>
                <a:gd name="connsiteX16" fmla="*/ 23228 w 106612"/>
                <a:gd name="connsiteY16" fmla="*/ 63208 h 85404"/>
                <a:gd name="connsiteX17" fmla="*/ 13810 w 106612"/>
                <a:gd name="connsiteY17" fmla="*/ 54667 h 85404"/>
                <a:gd name="connsiteX18" fmla="*/ 248 w 106612"/>
                <a:gd name="connsiteY18" fmla="*/ 69149 h 85404"/>
                <a:gd name="connsiteX19" fmla="*/ 21721 w 106612"/>
                <a:gd name="connsiteY19" fmla="*/ 85487 h 85404"/>
                <a:gd name="connsiteX20" fmla="*/ 41876 w 106612"/>
                <a:gd name="connsiteY20" fmla="*/ 74162 h 85404"/>
                <a:gd name="connsiteX21" fmla="*/ 67870 w 106612"/>
                <a:gd name="connsiteY21" fmla="*/ 85487 h 85404"/>
                <a:gd name="connsiteX22" fmla="*/ 104412 w 106612"/>
                <a:gd name="connsiteY22" fmla="*/ 56524 h 85404"/>
                <a:gd name="connsiteX23" fmla="*/ 99891 w 106612"/>
                <a:gd name="connsiteY23" fmla="*/ 53925 h 85404"/>
                <a:gd name="connsiteX24" fmla="*/ 95559 w 106612"/>
                <a:gd name="connsiteY24" fmla="*/ 56338 h 85404"/>
                <a:gd name="connsiteX25" fmla="*/ 68811 w 106612"/>
                <a:gd name="connsiteY25" fmla="*/ 78803 h 85404"/>
                <a:gd name="connsiteX26" fmla="*/ 58263 w 106612"/>
                <a:gd name="connsiteY26" fmla="*/ 69520 h 85404"/>
                <a:gd name="connsiteX27" fmla="*/ 62407 w 106612"/>
                <a:gd name="connsiteY27" fmla="*/ 48912 h 85404"/>
                <a:gd name="connsiteX28" fmla="*/ 69000 w 106612"/>
                <a:gd name="connsiteY28" fmla="*/ 23662 h 85404"/>
                <a:gd name="connsiteX29" fmla="*/ 85010 w 106612"/>
                <a:gd name="connsiteY29" fmla="*/ 6766 h 85404"/>
                <a:gd name="connsiteX30" fmla="*/ 94052 w 106612"/>
                <a:gd name="connsiteY30" fmla="*/ 9551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4052" y="9551"/>
                  </a:moveTo>
                  <a:cubicBezTo>
                    <a:pt x="87271" y="11408"/>
                    <a:pt x="83880" y="17721"/>
                    <a:pt x="83880" y="22362"/>
                  </a:cubicBezTo>
                  <a:cubicBezTo>
                    <a:pt x="83880" y="26447"/>
                    <a:pt x="87082" y="30903"/>
                    <a:pt x="93298" y="30903"/>
                  </a:cubicBezTo>
                  <a:cubicBezTo>
                    <a:pt x="99891" y="30903"/>
                    <a:pt x="106860" y="25518"/>
                    <a:pt x="106860" y="16421"/>
                  </a:cubicBezTo>
                  <a:cubicBezTo>
                    <a:pt x="106860" y="6581"/>
                    <a:pt x="96877" y="83"/>
                    <a:pt x="85387" y="83"/>
                  </a:cubicBezTo>
                  <a:cubicBezTo>
                    <a:pt x="74651" y="83"/>
                    <a:pt x="67681" y="8066"/>
                    <a:pt x="65233" y="11408"/>
                  </a:cubicBezTo>
                  <a:cubicBezTo>
                    <a:pt x="60523" y="3610"/>
                    <a:pt x="49975" y="83"/>
                    <a:pt x="39239" y="83"/>
                  </a:cubicBezTo>
                  <a:cubicBezTo>
                    <a:pt x="15505" y="83"/>
                    <a:pt x="2697" y="22919"/>
                    <a:pt x="2697" y="29046"/>
                  </a:cubicBezTo>
                  <a:cubicBezTo>
                    <a:pt x="2697" y="31645"/>
                    <a:pt x="5522" y="31645"/>
                    <a:pt x="7217" y="31645"/>
                  </a:cubicBezTo>
                  <a:cubicBezTo>
                    <a:pt x="9478" y="31645"/>
                    <a:pt x="10796" y="31645"/>
                    <a:pt x="11550" y="29232"/>
                  </a:cubicBezTo>
                  <a:cubicBezTo>
                    <a:pt x="17012" y="12336"/>
                    <a:pt x="30574" y="6766"/>
                    <a:pt x="38297" y="6766"/>
                  </a:cubicBezTo>
                  <a:cubicBezTo>
                    <a:pt x="45455" y="6766"/>
                    <a:pt x="48845" y="10108"/>
                    <a:pt x="48845" y="16050"/>
                  </a:cubicBezTo>
                  <a:cubicBezTo>
                    <a:pt x="48845" y="19577"/>
                    <a:pt x="46208" y="29789"/>
                    <a:pt x="44513" y="36472"/>
                  </a:cubicBezTo>
                  <a:lnTo>
                    <a:pt x="38108" y="61908"/>
                  </a:lnTo>
                  <a:cubicBezTo>
                    <a:pt x="35283" y="73234"/>
                    <a:pt x="28502" y="78803"/>
                    <a:pt x="22098" y="78803"/>
                  </a:cubicBezTo>
                  <a:cubicBezTo>
                    <a:pt x="21156" y="78803"/>
                    <a:pt x="16824" y="78803"/>
                    <a:pt x="13056" y="76019"/>
                  </a:cubicBezTo>
                  <a:cubicBezTo>
                    <a:pt x="19837" y="74162"/>
                    <a:pt x="23228" y="67849"/>
                    <a:pt x="23228" y="63208"/>
                  </a:cubicBezTo>
                  <a:cubicBezTo>
                    <a:pt x="23228" y="59123"/>
                    <a:pt x="20026" y="54667"/>
                    <a:pt x="13810" y="54667"/>
                  </a:cubicBezTo>
                  <a:cubicBezTo>
                    <a:pt x="7217" y="54667"/>
                    <a:pt x="248" y="60052"/>
                    <a:pt x="248" y="69149"/>
                  </a:cubicBezTo>
                  <a:cubicBezTo>
                    <a:pt x="248" y="78989"/>
                    <a:pt x="10231" y="85487"/>
                    <a:pt x="21721" y="85487"/>
                  </a:cubicBezTo>
                  <a:cubicBezTo>
                    <a:pt x="32458" y="85487"/>
                    <a:pt x="39427" y="77504"/>
                    <a:pt x="41876" y="74162"/>
                  </a:cubicBezTo>
                  <a:cubicBezTo>
                    <a:pt x="46585" y="81960"/>
                    <a:pt x="57133" y="85487"/>
                    <a:pt x="67870" y="85487"/>
                  </a:cubicBezTo>
                  <a:cubicBezTo>
                    <a:pt x="91603" y="85487"/>
                    <a:pt x="104412" y="62651"/>
                    <a:pt x="104412" y="56524"/>
                  </a:cubicBezTo>
                  <a:cubicBezTo>
                    <a:pt x="104412" y="53925"/>
                    <a:pt x="101586" y="53925"/>
                    <a:pt x="99891" y="53925"/>
                  </a:cubicBezTo>
                  <a:cubicBezTo>
                    <a:pt x="97631" y="53925"/>
                    <a:pt x="96312" y="53925"/>
                    <a:pt x="95559" y="56338"/>
                  </a:cubicBezTo>
                  <a:cubicBezTo>
                    <a:pt x="90096" y="73234"/>
                    <a:pt x="76534" y="78803"/>
                    <a:pt x="68811" y="78803"/>
                  </a:cubicBezTo>
                  <a:cubicBezTo>
                    <a:pt x="61654" y="78803"/>
                    <a:pt x="58263" y="75462"/>
                    <a:pt x="58263" y="69520"/>
                  </a:cubicBezTo>
                  <a:cubicBezTo>
                    <a:pt x="58263" y="65621"/>
                    <a:pt x="60712" y="55781"/>
                    <a:pt x="62407" y="48912"/>
                  </a:cubicBezTo>
                  <a:cubicBezTo>
                    <a:pt x="63726" y="44085"/>
                    <a:pt x="68058" y="26632"/>
                    <a:pt x="69000" y="23662"/>
                  </a:cubicBezTo>
                  <a:cubicBezTo>
                    <a:pt x="71825" y="12522"/>
                    <a:pt x="78418" y="6766"/>
                    <a:pt x="85010" y="6766"/>
                  </a:cubicBezTo>
                  <a:cubicBezTo>
                    <a:pt x="85952" y="6766"/>
                    <a:pt x="90285" y="6766"/>
                    <a:pt x="94052" y="9551"/>
                  </a:cubicBezTo>
                  <a:close/>
                </a:path>
              </a:pathLst>
            </a:custGeom>
            <a:solidFill>
              <a:srgbClr val="000000"/>
            </a:solidFill>
            <a:ln w="18907"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DEA52693-0681-10DF-C6F0-FEC3A49A500F}"/>
                </a:ext>
              </a:extLst>
            </p:cNvPr>
            <p:cNvSpPr/>
            <p:nvPr>
              <p:custDataLst>
                <p:tags r:id="rId76"/>
              </p:custDataLst>
            </p:nvPr>
          </p:nvSpPr>
          <p:spPr>
            <a:xfrm>
              <a:off x="9544317" y="2727748"/>
              <a:ext cx="77020" cy="79996"/>
            </a:xfrm>
            <a:custGeom>
              <a:avLst/>
              <a:gdLst>
                <a:gd name="connsiteX0" fmla="*/ 20955 w 56433"/>
                <a:gd name="connsiteY0" fmla="*/ 27766 h 58613"/>
                <a:gd name="connsiteX1" fmla="*/ 42184 w 56433"/>
                <a:gd name="connsiteY1" fmla="*/ 25037 h 58613"/>
                <a:gd name="connsiteX2" fmla="*/ 53787 w 56433"/>
                <a:gd name="connsiteY2" fmla="*/ 11521 h 58613"/>
                <a:gd name="connsiteX3" fmla="*/ 37437 w 56433"/>
                <a:gd name="connsiteY3" fmla="*/ 84 h 58613"/>
                <a:gd name="connsiteX4" fmla="*/ 254 w 56433"/>
                <a:gd name="connsiteY4" fmla="*/ 34265 h 58613"/>
                <a:gd name="connsiteX5" fmla="*/ 23988 w 56433"/>
                <a:gd name="connsiteY5" fmla="*/ 58698 h 58613"/>
                <a:gd name="connsiteX6" fmla="*/ 56687 w 56433"/>
                <a:gd name="connsiteY6" fmla="*/ 44012 h 58613"/>
                <a:gd name="connsiteX7" fmla="*/ 54446 w 56433"/>
                <a:gd name="connsiteY7" fmla="*/ 41802 h 58613"/>
                <a:gd name="connsiteX8" fmla="*/ 52336 w 56433"/>
                <a:gd name="connsiteY8" fmla="*/ 43102 h 58613"/>
                <a:gd name="connsiteX9" fmla="*/ 24252 w 56433"/>
                <a:gd name="connsiteY9" fmla="*/ 55059 h 58613"/>
                <a:gd name="connsiteX10" fmla="*/ 11066 w 56433"/>
                <a:gd name="connsiteY10" fmla="*/ 39333 h 58613"/>
                <a:gd name="connsiteX11" fmla="*/ 12649 w 56433"/>
                <a:gd name="connsiteY11" fmla="*/ 27766 h 58613"/>
                <a:gd name="connsiteX12" fmla="*/ 20955 w 56433"/>
                <a:gd name="connsiteY12" fmla="*/ 27766 h 58613"/>
                <a:gd name="connsiteX13" fmla="*/ 13703 w 56433"/>
                <a:gd name="connsiteY13" fmla="*/ 24127 h 58613"/>
                <a:gd name="connsiteX14" fmla="*/ 37437 w 56433"/>
                <a:gd name="connsiteY14" fmla="*/ 3723 h 58613"/>
                <a:gd name="connsiteX15" fmla="*/ 48117 w 56433"/>
                <a:gd name="connsiteY15" fmla="*/ 11521 h 58613"/>
                <a:gd name="connsiteX16" fmla="*/ 20164 w 56433"/>
                <a:gd name="connsiteY16" fmla="*/ 24127 h 58613"/>
                <a:gd name="connsiteX17" fmla="*/ 13703 w 56433"/>
                <a:gd name="connsiteY17" fmla="*/ 24127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3" h="58613">
                  <a:moveTo>
                    <a:pt x="20955" y="27766"/>
                  </a:moveTo>
                  <a:cubicBezTo>
                    <a:pt x="24647" y="27766"/>
                    <a:pt x="35064" y="27506"/>
                    <a:pt x="42184" y="25037"/>
                  </a:cubicBezTo>
                  <a:cubicBezTo>
                    <a:pt x="51941" y="21658"/>
                    <a:pt x="53787" y="15420"/>
                    <a:pt x="53787" y="11521"/>
                  </a:cubicBezTo>
                  <a:cubicBezTo>
                    <a:pt x="53787" y="4373"/>
                    <a:pt x="46535" y="84"/>
                    <a:pt x="37437" y="84"/>
                  </a:cubicBezTo>
                  <a:cubicBezTo>
                    <a:pt x="21615" y="84"/>
                    <a:pt x="254" y="12041"/>
                    <a:pt x="254" y="34265"/>
                  </a:cubicBezTo>
                  <a:cubicBezTo>
                    <a:pt x="254" y="47391"/>
                    <a:pt x="8561" y="58698"/>
                    <a:pt x="23988" y="58698"/>
                  </a:cubicBezTo>
                  <a:cubicBezTo>
                    <a:pt x="46271" y="58698"/>
                    <a:pt x="56687" y="45831"/>
                    <a:pt x="56687" y="44012"/>
                  </a:cubicBezTo>
                  <a:cubicBezTo>
                    <a:pt x="56687" y="43232"/>
                    <a:pt x="55501" y="41802"/>
                    <a:pt x="54446" y="41802"/>
                  </a:cubicBezTo>
                  <a:cubicBezTo>
                    <a:pt x="53655" y="41802"/>
                    <a:pt x="53391" y="42062"/>
                    <a:pt x="52336" y="43102"/>
                  </a:cubicBezTo>
                  <a:cubicBezTo>
                    <a:pt x="42052" y="55059"/>
                    <a:pt x="26625" y="55059"/>
                    <a:pt x="24252" y="55059"/>
                  </a:cubicBezTo>
                  <a:cubicBezTo>
                    <a:pt x="16340" y="55059"/>
                    <a:pt x="11066" y="49860"/>
                    <a:pt x="11066" y="39333"/>
                  </a:cubicBezTo>
                  <a:cubicBezTo>
                    <a:pt x="11066" y="37514"/>
                    <a:pt x="11066" y="34914"/>
                    <a:pt x="12649" y="27766"/>
                  </a:cubicBezTo>
                  <a:lnTo>
                    <a:pt x="20955" y="27766"/>
                  </a:lnTo>
                  <a:close/>
                  <a:moveTo>
                    <a:pt x="13703" y="24127"/>
                  </a:moveTo>
                  <a:cubicBezTo>
                    <a:pt x="19109" y="5283"/>
                    <a:pt x="33745" y="3723"/>
                    <a:pt x="37437" y="3723"/>
                  </a:cubicBezTo>
                  <a:cubicBezTo>
                    <a:pt x="43238" y="3723"/>
                    <a:pt x="48117" y="6582"/>
                    <a:pt x="48117" y="11521"/>
                  </a:cubicBezTo>
                  <a:cubicBezTo>
                    <a:pt x="48117" y="24127"/>
                    <a:pt x="25834" y="24127"/>
                    <a:pt x="20164" y="24127"/>
                  </a:cubicBezTo>
                  <a:lnTo>
                    <a:pt x="13703" y="24127"/>
                  </a:lnTo>
                  <a:close/>
                </a:path>
              </a:pathLst>
            </a:custGeom>
            <a:solidFill>
              <a:srgbClr val="000000"/>
            </a:solidFill>
            <a:ln w="18907"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7E441F1B-576B-8772-75BB-8DA38161D418}"/>
                </a:ext>
              </a:extLst>
            </p:cNvPr>
            <p:cNvSpPr/>
            <p:nvPr>
              <p:custDataLst>
                <p:tags r:id="rId77"/>
              </p:custDataLst>
            </p:nvPr>
          </p:nvSpPr>
          <p:spPr>
            <a:xfrm>
              <a:off x="9650390" y="2543432"/>
              <a:ext cx="134426" cy="119906"/>
            </a:xfrm>
            <a:custGeom>
              <a:avLst/>
              <a:gdLst>
                <a:gd name="connsiteX0" fmla="*/ 58670 w 98494"/>
                <a:gd name="connsiteY0" fmla="*/ 9306 h 87855"/>
                <a:gd name="connsiteX1" fmla="*/ 62757 w 98494"/>
                <a:gd name="connsiteY1" fmla="*/ 4887 h 87855"/>
                <a:gd name="connsiteX2" fmla="*/ 70668 w 98494"/>
                <a:gd name="connsiteY2" fmla="*/ 4757 h 87855"/>
                <a:gd name="connsiteX3" fmla="*/ 85436 w 98494"/>
                <a:gd name="connsiteY3" fmla="*/ 5797 h 87855"/>
                <a:gd name="connsiteX4" fmla="*/ 91633 w 98494"/>
                <a:gd name="connsiteY4" fmla="*/ 16064 h 87855"/>
                <a:gd name="connsiteX5" fmla="*/ 90710 w 98494"/>
                <a:gd name="connsiteY5" fmla="*/ 26591 h 87855"/>
                <a:gd name="connsiteX6" fmla="*/ 90446 w 98494"/>
                <a:gd name="connsiteY6" fmla="*/ 28021 h 87855"/>
                <a:gd name="connsiteX7" fmla="*/ 92688 w 98494"/>
                <a:gd name="connsiteY7" fmla="*/ 29970 h 87855"/>
                <a:gd name="connsiteX8" fmla="*/ 95193 w 98494"/>
                <a:gd name="connsiteY8" fmla="*/ 26721 h 87855"/>
                <a:gd name="connsiteX9" fmla="*/ 98753 w 98494"/>
                <a:gd name="connsiteY9" fmla="*/ 1898 h 87855"/>
                <a:gd name="connsiteX10" fmla="*/ 94797 w 98494"/>
                <a:gd name="connsiteY10" fmla="*/ 78 h 87855"/>
                <a:gd name="connsiteX11" fmla="*/ 13708 w 98494"/>
                <a:gd name="connsiteY11" fmla="*/ 78 h 87855"/>
                <a:gd name="connsiteX12" fmla="*/ 9225 w 98494"/>
                <a:gd name="connsiteY12" fmla="*/ 2808 h 87855"/>
                <a:gd name="connsiteX13" fmla="*/ 918 w 98494"/>
                <a:gd name="connsiteY13" fmla="*/ 25811 h 87855"/>
                <a:gd name="connsiteX14" fmla="*/ 259 w 98494"/>
                <a:gd name="connsiteY14" fmla="*/ 28151 h 87855"/>
                <a:gd name="connsiteX15" fmla="*/ 2500 w 98494"/>
                <a:gd name="connsiteY15" fmla="*/ 29970 h 87855"/>
                <a:gd name="connsiteX16" fmla="*/ 5269 w 98494"/>
                <a:gd name="connsiteY16" fmla="*/ 26851 h 87855"/>
                <a:gd name="connsiteX17" fmla="*/ 37309 w 98494"/>
                <a:gd name="connsiteY17" fmla="*/ 4757 h 87855"/>
                <a:gd name="connsiteX18" fmla="*/ 42847 w 98494"/>
                <a:gd name="connsiteY18" fmla="*/ 4757 h 87855"/>
                <a:gd name="connsiteX19" fmla="*/ 46935 w 98494"/>
                <a:gd name="connsiteY19" fmla="*/ 6057 h 87855"/>
                <a:gd name="connsiteX20" fmla="*/ 46407 w 98494"/>
                <a:gd name="connsiteY20" fmla="*/ 8786 h 87855"/>
                <a:gd name="connsiteX21" fmla="*/ 29003 w 98494"/>
                <a:gd name="connsiteY21" fmla="*/ 77147 h 87855"/>
                <a:gd name="connsiteX22" fmla="*/ 13576 w 98494"/>
                <a:gd name="connsiteY22" fmla="*/ 83255 h 87855"/>
                <a:gd name="connsiteX23" fmla="*/ 7642 w 98494"/>
                <a:gd name="connsiteY23" fmla="*/ 86114 h 87855"/>
                <a:gd name="connsiteX24" fmla="*/ 9884 w 98494"/>
                <a:gd name="connsiteY24" fmla="*/ 87934 h 87855"/>
                <a:gd name="connsiteX25" fmla="*/ 21223 w 98494"/>
                <a:gd name="connsiteY25" fmla="*/ 87544 h 87855"/>
                <a:gd name="connsiteX26" fmla="*/ 32563 w 98494"/>
                <a:gd name="connsiteY26" fmla="*/ 87414 h 87855"/>
                <a:gd name="connsiteX27" fmla="*/ 44429 w 98494"/>
                <a:gd name="connsiteY27" fmla="*/ 87544 h 87855"/>
                <a:gd name="connsiteX28" fmla="*/ 55505 w 98494"/>
                <a:gd name="connsiteY28" fmla="*/ 87934 h 87855"/>
                <a:gd name="connsiteX29" fmla="*/ 58538 w 98494"/>
                <a:gd name="connsiteY29" fmla="*/ 85075 h 87855"/>
                <a:gd name="connsiteX30" fmla="*/ 53132 w 98494"/>
                <a:gd name="connsiteY30" fmla="*/ 83255 h 87855"/>
                <a:gd name="connsiteX31" fmla="*/ 45484 w 98494"/>
                <a:gd name="connsiteY31" fmla="*/ 82995 h 87855"/>
                <a:gd name="connsiteX32" fmla="*/ 40738 w 98494"/>
                <a:gd name="connsiteY32" fmla="*/ 80526 h 87855"/>
                <a:gd name="connsiteX33" fmla="*/ 41265 w 98494"/>
                <a:gd name="connsiteY33" fmla="*/ 77537 h 87855"/>
                <a:gd name="connsiteX34" fmla="*/ 58670 w 98494"/>
                <a:gd name="connsiteY34" fmla="*/ 9306 h 8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494" h="87855">
                  <a:moveTo>
                    <a:pt x="58670" y="9306"/>
                  </a:moveTo>
                  <a:cubicBezTo>
                    <a:pt x="59593" y="5537"/>
                    <a:pt x="59856" y="5147"/>
                    <a:pt x="62757" y="4887"/>
                  </a:cubicBezTo>
                  <a:cubicBezTo>
                    <a:pt x="63416" y="4757"/>
                    <a:pt x="68031" y="4757"/>
                    <a:pt x="70668" y="4757"/>
                  </a:cubicBezTo>
                  <a:cubicBezTo>
                    <a:pt x="78711" y="4757"/>
                    <a:pt x="82139" y="4757"/>
                    <a:pt x="85436" y="5797"/>
                  </a:cubicBezTo>
                  <a:cubicBezTo>
                    <a:pt x="91369" y="7616"/>
                    <a:pt x="91633" y="11385"/>
                    <a:pt x="91633" y="16064"/>
                  </a:cubicBezTo>
                  <a:cubicBezTo>
                    <a:pt x="91633" y="18143"/>
                    <a:pt x="91633" y="19833"/>
                    <a:pt x="90710" y="26591"/>
                  </a:cubicBezTo>
                  <a:lnTo>
                    <a:pt x="90446" y="28021"/>
                  </a:lnTo>
                  <a:cubicBezTo>
                    <a:pt x="90446" y="29320"/>
                    <a:pt x="91369" y="29970"/>
                    <a:pt x="92688" y="29970"/>
                  </a:cubicBezTo>
                  <a:cubicBezTo>
                    <a:pt x="94665" y="29970"/>
                    <a:pt x="94929" y="28800"/>
                    <a:pt x="95193" y="26721"/>
                  </a:cubicBezTo>
                  <a:lnTo>
                    <a:pt x="98753" y="1898"/>
                  </a:lnTo>
                  <a:cubicBezTo>
                    <a:pt x="98753" y="78"/>
                    <a:pt x="97171" y="78"/>
                    <a:pt x="94797" y="78"/>
                  </a:cubicBezTo>
                  <a:lnTo>
                    <a:pt x="13708" y="78"/>
                  </a:lnTo>
                  <a:cubicBezTo>
                    <a:pt x="10411" y="78"/>
                    <a:pt x="10148" y="78"/>
                    <a:pt x="9225" y="2808"/>
                  </a:cubicBezTo>
                  <a:lnTo>
                    <a:pt x="918" y="25811"/>
                  </a:lnTo>
                  <a:cubicBezTo>
                    <a:pt x="786" y="26331"/>
                    <a:pt x="259" y="27501"/>
                    <a:pt x="259" y="28151"/>
                  </a:cubicBezTo>
                  <a:cubicBezTo>
                    <a:pt x="259" y="28671"/>
                    <a:pt x="522" y="29970"/>
                    <a:pt x="2500" y="29970"/>
                  </a:cubicBezTo>
                  <a:cubicBezTo>
                    <a:pt x="4214" y="29970"/>
                    <a:pt x="4478" y="29320"/>
                    <a:pt x="5269" y="26851"/>
                  </a:cubicBezTo>
                  <a:cubicBezTo>
                    <a:pt x="12917" y="6057"/>
                    <a:pt x="17268" y="4757"/>
                    <a:pt x="37309" y="4757"/>
                  </a:cubicBezTo>
                  <a:lnTo>
                    <a:pt x="42847" y="4757"/>
                  </a:lnTo>
                  <a:cubicBezTo>
                    <a:pt x="46803" y="4757"/>
                    <a:pt x="46935" y="4887"/>
                    <a:pt x="46935" y="6057"/>
                  </a:cubicBezTo>
                  <a:cubicBezTo>
                    <a:pt x="46935" y="6187"/>
                    <a:pt x="46935" y="6837"/>
                    <a:pt x="46407" y="8786"/>
                  </a:cubicBezTo>
                  <a:lnTo>
                    <a:pt x="29003" y="77147"/>
                  </a:lnTo>
                  <a:cubicBezTo>
                    <a:pt x="27816" y="81956"/>
                    <a:pt x="27420" y="83255"/>
                    <a:pt x="13576" y="83255"/>
                  </a:cubicBezTo>
                  <a:cubicBezTo>
                    <a:pt x="8829" y="83255"/>
                    <a:pt x="7642" y="83255"/>
                    <a:pt x="7642" y="86114"/>
                  </a:cubicBezTo>
                  <a:cubicBezTo>
                    <a:pt x="7642" y="86504"/>
                    <a:pt x="7906" y="87934"/>
                    <a:pt x="9884" y="87934"/>
                  </a:cubicBezTo>
                  <a:cubicBezTo>
                    <a:pt x="13576" y="87934"/>
                    <a:pt x="17531" y="87544"/>
                    <a:pt x="21223" y="87544"/>
                  </a:cubicBezTo>
                  <a:cubicBezTo>
                    <a:pt x="24915" y="87544"/>
                    <a:pt x="28871" y="87414"/>
                    <a:pt x="32563" y="87414"/>
                  </a:cubicBezTo>
                  <a:cubicBezTo>
                    <a:pt x="36255" y="87414"/>
                    <a:pt x="40738" y="87414"/>
                    <a:pt x="44429" y="87544"/>
                  </a:cubicBezTo>
                  <a:cubicBezTo>
                    <a:pt x="47989" y="87674"/>
                    <a:pt x="51945" y="87934"/>
                    <a:pt x="55505" y="87934"/>
                  </a:cubicBezTo>
                  <a:cubicBezTo>
                    <a:pt x="56560" y="87934"/>
                    <a:pt x="58538" y="87934"/>
                    <a:pt x="58538" y="85075"/>
                  </a:cubicBezTo>
                  <a:cubicBezTo>
                    <a:pt x="58538" y="83255"/>
                    <a:pt x="57219" y="83255"/>
                    <a:pt x="53132" y="83255"/>
                  </a:cubicBezTo>
                  <a:cubicBezTo>
                    <a:pt x="50627" y="83255"/>
                    <a:pt x="47989" y="83125"/>
                    <a:pt x="45484" y="82995"/>
                  </a:cubicBezTo>
                  <a:cubicBezTo>
                    <a:pt x="41001" y="82605"/>
                    <a:pt x="40738" y="82086"/>
                    <a:pt x="40738" y="80526"/>
                  </a:cubicBezTo>
                  <a:cubicBezTo>
                    <a:pt x="40738" y="79616"/>
                    <a:pt x="40738" y="79356"/>
                    <a:pt x="41265" y="77537"/>
                  </a:cubicBezTo>
                  <a:lnTo>
                    <a:pt x="58670" y="9306"/>
                  </a:lnTo>
                  <a:close/>
                </a:path>
              </a:pathLst>
            </a:custGeom>
            <a:solidFill>
              <a:srgbClr val="000000"/>
            </a:solidFill>
            <a:ln w="18907"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BDA2A875-A65E-EBC0-D3F2-2D3401BBA0EB}"/>
                </a:ext>
              </a:extLst>
            </p:cNvPr>
            <p:cNvSpPr/>
            <p:nvPr>
              <p:custDataLst>
                <p:tags r:id="rId78"/>
              </p:custDataLst>
            </p:nvPr>
          </p:nvSpPr>
          <p:spPr>
            <a:xfrm>
              <a:off x="9818742" y="2577917"/>
              <a:ext cx="100002" cy="253394"/>
            </a:xfrm>
            <a:custGeom>
              <a:avLst/>
              <a:gdLst>
                <a:gd name="connsiteX0" fmla="*/ 72596 w 73272"/>
                <a:gd name="connsiteY0" fmla="*/ 7138 h 185662"/>
                <a:gd name="connsiteX1" fmla="*/ 73538 w 73272"/>
                <a:gd name="connsiteY1" fmla="*/ 3796 h 185662"/>
                <a:gd name="connsiteX2" fmla="*/ 69770 w 73272"/>
                <a:gd name="connsiteY2" fmla="*/ 83 h 185662"/>
                <a:gd name="connsiteX3" fmla="*/ 66568 w 73272"/>
                <a:gd name="connsiteY3" fmla="*/ 1754 h 185662"/>
                <a:gd name="connsiteX4" fmla="*/ 1207 w 73272"/>
                <a:gd name="connsiteY4" fmla="*/ 178690 h 185662"/>
                <a:gd name="connsiteX5" fmla="*/ 265 w 73272"/>
                <a:gd name="connsiteY5" fmla="*/ 182032 h 185662"/>
                <a:gd name="connsiteX6" fmla="*/ 4032 w 73272"/>
                <a:gd name="connsiteY6" fmla="*/ 185745 h 185662"/>
                <a:gd name="connsiteX7" fmla="*/ 8176 w 73272"/>
                <a:gd name="connsiteY7" fmla="*/ 181289 h 185662"/>
                <a:gd name="connsiteX8" fmla="*/ 72596 w 73272"/>
                <a:gd name="connsiteY8" fmla="*/ 7138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72" h="185662">
                  <a:moveTo>
                    <a:pt x="72596" y="7138"/>
                  </a:moveTo>
                  <a:cubicBezTo>
                    <a:pt x="73538" y="4724"/>
                    <a:pt x="73538" y="3982"/>
                    <a:pt x="73538" y="3796"/>
                  </a:cubicBezTo>
                  <a:cubicBezTo>
                    <a:pt x="73538" y="1754"/>
                    <a:pt x="71842" y="83"/>
                    <a:pt x="69770" y="83"/>
                  </a:cubicBezTo>
                  <a:cubicBezTo>
                    <a:pt x="68452" y="83"/>
                    <a:pt x="67133" y="640"/>
                    <a:pt x="66568" y="1754"/>
                  </a:cubicBezTo>
                  <a:lnTo>
                    <a:pt x="1207" y="178690"/>
                  </a:lnTo>
                  <a:cubicBezTo>
                    <a:pt x="265" y="181104"/>
                    <a:pt x="265" y="181846"/>
                    <a:pt x="265" y="182032"/>
                  </a:cubicBezTo>
                  <a:cubicBezTo>
                    <a:pt x="265" y="184074"/>
                    <a:pt x="1960" y="185745"/>
                    <a:pt x="4032" y="185745"/>
                  </a:cubicBezTo>
                  <a:cubicBezTo>
                    <a:pt x="6481" y="185745"/>
                    <a:pt x="7046" y="184445"/>
                    <a:pt x="8176" y="181289"/>
                  </a:cubicBezTo>
                  <a:lnTo>
                    <a:pt x="72596" y="7138"/>
                  </a:lnTo>
                  <a:close/>
                </a:path>
              </a:pathLst>
            </a:custGeom>
            <a:solidFill>
              <a:srgbClr val="000000"/>
            </a:solidFill>
            <a:ln w="18907"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463B22B4-3CAE-CBE8-FF92-2B718F43E3E3}"/>
                </a:ext>
              </a:extLst>
            </p:cNvPr>
            <p:cNvSpPr/>
            <p:nvPr>
              <p:custDataLst>
                <p:tags r:id="rId79"/>
              </p:custDataLst>
            </p:nvPr>
          </p:nvSpPr>
          <p:spPr>
            <a:xfrm>
              <a:off x="9951908" y="2562942"/>
              <a:ext cx="200519" cy="253394"/>
            </a:xfrm>
            <a:custGeom>
              <a:avLst/>
              <a:gdLst>
                <a:gd name="connsiteX0" fmla="*/ 59792 w 146921"/>
                <a:gd name="connsiteY0" fmla="*/ 166243 h 185662"/>
                <a:gd name="connsiteX1" fmla="*/ 26641 w 146921"/>
                <a:gd name="connsiteY1" fmla="*/ 94020 h 185662"/>
                <a:gd name="connsiteX2" fmla="*/ 23815 w 146921"/>
                <a:gd name="connsiteY2" fmla="*/ 91050 h 185662"/>
                <a:gd name="connsiteX3" fmla="*/ 20613 w 146921"/>
                <a:gd name="connsiteY3" fmla="*/ 92535 h 185662"/>
                <a:gd name="connsiteX4" fmla="*/ 2719 w 146921"/>
                <a:gd name="connsiteY4" fmla="*/ 105903 h 185662"/>
                <a:gd name="connsiteX5" fmla="*/ 270 w 146921"/>
                <a:gd name="connsiteY5" fmla="*/ 108873 h 185662"/>
                <a:gd name="connsiteX6" fmla="*/ 2154 w 146921"/>
                <a:gd name="connsiteY6" fmla="*/ 110915 h 185662"/>
                <a:gd name="connsiteX7" fmla="*/ 8558 w 146921"/>
                <a:gd name="connsiteY7" fmla="*/ 106831 h 185662"/>
                <a:gd name="connsiteX8" fmla="*/ 14585 w 146921"/>
                <a:gd name="connsiteY8" fmla="*/ 102375 h 185662"/>
                <a:gd name="connsiteX9" fmla="*/ 51693 w 146921"/>
                <a:gd name="connsiteY9" fmla="*/ 182767 h 185662"/>
                <a:gd name="connsiteX10" fmla="*/ 55648 w 146921"/>
                <a:gd name="connsiteY10" fmla="*/ 185737 h 185662"/>
                <a:gd name="connsiteX11" fmla="*/ 60357 w 146921"/>
                <a:gd name="connsiteY11" fmla="*/ 182024 h 185662"/>
                <a:gd name="connsiteX12" fmla="*/ 145873 w 146921"/>
                <a:gd name="connsiteY12" fmla="*/ 7501 h 185662"/>
                <a:gd name="connsiteX13" fmla="*/ 147192 w 146921"/>
                <a:gd name="connsiteY13" fmla="*/ 3788 h 185662"/>
                <a:gd name="connsiteX14" fmla="*/ 143425 w 146921"/>
                <a:gd name="connsiteY14" fmla="*/ 75 h 185662"/>
                <a:gd name="connsiteX15" fmla="*/ 139092 w 146921"/>
                <a:gd name="connsiteY15" fmla="*/ 3974 h 185662"/>
                <a:gd name="connsiteX16" fmla="*/ 59792 w 146921"/>
                <a:gd name="connsiteY16" fmla="*/ 166243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921" h="185662">
                  <a:moveTo>
                    <a:pt x="59792" y="166243"/>
                  </a:moveTo>
                  <a:lnTo>
                    <a:pt x="26641" y="94020"/>
                  </a:lnTo>
                  <a:cubicBezTo>
                    <a:pt x="25322" y="91050"/>
                    <a:pt x="24380" y="91050"/>
                    <a:pt x="23815" y="91050"/>
                  </a:cubicBezTo>
                  <a:cubicBezTo>
                    <a:pt x="23627" y="91050"/>
                    <a:pt x="22685" y="91050"/>
                    <a:pt x="20613" y="92535"/>
                  </a:cubicBezTo>
                  <a:lnTo>
                    <a:pt x="2719" y="105903"/>
                  </a:lnTo>
                  <a:cubicBezTo>
                    <a:pt x="270" y="107759"/>
                    <a:pt x="270" y="108316"/>
                    <a:pt x="270" y="108873"/>
                  </a:cubicBezTo>
                  <a:cubicBezTo>
                    <a:pt x="270" y="109801"/>
                    <a:pt x="835" y="110915"/>
                    <a:pt x="2154" y="110915"/>
                  </a:cubicBezTo>
                  <a:cubicBezTo>
                    <a:pt x="3284" y="110915"/>
                    <a:pt x="6486" y="108316"/>
                    <a:pt x="8558" y="106831"/>
                  </a:cubicBezTo>
                  <a:cubicBezTo>
                    <a:pt x="9688" y="105903"/>
                    <a:pt x="12513" y="103860"/>
                    <a:pt x="14585" y="102375"/>
                  </a:cubicBezTo>
                  <a:lnTo>
                    <a:pt x="51693" y="182767"/>
                  </a:lnTo>
                  <a:cubicBezTo>
                    <a:pt x="53011" y="185737"/>
                    <a:pt x="53953" y="185737"/>
                    <a:pt x="55648" y="185737"/>
                  </a:cubicBezTo>
                  <a:cubicBezTo>
                    <a:pt x="58474" y="185737"/>
                    <a:pt x="59039" y="184623"/>
                    <a:pt x="60357" y="182024"/>
                  </a:cubicBezTo>
                  <a:lnTo>
                    <a:pt x="145873" y="7501"/>
                  </a:lnTo>
                  <a:cubicBezTo>
                    <a:pt x="147192" y="4902"/>
                    <a:pt x="147192" y="4160"/>
                    <a:pt x="147192" y="3788"/>
                  </a:cubicBezTo>
                  <a:cubicBezTo>
                    <a:pt x="147192" y="1932"/>
                    <a:pt x="145685" y="75"/>
                    <a:pt x="143425" y="75"/>
                  </a:cubicBezTo>
                  <a:cubicBezTo>
                    <a:pt x="141918" y="75"/>
                    <a:pt x="140599" y="1003"/>
                    <a:pt x="139092" y="3974"/>
                  </a:cubicBezTo>
                  <a:lnTo>
                    <a:pt x="59792" y="166243"/>
                  </a:lnTo>
                  <a:close/>
                </a:path>
              </a:pathLst>
            </a:custGeom>
            <a:solidFill>
              <a:srgbClr val="000000"/>
            </a:solidFill>
            <a:ln w="18907"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6330C2D7-AD5E-7A6B-C437-D38668B2458C}"/>
                </a:ext>
              </a:extLst>
            </p:cNvPr>
            <p:cNvSpPr/>
            <p:nvPr>
              <p:custDataLst>
                <p:tags r:id="rId80"/>
              </p:custDataLst>
            </p:nvPr>
          </p:nvSpPr>
          <p:spPr>
            <a:xfrm>
              <a:off x="10147374" y="2562943"/>
              <a:ext cx="111251" cy="10135"/>
            </a:xfrm>
            <a:custGeom>
              <a:avLst/>
              <a:gdLst>
                <a:gd name="connsiteX0" fmla="*/ 0 w 81514"/>
                <a:gd name="connsiteY0" fmla="*/ 0 h 7426"/>
                <a:gd name="connsiteX1" fmla="*/ 81515 w 81514"/>
                <a:gd name="connsiteY1" fmla="*/ 0 h 7426"/>
                <a:gd name="connsiteX2" fmla="*/ 81515 w 81514"/>
                <a:gd name="connsiteY2" fmla="*/ 7426 h 7426"/>
                <a:gd name="connsiteX3" fmla="*/ 0 w 81514"/>
                <a:gd name="connsiteY3" fmla="*/ 7426 h 7426"/>
              </a:gdLst>
              <a:ahLst/>
              <a:cxnLst>
                <a:cxn ang="0">
                  <a:pos x="connsiteX0" y="connsiteY0"/>
                </a:cxn>
                <a:cxn ang="0">
                  <a:pos x="connsiteX1" y="connsiteY1"/>
                </a:cxn>
                <a:cxn ang="0">
                  <a:pos x="connsiteX2" y="connsiteY2"/>
                </a:cxn>
                <a:cxn ang="0">
                  <a:pos x="connsiteX3" y="connsiteY3"/>
                </a:cxn>
              </a:cxnLst>
              <a:rect l="l" t="t" r="r" b="b"/>
              <a:pathLst>
                <a:path w="81514" h="7426">
                  <a:moveTo>
                    <a:pt x="0" y="0"/>
                  </a:moveTo>
                  <a:lnTo>
                    <a:pt x="81515" y="0"/>
                  </a:lnTo>
                  <a:lnTo>
                    <a:pt x="81515" y="7426"/>
                  </a:lnTo>
                  <a:lnTo>
                    <a:pt x="0" y="7426"/>
                  </a:lnTo>
                  <a:close/>
                </a:path>
              </a:pathLst>
            </a:custGeom>
            <a:solidFill>
              <a:srgbClr val="000000"/>
            </a:solidFill>
            <a:ln w="18907"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8CC00864-B1E8-9C9D-F723-1C95017C2A3D}"/>
                </a:ext>
              </a:extLst>
            </p:cNvPr>
            <p:cNvSpPr/>
            <p:nvPr>
              <p:custDataLst>
                <p:tags r:id="rId81"/>
              </p:custDataLst>
            </p:nvPr>
          </p:nvSpPr>
          <p:spPr>
            <a:xfrm>
              <a:off x="10157914" y="2655962"/>
              <a:ext cx="100002" cy="114787"/>
            </a:xfrm>
            <a:custGeom>
              <a:avLst/>
              <a:gdLst>
                <a:gd name="connsiteX0" fmla="*/ 67147 w 73272"/>
                <a:gd name="connsiteY0" fmla="*/ 11594 h 84105"/>
                <a:gd name="connsiteX1" fmla="*/ 58859 w 73272"/>
                <a:gd name="connsiteY1" fmla="*/ 14193 h 84105"/>
                <a:gd name="connsiteX2" fmla="*/ 55468 w 73272"/>
                <a:gd name="connsiteY2" fmla="*/ 21434 h 84105"/>
                <a:gd name="connsiteX3" fmla="*/ 62437 w 73272"/>
                <a:gd name="connsiteY3" fmla="*/ 27932 h 84105"/>
                <a:gd name="connsiteX4" fmla="*/ 72986 w 73272"/>
                <a:gd name="connsiteY4" fmla="*/ 16050 h 84105"/>
                <a:gd name="connsiteX5" fmla="*/ 50759 w 73272"/>
                <a:gd name="connsiteY5" fmla="*/ 83 h 84105"/>
                <a:gd name="connsiteX6" fmla="*/ 278 w 73272"/>
                <a:gd name="connsiteY6" fmla="*/ 52811 h 84105"/>
                <a:gd name="connsiteX7" fmla="*/ 30793 w 73272"/>
                <a:gd name="connsiteY7" fmla="*/ 84188 h 84105"/>
                <a:gd name="connsiteX8" fmla="*/ 73551 w 73272"/>
                <a:gd name="connsiteY8" fmla="*/ 62280 h 84105"/>
                <a:gd name="connsiteX9" fmla="*/ 71290 w 73272"/>
                <a:gd name="connsiteY9" fmla="*/ 59866 h 84105"/>
                <a:gd name="connsiteX10" fmla="*/ 68842 w 73272"/>
                <a:gd name="connsiteY10" fmla="*/ 61723 h 84105"/>
                <a:gd name="connsiteX11" fmla="*/ 31170 w 73272"/>
                <a:gd name="connsiteY11" fmla="*/ 80103 h 84105"/>
                <a:gd name="connsiteX12" fmla="*/ 14217 w 73272"/>
                <a:gd name="connsiteY12" fmla="*/ 59866 h 84105"/>
                <a:gd name="connsiteX13" fmla="*/ 24389 w 73272"/>
                <a:gd name="connsiteY13" fmla="*/ 22733 h 84105"/>
                <a:gd name="connsiteX14" fmla="*/ 50947 w 73272"/>
                <a:gd name="connsiteY14" fmla="*/ 4167 h 84105"/>
                <a:gd name="connsiteX15" fmla="*/ 67147 w 73272"/>
                <a:gd name="connsiteY15" fmla="*/ 11594 h 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272" h="84105">
                  <a:moveTo>
                    <a:pt x="67147" y="11594"/>
                  </a:moveTo>
                  <a:cubicBezTo>
                    <a:pt x="64133" y="11594"/>
                    <a:pt x="61496" y="11594"/>
                    <a:pt x="58859" y="14193"/>
                  </a:cubicBezTo>
                  <a:cubicBezTo>
                    <a:pt x="55845" y="16978"/>
                    <a:pt x="55468" y="20134"/>
                    <a:pt x="55468" y="21434"/>
                  </a:cubicBezTo>
                  <a:cubicBezTo>
                    <a:pt x="55468" y="25890"/>
                    <a:pt x="58859" y="27932"/>
                    <a:pt x="62437" y="27932"/>
                  </a:cubicBezTo>
                  <a:cubicBezTo>
                    <a:pt x="67900" y="27932"/>
                    <a:pt x="72986" y="23476"/>
                    <a:pt x="72986" y="16050"/>
                  </a:cubicBezTo>
                  <a:cubicBezTo>
                    <a:pt x="72986" y="6952"/>
                    <a:pt x="64133" y="83"/>
                    <a:pt x="50759" y="83"/>
                  </a:cubicBezTo>
                  <a:cubicBezTo>
                    <a:pt x="25330" y="83"/>
                    <a:pt x="278" y="26632"/>
                    <a:pt x="278" y="52811"/>
                  </a:cubicBezTo>
                  <a:cubicBezTo>
                    <a:pt x="278" y="69520"/>
                    <a:pt x="11203" y="84188"/>
                    <a:pt x="30793" y="84188"/>
                  </a:cubicBezTo>
                  <a:cubicBezTo>
                    <a:pt x="57728" y="84188"/>
                    <a:pt x="73551" y="64507"/>
                    <a:pt x="73551" y="62280"/>
                  </a:cubicBezTo>
                  <a:cubicBezTo>
                    <a:pt x="73551" y="61166"/>
                    <a:pt x="72421" y="59866"/>
                    <a:pt x="71290" y="59866"/>
                  </a:cubicBezTo>
                  <a:cubicBezTo>
                    <a:pt x="70349" y="59866"/>
                    <a:pt x="69972" y="60237"/>
                    <a:pt x="68842" y="61723"/>
                  </a:cubicBezTo>
                  <a:cubicBezTo>
                    <a:pt x="53961" y="80103"/>
                    <a:pt x="33430" y="80103"/>
                    <a:pt x="31170" y="80103"/>
                  </a:cubicBezTo>
                  <a:cubicBezTo>
                    <a:pt x="19303" y="80103"/>
                    <a:pt x="14217" y="71006"/>
                    <a:pt x="14217" y="59866"/>
                  </a:cubicBezTo>
                  <a:cubicBezTo>
                    <a:pt x="14217" y="52254"/>
                    <a:pt x="17984" y="34245"/>
                    <a:pt x="24389" y="22733"/>
                  </a:cubicBezTo>
                  <a:cubicBezTo>
                    <a:pt x="30228" y="12151"/>
                    <a:pt x="40588" y="4167"/>
                    <a:pt x="50947" y="4167"/>
                  </a:cubicBezTo>
                  <a:cubicBezTo>
                    <a:pt x="57352" y="4167"/>
                    <a:pt x="64509" y="6581"/>
                    <a:pt x="67147" y="11594"/>
                  </a:cubicBezTo>
                  <a:close/>
                </a:path>
              </a:pathLst>
            </a:custGeom>
            <a:solidFill>
              <a:srgbClr val="000000"/>
            </a:solidFill>
            <a:ln w="18907"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97411F9F-4445-13D0-3020-B44D486EE255}"/>
                </a:ext>
              </a:extLst>
            </p:cNvPr>
            <p:cNvSpPr/>
            <p:nvPr>
              <p:custDataLst>
                <p:tags r:id="rId82"/>
              </p:custDataLst>
            </p:nvPr>
          </p:nvSpPr>
          <p:spPr>
            <a:xfrm>
              <a:off x="10273279" y="2577917"/>
              <a:ext cx="59641" cy="253394"/>
            </a:xfrm>
            <a:custGeom>
              <a:avLst/>
              <a:gdLst>
                <a:gd name="connsiteX0" fmla="*/ 43982 w 43699"/>
                <a:gd name="connsiteY0" fmla="*/ 92914 h 185662"/>
                <a:gd name="connsiteX1" fmla="*/ 31551 w 43699"/>
                <a:gd name="connsiteY1" fmla="*/ 34987 h 185662"/>
                <a:gd name="connsiteX2" fmla="*/ 2166 w 43699"/>
                <a:gd name="connsiteY2" fmla="*/ 83 h 185662"/>
                <a:gd name="connsiteX3" fmla="*/ 283 w 43699"/>
                <a:gd name="connsiteY3" fmla="*/ 1939 h 185662"/>
                <a:gd name="connsiteX4" fmla="*/ 3861 w 43699"/>
                <a:gd name="connsiteY4" fmla="*/ 6209 h 185662"/>
                <a:gd name="connsiteX5" fmla="*/ 33057 w 43699"/>
                <a:gd name="connsiteY5" fmla="*/ 92914 h 185662"/>
                <a:gd name="connsiteX6" fmla="*/ 2731 w 43699"/>
                <a:gd name="connsiteY6" fmla="*/ 180732 h 185662"/>
                <a:gd name="connsiteX7" fmla="*/ 283 w 43699"/>
                <a:gd name="connsiteY7" fmla="*/ 183888 h 185662"/>
                <a:gd name="connsiteX8" fmla="*/ 2166 w 43699"/>
                <a:gd name="connsiteY8" fmla="*/ 185745 h 185662"/>
                <a:gd name="connsiteX9" fmla="*/ 32116 w 43699"/>
                <a:gd name="connsiteY9" fmla="*/ 149541 h 185662"/>
                <a:gd name="connsiteX10" fmla="*/ 43982 w 43699"/>
                <a:gd name="connsiteY10" fmla="*/ 92914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99" h="185662">
                  <a:moveTo>
                    <a:pt x="43982" y="92914"/>
                  </a:moveTo>
                  <a:cubicBezTo>
                    <a:pt x="43982" y="78432"/>
                    <a:pt x="41910" y="55967"/>
                    <a:pt x="31551" y="34987"/>
                  </a:cubicBezTo>
                  <a:cubicBezTo>
                    <a:pt x="20249" y="12151"/>
                    <a:pt x="4050" y="83"/>
                    <a:pt x="2166" y="83"/>
                  </a:cubicBezTo>
                  <a:cubicBezTo>
                    <a:pt x="1036" y="83"/>
                    <a:pt x="283" y="825"/>
                    <a:pt x="283" y="1939"/>
                  </a:cubicBezTo>
                  <a:cubicBezTo>
                    <a:pt x="283" y="2496"/>
                    <a:pt x="283" y="2868"/>
                    <a:pt x="3861" y="6209"/>
                  </a:cubicBezTo>
                  <a:cubicBezTo>
                    <a:pt x="22321" y="24590"/>
                    <a:pt x="33057" y="54110"/>
                    <a:pt x="33057" y="92914"/>
                  </a:cubicBezTo>
                  <a:cubicBezTo>
                    <a:pt x="33057" y="124662"/>
                    <a:pt x="26088" y="157339"/>
                    <a:pt x="2731" y="180732"/>
                  </a:cubicBezTo>
                  <a:cubicBezTo>
                    <a:pt x="283" y="182960"/>
                    <a:pt x="283" y="183331"/>
                    <a:pt x="283" y="183888"/>
                  </a:cubicBezTo>
                  <a:cubicBezTo>
                    <a:pt x="283" y="185002"/>
                    <a:pt x="1036" y="185745"/>
                    <a:pt x="2166" y="185745"/>
                  </a:cubicBezTo>
                  <a:cubicBezTo>
                    <a:pt x="4050" y="185745"/>
                    <a:pt x="21002" y="173120"/>
                    <a:pt x="32116" y="149541"/>
                  </a:cubicBezTo>
                  <a:cubicBezTo>
                    <a:pt x="41722" y="129118"/>
                    <a:pt x="43982" y="108509"/>
                    <a:pt x="43982" y="92914"/>
                  </a:cubicBezTo>
                  <a:close/>
                </a:path>
              </a:pathLst>
            </a:custGeom>
            <a:solidFill>
              <a:srgbClr val="000000"/>
            </a:solidFill>
            <a:ln w="18907"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B70AF21D-2995-979B-EED4-37DBBAF44CDF}"/>
                </a:ext>
              </a:extLst>
            </p:cNvPr>
            <p:cNvSpPr/>
            <p:nvPr>
              <p:custDataLst>
                <p:tags r:id="rId83"/>
              </p:custDataLst>
            </p:nvPr>
          </p:nvSpPr>
          <p:spPr>
            <a:xfrm>
              <a:off x="10368369" y="2653429"/>
              <a:ext cx="145505" cy="116560"/>
            </a:xfrm>
            <a:custGeom>
              <a:avLst/>
              <a:gdLst>
                <a:gd name="connsiteX0" fmla="*/ 94090 w 106612"/>
                <a:gd name="connsiteY0" fmla="*/ 9551 h 85404"/>
                <a:gd name="connsiteX1" fmla="*/ 83919 w 106612"/>
                <a:gd name="connsiteY1" fmla="*/ 22362 h 85404"/>
                <a:gd name="connsiteX2" fmla="*/ 93337 w 106612"/>
                <a:gd name="connsiteY2" fmla="*/ 30903 h 85404"/>
                <a:gd name="connsiteX3" fmla="*/ 106899 w 106612"/>
                <a:gd name="connsiteY3" fmla="*/ 16421 h 85404"/>
                <a:gd name="connsiteX4" fmla="*/ 85426 w 106612"/>
                <a:gd name="connsiteY4" fmla="*/ 83 h 85404"/>
                <a:gd name="connsiteX5" fmla="*/ 65271 w 106612"/>
                <a:gd name="connsiteY5" fmla="*/ 11408 h 85404"/>
                <a:gd name="connsiteX6" fmla="*/ 39277 w 106612"/>
                <a:gd name="connsiteY6" fmla="*/ 83 h 85404"/>
                <a:gd name="connsiteX7" fmla="*/ 2735 w 106612"/>
                <a:gd name="connsiteY7" fmla="*/ 29046 h 85404"/>
                <a:gd name="connsiteX8" fmla="*/ 7256 w 106612"/>
                <a:gd name="connsiteY8" fmla="*/ 31645 h 85404"/>
                <a:gd name="connsiteX9" fmla="*/ 11588 w 106612"/>
                <a:gd name="connsiteY9" fmla="*/ 29232 h 85404"/>
                <a:gd name="connsiteX10" fmla="*/ 38335 w 106612"/>
                <a:gd name="connsiteY10" fmla="*/ 6766 h 85404"/>
                <a:gd name="connsiteX11" fmla="*/ 48884 w 106612"/>
                <a:gd name="connsiteY11" fmla="*/ 16050 h 85404"/>
                <a:gd name="connsiteX12" fmla="*/ 44551 w 106612"/>
                <a:gd name="connsiteY12" fmla="*/ 36472 h 85404"/>
                <a:gd name="connsiteX13" fmla="*/ 38147 w 106612"/>
                <a:gd name="connsiteY13" fmla="*/ 61908 h 85404"/>
                <a:gd name="connsiteX14" fmla="*/ 22136 w 106612"/>
                <a:gd name="connsiteY14" fmla="*/ 78803 h 85404"/>
                <a:gd name="connsiteX15" fmla="*/ 13095 w 106612"/>
                <a:gd name="connsiteY15" fmla="*/ 76019 h 85404"/>
                <a:gd name="connsiteX16" fmla="*/ 23267 w 106612"/>
                <a:gd name="connsiteY16" fmla="*/ 63208 h 85404"/>
                <a:gd name="connsiteX17" fmla="*/ 13848 w 106612"/>
                <a:gd name="connsiteY17" fmla="*/ 54667 h 85404"/>
                <a:gd name="connsiteX18" fmla="*/ 286 w 106612"/>
                <a:gd name="connsiteY18" fmla="*/ 69149 h 85404"/>
                <a:gd name="connsiteX19" fmla="*/ 21760 w 106612"/>
                <a:gd name="connsiteY19" fmla="*/ 85487 h 85404"/>
                <a:gd name="connsiteX20" fmla="*/ 41914 w 106612"/>
                <a:gd name="connsiteY20" fmla="*/ 74162 h 85404"/>
                <a:gd name="connsiteX21" fmla="*/ 67908 w 106612"/>
                <a:gd name="connsiteY21" fmla="*/ 85487 h 85404"/>
                <a:gd name="connsiteX22" fmla="*/ 104450 w 106612"/>
                <a:gd name="connsiteY22" fmla="*/ 56524 h 85404"/>
                <a:gd name="connsiteX23" fmla="*/ 99930 w 106612"/>
                <a:gd name="connsiteY23" fmla="*/ 53925 h 85404"/>
                <a:gd name="connsiteX24" fmla="*/ 95597 w 106612"/>
                <a:gd name="connsiteY24" fmla="*/ 56338 h 85404"/>
                <a:gd name="connsiteX25" fmla="*/ 68850 w 106612"/>
                <a:gd name="connsiteY25" fmla="*/ 78803 h 85404"/>
                <a:gd name="connsiteX26" fmla="*/ 58302 w 106612"/>
                <a:gd name="connsiteY26" fmla="*/ 69520 h 85404"/>
                <a:gd name="connsiteX27" fmla="*/ 62446 w 106612"/>
                <a:gd name="connsiteY27" fmla="*/ 48912 h 85404"/>
                <a:gd name="connsiteX28" fmla="*/ 69038 w 106612"/>
                <a:gd name="connsiteY28" fmla="*/ 23662 h 85404"/>
                <a:gd name="connsiteX29" fmla="*/ 85049 w 106612"/>
                <a:gd name="connsiteY29" fmla="*/ 6766 h 85404"/>
                <a:gd name="connsiteX30" fmla="*/ 94090 w 106612"/>
                <a:gd name="connsiteY30" fmla="*/ 9551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4090" y="9551"/>
                  </a:moveTo>
                  <a:cubicBezTo>
                    <a:pt x="87309" y="11408"/>
                    <a:pt x="83919" y="17721"/>
                    <a:pt x="83919" y="22362"/>
                  </a:cubicBezTo>
                  <a:cubicBezTo>
                    <a:pt x="83919" y="26447"/>
                    <a:pt x="87121" y="30903"/>
                    <a:pt x="93337" y="30903"/>
                  </a:cubicBezTo>
                  <a:cubicBezTo>
                    <a:pt x="99930" y="30903"/>
                    <a:pt x="106899" y="25518"/>
                    <a:pt x="106899" y="16421"/>
                  </a:cubicBezTo>
                  <a:cubicBezTo>
                    <a:pt x="106899" y="6581"/>
                    <a:pt x="96916" y="83"/>
                    <a:pt x="85426" y="83"/>
                  </a:cubicBezTo>
                  <a:cubicBezTo>
                    <a:pt x="74689" y="83"/>
                    <a:pt x="67720" y="8066"/>
                    <a:pt x="65271" y="11408"/>
                  </a:cubicBezTo>
                  <a:cubicBezTo>
                    <a:pt x="60562" y="3610"/>
                    <a:pt x="50014" y="83"/>
                    <a:pt x="39277" y="83"/>
                  </a:cubicBezTo>
                  <a:cubicBezTo>
                    <a:pt x="15544" y="83"/>
                    <a:pt x="2735" y="22919"/>
                    <a:pt x="2735" y="29046"/>
                  </a:cubicBezTo>
                  <a:cubicBezTo>
                    <a:pt x="2735" y="31645"/>
                    <a:pt x="5561" y="31645"/>
                    <a:pt x="7256" y="31645"/>
                  </a:cubicBezTo>
                  <a:cubicBezTo>
                    <a:pt x="9516" y="31645"/>
                    <a:pt x="10835" y="31645"/>
                    <a:pt x="11588" y="29232"/>
                  </a:cubicBezTo>
                  <a:cubicBezTo>
                    <a:pt x="17051" y="12336"/>
                    <a:pt x="30613" y="6766"/>
                    <a:pt x="38335" y="6766"/>
                  </a:cubicBezTo>
                  <a:cubicBezTo>
                    <a:pt x="45493" y="6766"/>
                    <a:pt x="48884" y="10108"/>
                    <a:pt x="48884" y="16050"/>
                  </a:cubicBezTo>
                  <a:cubicBezTo>
                    <a:pt x="48884" y="19577"/>
                    <a:pt x="46247" y="29789"/>
                    <a:pt x="44551" y="36472"/>
                  </a:cubicBezTo>
                  <a:lnTo>
                    <a:pt x="38147" y="61908"/>
                  </a:lnTo>
                  <a:cubicBezTo>
                    <a:pt x="35322" y="73234"/>
                    <a:pt x="28541" y="78803"/>
                    <a:pt x="22136" y="78803"/>
                  </a:cubicBezTo>
                  <a:cubicBezTo>
                    <a:pt x="21195" y="78803"/>
                    <a:pt x="16862" y="78803"/>
                    <a:pt x="13095" y="76019"/>
                  </a:cubicBezTo>
                  <a:cubicBezTo>
                    <a:pt x="19876" y="74162"/>
                    <a:pt x="23267" y="67849"/>
                    <a:pt x="23267" y="63208"/>
                  </a:cubicBezTo>
                  <a:cubicBezTo>
                    <a:pt x="23267" y="59123"/>
                    <a:pt x="20064" y="54667"/>
                    <a:pt x="13848" y="54667"/>
                  </a:cubicBezTo>
                  <a:cubicBezTo>
                    <a:pt x="7256" y="54667"/>
                    <a:pt x="286" y="60052"/>
                    <a:pt x="286" y="69149"/>
                  </a:cubicBezTo>
                  <a:cubicBezTo>
                    <a:pt x="286" y="78989"/>
                    <a:pt x="10270" y="85487"/>
                    <a:pt x="21760" y="85487"/>
                  </a:cubicBezTo>
                  <a:cubicBezTo>
                    <a:pt x="32496" y="85487"/>
                    <a:pt x="39466" y="77504"/>
                    <a:pt x="41914" y="74162"/>
                  </a:cubicBezTo>
                  <a:cubicBezTo>
                    <a:pt x="46623" y="81960"/>
                    <a:pt x="57172" y="85487"/>
                    <a:pt x="67908" y="85487"/>
                  </a:cubicBezTo>
                  <a:cubicBezTo>
                    <a:pt x="91642" y="85487"/>
                    <a:pt x="104450" y="62651"/>
                    <a:pt x="104450" y="56524"/>
                  </a:cubicBezTo>
                  <a:cubicBezTo>
                    <a:pt x="104450" y="53925"/>
                    <a:pt x="101625" y="53925"/>
                    <a:pt x="99930" y="53925"/>
                  </a:cubicBezTo>
                  <a:cubicBezTo>
                    <a:pt x="97669" y="53925"/>
                    <a:pt x="96351" y="53925"/>
                    <a:pt x="95597" y="56338"/>
                  </a:cubicBezTo>
                  <a:cubicBezTo>
                    <a:pt x="90135" y="73234"/>
                    <a:pt x="76573" y="78803"/>
                    <a:pt x="68850" y="78803"/>
                  </a:cubicBezTo>
                  <a:cubicBezTo>
                    <a:pt x="61692" y="78803"/>
                    <a:pt x="58302" y="75462"/>
                    <a:pt x="58302" y="69520"/>
                  </a:cubicBezTo>
                  <a:cubicBezTo>
                    <a:pt x="58302" y="65621"/>
                    <a:pt x="60750" y="55781"/>
                    <a:pt x="62446" y="48912"/>
                  </a:cubicBezTo>
                  <a:cubicBezTo>
                    <a:pt x="63764" y="44085"/>
                    <a:pt x="68097" y="26632"/>
                    <a:pt x="69038" y="23662"/>
                  </a:cubicBezTo>
                  <a:cubicBezTo>
                    <a:pt x="71864" y="12522"/>
                    <a:pt x="78456" y="6766"/>
                    <a:pt x="85049" y="6766"/>
                  </a:cubicBezTo>
                  <a:cubicBezTo>
                    <a:pt x="85991" y="6766"/>
                    <a:pt x="90323" y="6766"/>
                    <a:pt x="94090" y="9551"/>
                  </a:cubicBezTo>
                  <a:close/>
                </a:path>
              </a:pathLst>
            </a:custGeom>
            <a:solidFill>
              <a:srgbClr val="000000"/>
            </a:solidFill>
            <a:ln w="18907"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DF52ED9D-F6E9-4544-62E7-A383885E9340}"/>
                </a:ext>
              </a:extLst>
            </p:cNvPr>
            <p:cNvSpPr/>
            <p:nvPr>
              <p:custDataLst>
                <p:tags r:id="rId84"/>
              </p:custDataLst>
            </p:nvPr>
          </p:nvSpPr>
          <p:spPr>
            <a:xfrm>
              <a:off x="10540079" y="2727748"/>
              <a:ext cx="77020" cy="79996"/>
            </a:xfrm>
            <a:custGeom>
              <a:avLst/>
              <a:gdLst>
                <a:gd name="connsiteX0" fmla="*/ 20994 w 56433"/>
                <a:gd name="connsiteY0" fmla="*/ 27766 h 58613"/>
                <a:gd name="connsiteX1" fmla="*/ 42222 w 56433"/>
                <a:gd name="connsiteY1" fmla="*/ 25037 h 58613"/>
                <a:gd name="connsiteX2" fmla="*/ 53825 w 56433"/>
                <a:gd name="connsiteY2" fmla="*/ 11521 h 58613"/>
                <a:gd name="connsiteX3" fmla="*/ 37476 w 56433"/>
                <a:gd name="connsiteY3" fmla="*/ 84 h 58613"/>
                <a:gd name="connsiteX4" fmla="*/ 293 w 56433"/>
                <a:gd name="connsiteY4" fmla="*/ 34265 h 58613"/>
                <a:gd name="connsiteX5" fmla="*/ 24027 w 56433"/>
                <a:gd name="connsiteY5" fmla="*/ 58698 h 58613"/>
                <a:gd name="connsiteX6" fmla="*/ 56726 w 56433"/>
                <a:gd name="connsiteY6" fmla="*/ 44012 h 58613"/>
                <a:gd name="connsiteX7" fmla="*/ 54485 w 56433"/>
                <a:gd name="connsiteY7" fmla="*/ 41802 h 58613"/>
                <a:gd name="connsiteX8" fmla="*/ 52375 w 56433"/>
                <a:gd name="connsiteY8" fmla="*/ 43102 h 58613"/>
                <a:gd name="connsiteX9" fmla="*/ 24290 w 56433"/>
                <a:gd name="connsiteY9" fmla="*/ 55059 h 58613"/>
                <a:gd name="connsiteX10" fmla="*/ 11105 w 56433"/>
                <a:gd name="connsiteY10" fmla="*/ 39333 h 58613"/>
                <a:gd name="connsiteX11" fmla="*/ 12687 w 56433"/>
                <a:gd name="connsiteY11" fmla="*/ 27766 h 58613"/>
                <a:gd name="connsiteX12" fmla="*/ 20994 w 56433"/>
                <a:gd name="connsiteY12" fmla="*/ 27766 h 58613"/>
                <a:gd name="connsiteX13" fmla="*/ 13742 w 56433"/>
                <a:gd name="connsiteY13" fmla="*/ 24127 h 58613"/>
                <a:gd name="connsiteX14" fmla="*/ 37476 w 56433"/>
                <a:gd name="connsiteY14" fmla="*/ 3723 h 58613"/>
                <a:gd name="connsiteX15" fmla="*/ 48156 w 56433"/>
                <a:gd name="connsiteY15" fmla="*/ 11521 h 58613"/>
                <a:gd name="connsiteX16" fmla="*/ 20203 w 56433"/>
                <a:gd name="connsiteY16" fmla="*/ 24127 h 58613"/>
                <a:gd name="connsiteX17" fmla="*/ 13742 w 56433"/>
                <a:gd name="connsiteY17" fmla="*/ 24127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3" h="58613">
                  <a:moveTo>
                    <a:pt x="20994" y="27766"/>
                  </a:moveTo>
                  <a:cubicBezTo>
                    <a:pt x="24686" y="27766"/>
                    <a:pt x="35102" y="27506"/>
                    <a:pt x="42222" y="25037"/>
                  </a:cubicBezTo>
                  <a:cubicBezTo>
                    <a:pt x="51979" y="21658"/>
                    <a:pt x="53825" y="15420"/>
                    <a:pt x="53825" y="11521"/>
                  </a:cubicBezTo>
                  <a:cubicBezTo>
                    <a:pt x="53825" y="4373"/>
                    <a:pt x="46573" y="84"/>
                    <a:pt x="37476" y="84"/>
                  </a:cubicBezTo>
                  <a:cubicBezTo>
                    <a:pt x="21653" y="84"/>
                    <a:pt x="293" y="12041"/>
                    <a:pt x="293" y="34265"/>
                  </a:cubicBezTo>
                  <a:cubicBezTo>
                    <a:pt x="293" y="47391"/>
                    <a:pt x="8600" y="58698"/>
                    <a:pt x="24027" y="58698"/>
                  </a:cubicBezTo>
                  <a:cubicBezTo>
                    <a:pt x="46310" y="58698"/>
                    <a:pt x="56726" y="45831"/>
                    <a:pt x="56726" y="44012"/>
                  </a:cubicBezTo>
                  <a:cubicBezTo>
                    <a:pt x="56726" y="43232"/>
                    <a:pt x="55539" y="41802"/>
                    <a:pt x="54485" y="41802"/>
                  </a:cubicBezTo>
                  <a:cubicBezTo>
                    <a:pt x="53693" y="41802"/>
                    <a:pt x="53430" y="42062"/>
                    <a:pt x="52375" y="43102"/>
                  </a:cubicBezTo>
                  <a:cubicBezTo>
                    <a:pt x="42090" y="55059"/>
                    <a:pt x="26664" y="55059"/>
                    <a:pt x="24290" y="55059"/>
                  </a:cubicBezTo>
                  <a:cubicBezTo>
                    <a:pt x="16379" y="55059"/>
                    <a:pt x="11105" y="49860"/>
                    <a:pt x="11105" y="39333"/>
                  </a:cubicBezTo>
                  <a:cubicBezTo>
                    <a:pt x="11105" y="37514"/>
                    <a:pt x="11105" y="34914"/>
                    <a:pt x="12687" y="27766"/>
                  </a:cubicBezTo>
                  <a:lnTo>
                    <a:pt x="20994" y="27766"/>
                  </a:lnTo>
                  <a:close/>
                  <a:moveTo>
                    <a:pt x="13742" y="24127"/>
                  </a:moveTo>
                  <a:cubicBezTo>
                    <a:pt x="19148" y="5283"/>
                    <a:pt x="33784" y="3723"/>
                    <a:pt x="37476" y="3723"/>
                  </a:cubicBezTo>
                  <a:cubicBezTo>
                    <a:pt x="43277" y="3723"/>
                    <a:pt x="48156" y="6582"/>
                    <a:pt x="48156" y="11521"/>
                  </a:cubicBezTo>
                  <a:cubicBezTo>
                    <a:pt x="48156" y="24127"/>
                    <a:pt x="25872" y="24127"/>
                    <a:pt x="20203" y="24127"/>
                  </a:cubicBezTo>
                  <a:lnTo>
                    <a:pt x="13742" y="24127"/>
                  </a:lnTo>
                  <a:close/>
                </a:path>
              </a:pathLst>
            </a:custGeom>
            <a:solidFill>
              <a:srgbClr val="000000"/>
            </a:solidFill>
            <a:ln w="18907"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15DAB0DD-3E93-B1F1-41E1-4EA7CD610D2C}"/>
                </a:ext>
              </a:extLst>
            </p:cNvPr>
            <p:cNvSpPr/>
            <p:nvPr>
              <p:custDataLst>
                <p:tags r:id="rId85"/>
              </p:custDataLst>
            </p:nvPr>
          </p:nvSpPr>
          <p:spPr>
            <a:xfrm>
              <a:off x="10660522" y="2741103"/>
              <a:ext cx="30078" cy="75765"/>
            </a:xfrm>
            <a:custGeom>
              <a:avLst/>
              <a:gdLst>
                <a:gd name="connsiteX0" fmla="*/ 22336 w 22038"/>
                <a:gd name="connsiteY0" fmla="*/ 19577 h 55513"/>
                <a:gd name="connsiteX1" fmla="*/ 10280 w 22038"/>
                <a:gd name="connsiteY1" fmla="*/ 83 h 55513"/>
                <a:gd name="connsiteX2" fmla="*/ 297 w 22038"/>
                <a:gd name="connsiteY2" fmla="*/ 9923 h 55513"/>
                <a:gd name="connsiteX3" fmla="*/ 10280 w 22038"/>
                <a:gd name="connsiteY3" fmla="*/ 19763 h 55513"/>
                <a:gd name="connsiteX4" fmla="*/ 16873 w 22038"/>
                <a:gd name="connsiteY4" fmla="*/ 17349 h 55513"/>
                <a:gd name="connsiteX5" fmla="*/ 17815 w 22038"/>
                <a:gd name="connsiteY5" fmla="*/ 16792 h 55513"/>
                <a:gd name="connsiteX6" fmla="*/ 18192 w 22038"/>
                <a:gd name="connsiteY6" fmla="*/ 19577 h 55513"/>
                <a:gd name="connsiteX7" fmla="*/ 5383 w 22038"/>
                <a:gd name="connsiteY7" fmla="*/ 50583 h 55513"/>
                <a:gd name="connsiteX8" fmla="*/ 3311 w 22038"/>
                <a:gd name="connsiteY8" fmla="*/ 53553 h 55513"/>
                <a:gd name="connsiteX9" fmla="*/ 5195 w 22038"/>
                <a:gd name="connsiteY9" fmla="*/ 55596 h 55513"/>
                <a:gd name="connsiteX10" fmla="*/ 22336 w 22038"/>
                <a:gd name="connsiteY10" fmla="*/ 19577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38" h="55513">
                  <a:moveTo>
                    <a:pt x="22336" y="19577"/>
                  </a:moveTo>
                  <a:cubicBezTo>
                    <a:pt x="22336" y="7323"/>
                    <a:pt x="17627" y="83"/>
                    <a:pt x="10280" y="83"/>
                  </a:cubicBezTo>
                  <a:cubicBezTo>
                    <a:pt x="4065" y="83"/>
                    <a:pt x="297" y="4724"/>
                    <a:pt x="297" y="9923"/>
                  </a:cubicBezTo>
                  <a:cubicBezTo>
                    <a:pt x="297" y="14936"/>
                    <a:pt x="4065" y="19763"/>
                    <a:pt x="10280" y="19763"/>
                  </a:cubicBezTo>
                  <a:cubicBezTo>
                    <a:pt x="12541" y="19763"/>
                    <a:pt x="14989" y="19020"/>
                    <a:pt x="16873" y="17349"/>
                  </a:cubicBezTo>
                  <a:cubicBezTo>
                    <a:pt x="17438" y="16978"/>
                    <a:pt x="17627" y="16792"/>
                    <a:pt x="17815" y="16792"/>
                  </a:cubicBezTo>
                  <a:cubicBezTo>
                    <a:pt x="18003" y="16792"/>
                    <a:pt x="18192" y="16978"/>
                    <a:pt x="18192" y="19577"/>
                  </a:cubicBezTo>
                  <a:cubicBezTo>
                    <a:pt x="18192" y="33316"/>
                    <a:pt x="11599" y="44456"/>
                    <a:pt x="5383" y="50583"/>
                  </a:cubicBezTo>
                  <a:cubicBezTo>
                    <a:pt x="3311" y="52625"/>
                    <a:pt x="3311" y="52996"/>
                    <a:pt x="3311" y="53553"/>
                  </a:cubicBezTo>
                  <a:cubicBezTo>
                    <a:pt x="3311" y="54853"/>
                    <a:pt x="4253" y="55596"/>
                    <a:pt x="5195" y="55596"/>
                  </a:cubicBezTo>
                  <a:cubicBezTo>
                    <a:pt x="7267" y="55596"/>
                    <a:pt x="22336" y="41300"/>
                    <a:pt x="22336" y="19577"/>
                  </a:cubicBezTo>
                  <a:close/>
                </a:path>
              </a:pathLst>
            </a:custGeom>
            <a:solidFill>
              <a:srgbClr val="000000"/>
            </a:solidFill>
            <a:ln w="18907"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0BCECF70-0080-D7D3-FF43-2A10464DFD4B}"/>
                </a:ext>
              </a:extLst>
            </p:cNvPr>
            <p:cNvSpPr/>
            <p:nvPr>
              <p:custDataLst>
                <p:tags r:id="rId86"/>
              </p:custDataLst>
            </p:nvPr>
          </p:nvSpPr>
          <p:spPr>
            <a:xfrm>
              <a:off x="7291331" y="3126567"/>
              <a:ext cx="145505" cy="116560"/>
            </a:xfrm>
            <a:custGeom>
              <a:avLst/>
              <a:gdLst>
                <a:gd name="connsiteX0" fmla="*/ 93971 w 106612"/>
                <a:gd name="connsiteY0" fmla="*/ 9570 h 85404"/>
                <a:gd name="connsiteX1" fmla="*/ 83800 w 106612"/>
                <a:gd name="connsiteY1" fmla="*/ 22381 h 85404"/>
                <a:gd name="connsiteX2" fmla="*/ 93218 w 106612"/>
                <a:gd name="connsiteY2" fmla="*/ 30921 h 85404"/>
                <a:gd name="connsiteX3" fmla="*/ 106780 w 106612"/>
                <a:gd name="connsiteY3" fmla="*/ 16439 h 85404"/>
                <a:gd name="connsiteX4" fmla="*/ 85307 w 106612"/>
                <a:gd name="connsiteY4" fmla="*/ 101 h 85404"/>
                <a:gd name="connsiteX5" fmla="*/ 65152 w 106612"/>
                <a:gd name="connsiteY5" fmla="*/ 11427 h 85404"/>
                <a:gd name="connsiteX6" fmla="*/ 39158 w 106612"/>
                <a:gd name="connsiteY6" fmla="*/ 101 h 85404"/>
                <a:gd name="connsiteX7" fmla="*/ 2616 w 106612"/>
                <a:gd name="connsiteY7" fmla="*/ 29065 h 85404"/>
                <a:gd name="connsiteX8" fmla="*/ 7137 w 106612"/>
                <a:gd name="connsiteY8" fmla="*/ 31664 h 85404"/>
                <a:gd name="connsiteX9" fmla="*/ 11469 w 106612"/>
                <a:gd name="connsiteY9" fmla="*/ 29250 h 85404"/>
                <a:gd name="connsiteX10" fmla="*/ 38216 w 106612"/>
                <a:gd name="connsiteY10" fmla="*/ 6785 h 85404"/>
                <a:gd name="connsiteX11" fmla="*/ 48764 w 106612"/>
                <a:gd name="connsiteY11" fmla="*/ 16068 h 85404"/>
                <a:gd name="connsiteX12" fmla="*/ 44432 w 106612"/>
                <a:gd name="connsiteY12" fmla="*/ 36491 h 85404"/>
                <a:gd name="connsiteX13" fmla="*/ 38028 w 106612"/>
                <a:gd name="connsiteY13" fmla="*/ 61927 h 85404"/>
                <a:gd name="connsiteX14" fmla="*/ 22017 w 106612"/>
                <a:gd name="connsiteY14" fmla="*/ 78822 h 85404"/>
                <a:gd name="connsiteX15" fmla="*/ 12976 w 106612"/>
                <a:gd name="connsiteY15" fmla="*/ 76037 h 85404"/>
                <a:gd name="connsiteX16" fmla="*/ 23147 w 106612"/>
                <a:gd name="connsiteY16" fmla="*/ 63226 h 85404"/>
                <a:gd name="connsiteX17" fmla="*/ 13729 w 106612"/>
                <a:gd name="connsiteY17" fmla="*/ 54686 h 85404"/>
                <a:gd name="connsiteX18" fmla="*/ 167 w 106612"/>
                <a:gd name="connsiteY18" fmla="*/ 69168 h 85404"/>
                <a:gd name="connsiteX19" fmla="*/ 21640 w 106612"/>
                <a:gd name="connsiteY19" fmla="*/ 85506 h 85404"/>
                <a:gd name="connsiteX20" fmla="*/ 41795 w 106612"/>
                <a:gd name="connsiteY20" fmla="*/ 74181 h 85404"/>
                <a:gd name="connsiteX21" fmla="*/ 67789 w 106612"/>
                <a:gd name="connsiteY21" fmla="*/ 85506 h 85404"/>
                <a:gd name="connsiteX22" fmla="*/ 104331 w 106612"/>
                <a:gd name="connsiteY22" fmla="*/ 56543 h 85404"/>
                <a:gd name="connsiteX23" fmla="*/ 99810 w 106612"/>
                <a:gd name="connsiteY23" fmla="*/ 53943 h 85404"/>
                <a:gd name="connsiteX24" fmla="*/ 95478 w 106612"/>
                <a:gd name="connsiteY24" fmla="*/ 56357 h 85404"/>
                <a:gd name="connsiteX25" fmla="*/ 68731 w 106612"/>
                <a:gd name="connsiteY25" fmla="*/ 78822 h 85404"/>
                <a:gd name="connsiteX26" fmla="*/ 58182 w 106612"/>
                <a:gd name="connsiteY26" fmla="*/ 69539 h 85404"/>
                <a:gd name="connsiteX27" fmla="*/ 62326 w 106612"/>
                <a:gd name="connsiteY27" fmla="*/ 48930 h 85404"/>
                <a:gd name="connsiteX28" fmla="*/ 68919 w 106612"/>
                <a:gd name="connsiteY28" fmla="*/ 23680 h 85404"/>
                <a:gd name="connsiteX29" fmla="*/ 84930 w 106612"/>
                <a:gd name="connsiteY29" fmla="*/ 6785 h 85404"/>
                <a:gd name="connsiteX30" fmla="*/ 93971 w 106612"/>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3971" y="9570"/>
                  </a:moveTo>
                  <a:cubicBezTo>
                    <a:pt x="87190" y="11427"/>
                    <a:pt x="83800" y="17739"/>
                    <a:pt x="83800" y="22381"/>
                  </a:cubicBezTo>
                  <a:cubicBezTo>
                    <a:pt x="83800" y="26465"/>
                    <a:pt x="87002" y="30921"/>
                    <a:pt x="93218" y="30921"/>
                  </a:cubicBezTo>
                  <a:cubicBezTo>
                    <a:pt x="99810" y="30921"/>
                    <a:pt x="106780" y="25537"/>
                    <a:pt x="106780" y="16439"/>
                  </a:cubicBezTo>
                  <a:cubicBezTo>
                    <a:pt x="106780" y="6599"/>
                    <a:pt x="96797" y="101"/>
                    <a:pt x="85307" y="101"/>
                  </a:cubicBezTo>
                  <a:cubicBezTo>
                    <a:pt x="74570" y="101"/>
                    <a:pt x="67601" y="8085"/>
                    <a:pt x="65152" y="11427"/>
                  </a:cubicBezTo>
                  <a:cubicBezTo>
                    <a:pt x="60443" y="3629"/>
                    <a:pt x="49895" y="101"/>
                    <a:pt x="39158" y="101"/>
                  </a:cubicBezTo>
                  <a:cubicBezTo>
                    <a:pt x="15424" y="101"/>
                    <a:pt x="2616" y="22938"/>
                    <a:pt x="2616" y="29065"/>
                  </a:cubicBezTo>
                  <a:cubicBezTo>
                    <a:pt x="2616" y="31664"/>
                    <a:pt x="5441" y="31664"/>
                    <a:pt x="7137" y="31664"/>
                  </a:cubicBezTo>
                  <a:cubicBezTo>
                    <a:pt x="9397" y="31664"/>
                    <a:pt x="10715" y="31664"/>
                    <a:pt x="11469" y="29250"/>
                  </a:cubicBezTo>
                  <a:cubicBezTo>
                    <a:pt x="16931" y="12355"/>
                    <a:pt x="30493" y="6785"/>
                    <a:pt x="38216" y="6785"/>
                  </a:cubicBezTo>
                  <a:cubicBezTo>
                    <a:pt x="45374" y="6785"/>
                    <a:pt x="48764" y="10127"/>
                    <a:pt x="48764" y="16068"/>
                  </a:cubicBezTo>
                  <a:cubicBezTo>
                    <a:pt x="48764" y="19596"/>
                    <a:pt x="46127" y="29807"/>
                    <a:pt x="44432" y="36491"/>
                  </a:cubicBezTo>
                  <a:lnTo>
                    <a:pt x="38028" y="61927"/>
                  </a:lnTo>
                  <a:cubicBezTo>
                    <a:pt x="35202" y="73252"/>
                    <a:pt x="28421" y="78822"/>
                    <a:pt x="22017" y="78822"/>
                  </a:cubicBezTo>
                  <a:cubicBezTo>
                    <a:pt x="21075" y="78822"/>
                    <a:pt x="16743" y="78822"/>
                    <a:pt x="12976" y="76037"/>
                  </a:cubicBezTo>
                  <a:cubicBezTo>
                    <a:pt x="19757" y="74181"/>
                    <a:pt x="23147" y="67868"/>
                    <a:pt x="23147" y="63226"/>
                  </a:cubicBezTo>
                  <a:cubicBezTo>
                    <a:pt x="23147" y="59142"/>
                    <a:pt x="19945" y="54686"/>
                    <a:pt x="13729" y="54686"/>
                  </a:cubicBezTo>
                  <a:cubicBezTo>
                    <a:pt x="7137" y="54686"/>
                    <a:pt x="167" y="60070"/>
                    <a:pt x="167" y="69168"/>
                  </a:cubicBezTo>
                  <a:cubicBezTo>
                    <a:pt x="167" y="79008"/>
                    <a:pt x="10150" y="85506"/>
                    <a:pt x="21640" y="85506"/>
                  </a:cubicBezTo>
                  <a:cubicBezTo>
                    <a:pt x="32377" y="85506"/>
                    <a:pt x="39346" y="77522"/>
                    <a:pt x="41795" y="74181"/>
                  </a:cubicBezTo>
                  <a:cubicBezTo>
                    <a:pt x="46504" y="81978"/>
                    <a:pt x="57052" y="85506"/>
                    <a:pt x="67789" y="85506"/>
                  </a:cubicBezTo>
                  <a:cubicBezTo>
                    <a:pt x="91522" y="85506"/>
                    <a:pt x="104331" y="62669"/>
                    <a:pt x="104331" y="56543"/>
                  </a:cubicBezTo>
                  <a:cubicBezTo>
                    <a:pt x="104331" y="53943"/>
                    <a:pt x="101506" y="53943"/>
                    <a:pt x="99810" y="53943"/>
                  </a:cubicBezTo>
                  <a:cubicBezTo>
                    <a:pt x="97550" y="53943"/>
                    <a:pt x="96231" y="53943"/>
                    <a:pt x="95478" y="56357"/>
                  </a:cubicBezTo>
                  <a:cubicBezTo>
                    <a:pt x="90016" y="73252"/>
                    <a:pt x="76454" y="78822"/>
                    <a:pt x="68731" y="78822"/>
                  </a:cubicBezTo>
                  <a:cubicBezTo>
                    <a:pt x="61573" y="78822"/>
                    <a:pt x="58182" y="75480"/>
                    <a:pt x="58182" y="69539"/>
                  </a:cubicBezTo>
                  <a:cubicBezTo>
                    <a:pt x="58182" y="65640"/>
                    <a:pt x="60631" y="55800"/>
                    <a:pt x="62326" y="48930"/>
                  </a:cubicBezTo>
                  <a:cubicBezTo>
                    <a:pt x="63645" y="44103"/>
                    <a:pt x="67977" y="26651"/>
                    <a:pt x="68919" y="23680"/>
                  </a:cubicBezTo>
                  <a:cubicBezTo>
                    <a:pt x="71745" y="12541"/>
                    <a:pt x="78337" y="6785"/>
                    <a:pt x="84930" y="6785"/>
                  </a:cubicBezTo>
                  <a:cubicBezTo>
                    <a:pt x="85872" y="6785"/>
                    <a:pt x="90204" y="6785"/>
                    <a:pt x="93971" y="9570"/>
                  </a:cubicBezTo>
                  <a:close/>
                </a:path>
              </a:pathLst>
            </a:custGeom>
            <a:solidFill>
              <a:srgbClr val="000000"/>
            </a:solidFill>
            <a:ln w="18907"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0D347556-3030-11E1-0560-9A55DE41ED15}"/>
                </a:ext>
              </a:extLst>
            </p:cNvPr>
            <p:cNvSpPr/>
            <p:nvPr>
              <p:custDataLst>
                <p:tags r:id="rId87"/>
              </p:custDataLst>
            </p:nvPr>
          </p:nvSpPr>
          <p:spPr>
            <a:xfrm>
              <a:off x="7459440" y="3015104"/>
              <a:ext cx="54526" cy="119373"/>
            </a:xfrm>
            <a:custGeom>
              <a:avLst/>
              <a:gdLst>
                <a:gd name="connsiteX0" fmla="*/ 36697 w 39951"/>
                <a:gd name="connsiteY0" fmla="*/ 5036 h 87465"/>
                <a:gd name="connsiteX1" fmla="*/ 31423 w 39951"/>
                <a:gd name="connsiteY1" fmla="*/ 97 h 87465"/>
                <a:gd name="connsiteX2" fmla="*/ 24039 w 39951"/>
                <a:gd name="connsiteY2" fmla="*/ 7245 h 87465"/>
                <a:gd name="connsiteX3" fmla="*/ 29313 w 39951"/>
                <a:gd name="connsiteY3" fmla="*/ 12184 h 87465"/>
                <a:gd name="connsiteX4" fmla="*/ 36697 w 39951"/>
                <a:gd name="connsiteY4" fmla="*/ 5036 h 87465"/>
                <a:gd name="connsiteX5" fmla="*/ 9799 w 39951"/>
                <a:gd name="connsiteY5" fmla="*/ 71057 h 87465"/>
                <a:gd name="connsiteX6" fmla="*/ 8612 w 39951"/>
                <a:gd name="connsiteY6" fmla="*/ 76516 h 87465"/>
                <a:gd name="connsiteX7" fmla="*/ 21138 w 39951"/>
                <a:gd name="connsiteY7" fmla="*/ 87563 h 87465"/>
                <a:gd name="connsiteX8" fmla="*/ 40125 w 39951"/>
                <a:gd name="connsiteY8" fmla="*/ 67678 h 87465"/>
                <a:gd name="connsiteX9" fmla="*/ 38016 w 39951"/>
                <a:gd name="connsiteY9" fmla="*/ 65989 h 87465"/>
                <a:gd name="connsiteX10" fmla="*/ 35510 w 39951"/>
                <a:gd name="connsiteY10" fmla="*/ 68198 h 87465"/>
                <a:gd name="connsiteX11" fmla="*/ 21534 w 39951"/>
                <a:gd name="connsiteY11" fmla="*/ 83924 h 87465"/>
                <a:gd name="connsiteX12" fmla="*/ 18238 w 39951"/>
                <a:gd name="connsiteY12" fmla="*/ 79375 h 87465"/>
                <a:gd name="connsiteX13" fmla="*/ 20347 w 39951"/>
                <a:gd name="connsiteY13" fmla="*/ 71057 h 87465"/>
                <a:gd name="connsiteX14" fmla="*/ 24567 w 39951"/>
                <a:gd name="connsiteY14" fmla="*/ 60660 h 87465"/>
                <a:gd name="connsiteX15" fmla="*/ 31027 w 39951"/>
                <a:gd name="connsiteY15" fmla="*/ 44155 h 87465"/>
                <a:gd name="connsiteX16" fmla="*/ 31818 w 39951"/>
                <a:gd name="connsiteY16" fmla="*/ 39996 h 87465"/>
                <a:gd name="connsiteX17" fmla="*/ 19292 w 39951"/>
                <a:gd name="connsiteY17" fmla="*/ 28949 h 87465"/>
                <a:gd name="connsiteX18" fmla="*/ 174 w 39951"/>
                <a:gd name="connsiteY18" fmla="*/ 48833 h 87465"/>
                <a:gd name="connsiteX19" fmla="*/ 2415 w 39951"/>
                <a:gd name="connsiteY19" fmla="*/ 50523 h 87465"/>
                <a:gd name="connsiteX20" fmla="*/ 4789 w 39951"/>
                <a:gd name="connsiteY20" fmla="*/ 48443 h 87465"/>
                <a:gd name="connsiteX21" fmla="*/ 18897 w 39951"/>
                <a:gd name="connsiteY21" fmla="*/ 32588 h 87465"/>
                <a:gd name="connsiteX22" fmla="*/ 22193 w 39951"/>
                <a:gd name="connsiteY22" fmla="*/ 37137 h 87465"/>
                <a:gd name="connsiteX23" fmla="*/ 18106 w 39951"/>
                <a:gd name="connsiteY23" fmla="*/ 50133 h 87465"/>
                <a:gd name="connsiteX24" fmla="*/ 9799 w 39951"/>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51" h="87465">
                  <a:moveTo>
                    <a:pt x="36697" y="5036"/>
                  </a:moveTo>
                  <a:cubicBezTo>
                    <a:pt x="36697" y="2956"/>
                    <a:pt x="35115" y="97"/>
                    <a:pt x="31423" y="97"/>
                  </a:cubicBezTo>
                  <a:cubicBezTo>
                    <a:pt x="27863" y="97"/>
                    <a:pt x="24039" y="3476"/>
                    <a:pt x="24039" y="7245"/>
                  </a:cubicBezTo>
                  <a:cubicBezTo>
                    <a:pt x="24039" y="9454"/>
                    <a:pt x="25753" y="12184"/>
                    <a:pt x="29313" y="12184"/>
                  </a:cubicBezTo>
                  <a:cubicBezTo>
                    <a:pt x="33137" y="12184"/>
                    <a:pt x="36697" y="8545"/>
                    <a:pt x="36697" y="5036"/>
                  </a:cubicBezTo>
                  <a:close/>
                  <a:moveTo>
                    <a:pt x="9799" y="71057"/>
                  </a:moveTo>
                  <a:cubicBezTo>
                    <a:pt x="9272" y="72747"/>
                    <a:pt x="8612" y="74306"/>
                    <a:pt x="8612" y="76516"/>
                  </a:cubicBezTo>
                  <a:cubicBezTo>
                    <a:pt x="8612" y="82624"/>
                    <a:pt x="13886" y="87563"/>
                    <a:pt x="21138" y="87563"/>
                  </a:cubicBezTo>
                  <a:cubicBezTo>
                    <a:pt x="34324" y="87563"/>
                    <a:pt x="40125" y="69628"/>
                    <a:pt x="40125" y="67678"/>
                  </a:cubicBezTo>
                  <a:cubicBezTo>
                    <a:pt x="40125" y="65989"/>
                    <a:pt x="38411" y="65989"/>
                    <a:pt x="38016" y="65989"/>
                  </a:cubicBezTo>
                  <a:cubicBezTo>
                    <a:pt x="36170" y="65989"/>
                    <a:pt x="36038" y="66768"/>
                    <a:pt x="35510" y="68198"/>
                  </a:cubicBezTo>
                  <a:cubicBezTo>
                    <a:pt x="32478" y="78595"/>
                    <a:pt x="26676" y="83924"/>
                    <a:pt x="21534" y="83924"/>
                  </a:cubicBezTo>
                  <a:cubicBezTo>
                    <a:pt x="18897" y="83924"/>
                    <a:pt x="18238" y="82234"/>
                    <a:pt x="18238" y="79375"/>
                  </a:cubicBezTo>
                  <a:cubicBezTo>
                    <a:pt x="18238" y="76386"/>
                    <a:pt x="19161" y="73916"/>
                    <a:pt x="20347" y="71057"/>
                  </a:cubicBezTo>
                  <a:cubicBezTo>
                    <a:pt x="21666" y="67548"/>
                    <a:pt x="23116" y="64039"/>
                    <a:pt x="24567" y="60660"/>
                  </a:cubicBezTo>
                  <a:cubicBezTo>
                    <a:pt x="25753" y="57541"/>
                    <a:pt x="30500" y="45714"/>
                    <a:pt x="31027" y="44155"/>
                  </a:cubicBezTo>
                  <a:cubicBezTo>
                    <a:pt x="31423" y="42855"/>
                    <a:pt x="31818" y="41295"/>
                    <a:pt x="31818" y="39996"/>
                  </a:cubicBezTo>
                  <a:cubicBezTo>
                    <a:pt x="31818" y="33888"/>
                    <a:pt x="26544" y="28949"/>
                    <a:pt x="19292" y="28949"/>
                  </a:cubicBezTo>
                  <a:cubicBezTo>
                    <a:pt x="6239" y="28949"/>
                    <a:pt x="174" y="46624"/>
                    <a:pt x="174" y="48833"/>
                  </a:cubicBezTo>
                  <a:cubicBezTo>
                    <a:pt x="174" y="50523"/>
                    <a:pt x="2020" y="50523"/>
                    <a:pt x="2415" y="50523"/>
                  </a:cubicBezTo>
                  <a:cubicBezTo>
                    <a:pt x="4261" y="50523"/>
                    <a:pt x="4393" y="49873"/>
                    <a:pt x="4789" y="48443"/>
                  </a:cubicBezTo>
                  <a:cubicBezTo>
                    <a:pt x="8217" y="37267"/>
                    <a:pt x="14018" y="32588"/>
                    <a:pt x="18897" y="32588"/>
                  </a:cubicBezTo>
                  <a:cubicBezTo>
                    <a:pt x="21007" y="32588"/>
                    <a:pt x="22193" y="33628"/>
                    <a:pt x="22193" y="37137"/>
                  </a:cubicBezTo>
                  <a:cubicBezTo>
                    <a:pt x="22193" y="40126"/>
                    <a:pt x="21402" y="42075"/>
                    <a:pt x="18106" y="50133"/>
                  </a:cubicBezTo>
                  <a:lnTo>
                    <a:pt x="9799" y="71057"/>
                  </a:lnTo>
                  <a:close/>
                </a:path>
              </a:pathLst>
            </a:custGeom>
            <a:solidFill>
              <a:srgbClr val="000000"/>
            </a:solidFill>
            <a:ln w="18907"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D3D491B7-B1BC-F29A-6170-CA0ECD36AD8E}"/>
                </a:ext>
              </a:extLst>
            </p:cNvPr>
            <p:cNvSpPr/>
            <p:nvPr>
              <p:custDataLst>
                <p:tags r:id="rId88"/>
              </p:custDataLst>
            </p:nvPr>
          </p:nvSpPr>
          <p:spPr>
            <a:xfrm>
              <a:off x="7536315" y="3022909"/>
              <a:ext cx="132445" cy="130726"/>
            </a:xfrm>
            <a:custGeom>
              <a:avLst/>
              <a:gdLst>
                <a:gd name="connsiteX0" fmla="*/ 51995 w 97043"/>
                <a:gd name="connsiteY0" fmla="*/ 51173 h 95783"/>
                <a:gd name="connsiteX1" fmla="*/ 92342 w 97043"/>
                <a:gd name="connsiteY1" fmla="*/ 51173 h 95783"/>
                <a:gd name="connsiteX2" fmla="*/ 97220 w 97043"/>
                <a:gd name="connsiteY2" fmla="*/ 48054 h 95783"/>
                <a:gd name="connsiteX3" fmla="*/ 92342 w 97043"/>
                <a:gd name="connsiteY3" fmla="*/ 44804 h 95783"/>
                <a:gd name="connsiteX4" fmla="*/ 51995 w 97043"/>
                <a:gd name="connsiteY4" fmla="*/ 44804 h 95783"/>
                <a:gd name="connsiteX5" fmla="*/ 51995 w 97043"/>
                <a:gd name="connsiteY5" fmla="*/ 4906 h 95783"/>
                <a:gd name="connsiteX6" fmla="*/ 48830 w 97043"/>
                <a:gd name="connsiteY6" fmla="*/ 97 h 95783"/>
                <a:gd name="connsiteX7" fmla="*/ 45534 w 97043"/>
                <a:gd name="connsiteY7" fmla="*/ 4906 h 95783"/>
                <a:gd name="connsiteX8" fmla="*/ 45534 w 97043"/>
                <a:gd name="connsiteY8" fmla="*/ 44804 h 95783"/>
                <a:gd name="connsiteX9" fmla="*/ 5055 w 97043"/>
                <a:gd name="connsiteY9" fmla="*/ 44804 h 95783"/>
                <a:gd name="connsiteX10" fmla="*/ 177 w 97043"/>
                <a:gd name="connsiteY10" fmla="*/ 47924 h 95783"/>
                <a:gd name="connsiteX11" fmla="*/ 5055 w 97043"/>
                <a:gd name="connsiteY11" fmla="*/ 51173 h 95783"/>
                <a:gd name="connsiteX12" fmla="*/ 45534 w 97043"/>
                <a:gd name="connsiteY12" fmla="*/ 51173 h 95783"/>
                <a:gd name="connsiteX13" fmla="*/ 45534 w 97043"/>
                <a:gd name="connsiteY13" fmla="*/ 91072 h 95783"/>
                <a:gd name="connsiteX14" fmla="*/ 48698 w 97043"/>
                <a:gd name="connsiteY14" fmla="*/ 95880 h 95783"/>
                <a:gd name="connsiteX15" fmla="*/ 51995 w 97043"/>
                <a:gd name="connsiteY15" fmla="*/ 91072 h 95783"/>
                <a:gd name="connsiteX16" fmla="*/ 51995 w 97043"/>
                <a:gd name="connsiteY16" fmla="*/ 51173 h 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043" h="95783">
                  <a:moveTo>
                    <a:pt x="51995" y="51173"/>
                  </a:moveTo>
                  <a:lnTo>
                    <a:pt x="92342" y="51173"/>
                  </a:lnTo>
                  <a:cubicBezTo>
                    <a:pt x="94056" y="51173"/>
                    <a:pt x="97220" y="51173"/>
                    <a:pt x="97220" y="48054"/>
                  </a:cubicBezTo>
                  <a:cubicBezTo>
                    <a:pt x="97220" y="44804"/>
                    <a:pt x="94188" y="44804"/>
                    <a:pt x="92342" y="44804"/>
                  </a:cubicBezTo>
                  <a:lnTo>
                    <a:pt x="51995" y="44804"/>
                  </a:lnTo>
                  <a:lnTo>
                    <a:pt x="51995" y="4906"/>
                  </a:lnTo>
                  <a:cubicBezTo>
                    <a:pt x="51995" y="3216"/>
                    <a:pt x="51995" y="97"/>
                    <a:pt x="48830" y="97"/>
                  </a:cubicBezTo>
                  <a:cubicBezTo>
                    <a:pt x="45534" y="97"/>
                    <a:pt x="45534" y="3086"/>
                    <a:pt x="45534" y="4906"/>
                  </a:cubicBezTo>
                  <a:lnTo>
                    <a:pt x="45534" y="44804"/>
                  </a:lnTo>
                  <a:lnTo>
                    <a:pt x="5055" y="44804"/>
                  </a:lnTo>
                  <a:cubicBezTo>
                    <a:pt x="3341" y="44804"/>
                    <a:pt x="177" y="44804"/>
                    <a:pt x="177" y="47924"/>
                  </a:cubicBezTo>
                  <a:cubicBezTo>
                    <a:pt x="177" y="51173"/>
                    <a:pt x="3209" y="51173"/>
                    <a:pt x="5055" y="51173"/>
                  </a:cubicBezTo>
                  <a:lnTo>
                    <a:pt x="45534" y="51173"/>
                  </a:lnTo>
                  <a:lnTo>
                    <a:pt x="45534" y="91072"/>
                  </a:lnTo>
                  <a:cubicBezTo>
                    <a:pt x="45534" y="92761"/>
                    <a:pt x="45534" y="95880"/>
                    <a:pt x="48698" y="95880"/>
                  </a:cubicBezTo>
                  <a:cubicBezTo>
                    <a:pt x="51995" y="95880"/>
                    <a:pt x="51995" y="92891"/>
                    <a:pt x="51995" y="91072"/>
                  </a:cubicBezTo>
                  <a:lnTo>
                    <a:pt x="51995" y="51173"/>
                  </a:lnTo>
                  <a:close/>
                </a:path>
              </a:pathLst>
            </a:custGeom>
            <a:solidFill>
              <a:srgbClr val="000000"/>
            </a:solidFill>
            <a:ln w="18907"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1E1E1EB9-EA19-ACEC-6547-6BDA357230D0}"/>
                </a:ext>
              </a:extLst>
            </p:cNvPr>
            <p:cNvSpPr/>
            <p:nvPr>
              <p:custDataLst>
                <p:tags r:id="rId89"/>
              </p:custDataLst>
            </p:nvPr>
          </p:nvSpPr>
          <p:spPr>
            <a:xfrm>
              <a:off x="7701151" y="3014927"/>
              <a:ext cx="65503" cy="117776"/>
            </a:xfrm>
            <a:custGeom>
              <a:avLst/>
              <a:gdLst>
                <a:gd name="connsiteX0" fmla="*/ 29981 w 47994"/>
                <a:gd name="connsiteY0" fmla="*/ 3736 h 86295"/>
                <a:gd name="connsiteX1" fmla="*/ 26026 w 47994"/>
                <a:gd name="connsiteY1" fmla="*/ 97 h 86295"/>
                <a:gd name="connsiteX2" fmla="*/ 183 w 47994"/>
                <a:gd name="connsiteY2" fmla="*/ 8415 h 86295"/>
                <a:gd name="connsiteX3" fmla="*/ 183 w 47994"/>
                <a:gd name="connsiteY3" fmla="*/ 13093 h 86295"/>
                <a:gd name="connsiteX4" fmla="*/ 19301 w 47994"/>
                <a:gd name="connsiteY4" fmla="*/ 9454 h 86295"/>
                <a:gd name="connsiteX5" fmla="*/ 19301 w 47994"/>
                <a:gd name="connsiteY5" fmla="*/ 75736 h 86295"/>
                <a:gd name="connsiteX6" fmla="*/ 6116 w 47994"/>
                <a:gd name="connsiteY6" fmla="*/ 81714 h 86295"/>
                <a:gd name="connsiteX7" fmla="*/ 1106 w 47994"/>
                <a:gd name="connsiteY7" fmla="*/ 81714 h 86295"/>
                <a:gd name="connsiteX8" fmla="*/ 1106 w 47994"/>
                <a:gd name="connsiteY8" fmla="*/ 86393 h 86295"/>
                <a:gd name="connsiteX9" fmla="*/ 24575 w 47994"/>
                <a:gd name="connsiteY9" fmla="*/ 85873 h 86295"/>
                <a:gd name="connsiteX10" fmla="*/ 48177 w 47994"/>
                <a:gd name="connsiteY10" fmla="*/ 86393 h 86295"/>
                <a:gd name="connsiteX11" fmla="*/ 48177 w 47994"/>
                <a:gd name="connsiteY11" fmla="*/ 81714 h 86295"/>
                <a:gd name="connsiteX12" fmla="*/ 43167 w 47994"/>
                <a:gd name="connsiteY12" fmla="*/ 81714 h 86295"/>
                <a:gd name="connsiteX13" fmla="*/ 29981 w 47994"/>
                <a:gd name="connsiteY13" fmla="*/ 75736 h 86295"/>
                <a:gd name="connsiteX14" fmla="*/ 29981 w 47994"/>
                <a:gd name="connsiteY14" fmla="*/ 3736 h 8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994" h="86295">
                  <a:moveTo>
                    <a:pt x="29981" y="3736"/>
                  </a:moveTo>
                  <a:cubicBezTo>
                    <a:pt x="29981" y="227"/>
                    <a:pt x="29718" y="97"/>
                    <a:pt x="26026" y="97"/>
                  </a:cubicBezTo>
                  <a:cubicBezTo>
                    <a:pt x="17587" y="8285"/>
                    <a:pt x="5589" y="8415"/>
                    <a:pt x="183" y="8415"/>
                  </a:cubicBezTo>
                  <a:lnTo>
                    <a:pt x="183" y="13093"/>
                  </a:lnTo>
                  <a:cubicBezTo>
                    <a:pt x="3347" y="13093"/>
                    <a:pt x="12049" y="13093"/>
                    <a:pt x="19301" y="9454"/>
                  </a:cubicBezTo>
                  <a:lnTo>
                    <a:pt x="19301" y="75736"/>
                  </a:lnTo>
                  <a:cubicBezTo>
                    <a:pt x="19301" y="80025"/>
                    <a:pt x="19301" y="81714"/>
                    <a:pt x="6116" y="81714"/>
                  </a:cubicBezTo>
                  <a:lnTo>
                    <a:pt x="1106" y="81714"/>
                  </a:lnTo>
                  <a:lnTo>
                    <a:pt x="1106" y="86393"/>
                  </a:lnTo>
                  <a:cubicBezTo>
                    <a:pt x="3479" y="86263"/>
                    <a:pt x="19697" y="85873"/>
                    <a:pt x="24575" y="85873"/>
                  </a:cubicBezTo>
                  <a:cubicBezTo>
                    <a:pt x="28663" y="85873"/>
                    <a:pt x="45276" y="86263"/>
                    <a:pt x="48177" y="86393"/>
                  </a:cubicBezTo>
                  <a:lnTo>
                    <a:pt x="48177" y="81714"/>
                  </a:lnTo>
                  <a:lnTo>
                    <a:pt x="43167" y="81714"/>
                  </a:lnTo>
                  <a:cubicBezTo>
                    <a:pt x="29981" y="81714"/>
                    <a:pt x="29981" y="80025"/>
                    <a:pt x="29981" y="75736"/>
                  </a:cubicBezTo>
                  <a:lnTo>
                    <a:pt x="29981" y="3736"/>
                  </a:lnTo>
                  <a:close/>
                </a:path>
              </a:pathLst>
            </a:custGeom>
            <a:solidFill>
              <a:srgbClr val="000000"/>
            </a:solidFill>
            <a:ln w="18907"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CB7E5E0C-CC62-1E84-E76D-2812ECB340D5}"/>
                </a:ext>
              </a:extLst>
            </p:cNvPr>
            <p:cNvSpPr/>
            <p:nvPr>
              <p:custDataLst>
                <p:tags r:id="rId90"/>
              </p:custDataLst>
            </p:nvPr>
          </p:nvSpPr>
          <p:spPr>
            <a:xfrm>
              <a:off x="7461960" y="3194440"/>
              <a:ext cx="92496" cy="124872"/>
            </a:xfrm>
            <a:custGeom>
              <a:avLst/>
              <a:gdLst>
                <a:gd name="connsiteX0" fmla="*/ 67419 w 67772"/>
                <a:gd name="connsiteY0" fmla="*/ 4003 h 91494"/>
                <a:gd name="connsiteX1" fmla="*/ 67946 w 67772"/>
                <a:gd name="connsiteY1" fmla="*/ 1924 h 91494"/>
                <a:gd name="connsiteX2" fmla="*/ 65837 w 67772"/>
                <a:gd name="connsiteY2" fmla="*/ 104 h 91494"/>
                <a:gd name="connsiteX3" fmla="*/ 48959 w 67772"/>
                <a:gd name="connsiteY3" fmla="*/ 1404 h 91494"/>
                <a:gd name="connsiteX4" fmla="*/ 46059 w 67772"/>
                <a:gd name="connsiteY4" fmla="*/ 4393 h 91494"/>
                <a:gd name="connsiteX5" fmla="*/ 49487 w 67772"/>
                <a:gd name="connsiteY5" fmla="*/ 6213 h 91494"/>
                <a:gd name="connsiteX6" fmla="*/ 55816 w 67772"/>
                <a:gd name="connsiteY6" fmla="*/ 8162 h 91494"/>
                <a:gd name="connsiteX7" fmla="*/ 55288 w 67772"/>
                <a:gd name="connsiteY7" fmla="*/ 11021 h 91494"/>
                <a:gd name="connsiteX8" fmla="*/ 47773 w 67772"/>
                <a:gd name="connsiteY8" fmla="*/ 40653 h 91494"/>
                <a:gd name="connsiteX9" fmla="*/ 34192 w 67772"/>
                <a:gd name="connsiteY9" fmla="*/ 32985 h 91494"/>
                <a:gd name="connsiteX10" fmla="*/ 174 w 67772"/>
                <a:gd name="connsiteY10" fmla="*/ 70025 h 91494"/>
                <a:gd name="connsiteX11" fmla="*/ 20084 w 67772"/>
                <a:gd name="connsiteY11" fmla="*/ 91599 h 91494"/>
                <a:gd name="connsiteX12" fmla="*/ 38807 w 67772"/>
                <a:gd name="connsiteY12" fmla="*/ 82501 h 91494"/>
                <a:gd name="connsiteX13" fmla="*/ 52388 w 67772"/>
                <a:gd name="connsiteY13" fmla="*/ 91599 h 91494"/>
                <a:gd name="connsiteX14" fmla="*/ 62804 w 67772"/>
                <a:gd name="connsiteY14" fmla="*/ 84711 h 91494"/>
                <a:gd name="connsiteX15" fmla="*/ 67419 w 67772"/>
                <a:gd name="connsiteY15" fmla="*/ 71714 h 91494"/>
                <a:gd name="connsiteX16" fmla="*/ 65309 w 67772"/>
                <a:gd name="connsiteY16" fmla="*/ 70025 h 91494"/>
                <a:gd name="connsiteX17" fmla="*/ 62408 w 67772"/>
                <a:gd name="connsiteY17" fmla="*/ 74054 h 91494"/>
                <a:gd name="connsiteX18" fmla="*/ 52783 w 67772"/>
                <a:gd name="connsiteY18" fmla="*/ 87960 h 91494"/>
                <a:gd name="connsiteX19" fmla="*/ 48432 w 67772"/>
                <a:gd name="connsiteY19" fmla="*/ 81591 h 91494"/>
                <a:gd name="connsiteX20" fmla="*/ 49091 w 67772"/>
                <a:gd name="connsiteY20" fmla="*/ 76263 h 91494"/>
                <a:gd name="connsiteX21" fmla="*/ 67419 w 67772"/>
                <a:gd name="connsiteY21" fmla="*/ 4003 h 91494"/>
                <a:gd name="connsiteX22" fmla="*/ 39334 w 67772"/>
                <a:gd name="connsiteY22" fmla="*/ 74054 h 91494"/>
                <a:gd name="connsiteX23" fmla="*/ 32610 w 67772"/>
                <a:gd name="connsiteY23" fmla="*/ 82761 h 91494"/>
                <a:gd name="connsiteX24" fmla="*/ 20479 w 67772"/>
                <a:gd name="connsiteY24" fmla="*/ 87960 h 91494"/>
                <a:gd name="connsiteX25" fmla="*/ 10854 w 67772"/>
                <a:gd name="connsiteY25" fmla="*/ 75353 h 91494"/>
                <a:gd name="connsiteX26" fmla="*/ 17710 w 67772"/>
                <a:gd name="connsiteY26" fmla="*/ 48971 h 91494"/>
                <a:gd name="connsiteX27" fmla="*/ 34192 w 67772"/>
                <a:gd name="connsiteY27" fmla="*/ 36624 h 91494"/>
                <a:gd name="connsiteX28" fmla="*/ 45927 w 67772"/>
                <a:gd name="connsiteY28" fmla="*/ 47931 h 91494"/>
                <a:gd name="connsiteX29" fmla="*/ 45531 w 67772"/>
                <a:gd name="connsiteY29" fmla="*/ 49750 h 91494"/>
                <a:gd name="connsiteX30" fmla="*/ 39334 w 67772"/>
                <a:gd name="connsiteY30" fmla="*/ 74054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772" h="91494">
                  <a:moveTo>
                    <a:pt x="67419" y="4003"/>
                  </a:moveTo>
                  <a:cubicBezTo>
                    <a:pt x="67551" y="3743"/>
                    <a:pt x="67946" y="2054"/>
                    <a:pt x="67946" y="1924"/>
                  </a:cubicBezTo>
                  <a:cubicBezTo>
                    <a:pt x="67946" y="1274"/>
                    <a:pt x="67419" y="104"/>
                    <a:pt x="65837" y="104"/>
                  </a:cubicBezTo>
                  <a:cubicBezTo>
                    <a:pt x="63199" y="104"/>
                    <a:pt x="52256" y="1144"/>
                    <a:pt x="48959" y="1404"/>
                  </a:cubicBezTo>
                  <a:cubicBezTo>
                    <a:pt x="47905" y="1534"/>
                    <a:pt x="46059" y="1664"/>
                    <a:pt x="46059" y="4393"/>
                  </a:cubicBezTo>
                  <a:cubicBezTo>
                    <a:pt x="46059" y="6213"/>
                    <a:pt x="47905" y="6213"/>
                    <a:pt x="49487" y="6213"/>
                  </a:cubicBezTo>
                  <a:cubicBezTo>
                    <a:pt x="55816" y="6213"/>
                    <a:pt x="55816" y="7122"/>
                    <a:pt x="55816" y="8162"/>
                  </a:cubicBezTo>
                  <a:cubicBezTo>
                    <a:pt x="55816" y="9072"/>
                    <a:pt x="55552" y="9851"/>
                    <a:pt x="55288" y="11021"/>
                  </a:cubicBezTo>
                  <a:lnTo>
                    <a:pt x="47773" y="40653"/>
                  </a:lnTo>
                  <a:cubicBezTo>
                    <a:pt x="45004" y="36364"/>
                    <a:pt x="40521" y="32985"/>
                    <a:pt x="34192" y="32985"/>
                  </a:cubicBezTo>
                  <a:cubicBezTo>
                    <a:pt x="17315" y="32985"/>
                    <a:pt x="174" y="51310"/>
                    <a:pt x="174" y="70025"/>
                  </a:cubicBezTo>
                  <a:cubicBezTo>
                    <a:pt x="174" y="82631"/>
                    <a:pt x="8744" y="91599"/>
                    <a:pt x="20084" y="91599"/>
                  </a:cubicBezTo>
                  <a:cubicBezTo>
                    <a:pt x="27204" y="91599"/>
                    <a:pt x="33533" y="87570"/>
                    <a:pt x="38807" y="82501"/>
                  </a:cubicBezTo>
                  <a:cubicBezTo>
                    <a:pt x="41312" y="90299"/>
                    <a:pt x="48959" y="91599"/>
                    <a:pt x="52388" y="91599"/>
                  </a:cubicBezTo>
                  <a:cubicBezTo>
                    <a:pt x="57134" y="91599"/>
                    <a:pt x="60431" y="88739"/>
                    <a:pt x="62804" y="84711"/>
                  </a:cubicBezTo>
                  <a:cubicBezTo>
                    <a:pt x="65705" y="79642"/>
                    <a:pt x="67419" y="72234"/>
                    <a:pt x="67419" y="71714"/>
                  </a:cubicBezTo>
                  <a:cubicBezTo>
                    <a:pt x="67419" y="70025"/>
                    <a:pt x="65705" y="70025"/>
                    <a:pt x="65309" y="70025"/>
                  </a:cubicBezTo>
                  <a:cubicBezTo>
                    <a:pt x="63463" y="70025"/>
                    <a:pt x="63331" y="70545"/>
                    <a:pt x="62408" y="74054"/>
                  </a:cubicBezTo>
                  <a:cubicBezTo>
                    <a:pt x="60826" y="80292"/>
                    <a:pt x="58321" y="87960"/>
                    <a:pt x="52783" y="87960"/>
                  </a:cubicBezTo>
                  <a:cubicBezTo>
                    <a:pt x="49355" y="87960"/>
                    <a:pt x="48432" y="85100"/>
                    <a:pt x="48432" y="81591"/>
                  </a:cubicBezTo>
                  <a:cubicBezTo>
                    <a:pt x="48432" y="79122"/>
                    <a:pt x="48696" y="77952"/>
                    <a:pt x="49091" y="76263"/>
                  </a:cubicBezTo>
                  <a:lnTo>
                    <a:pt x="67419" y="4003"/>
                  </a:lnTo>
                  <a:close/>
                  <a:moveTo>
                    <a:pt x="39334" y="74054"/>
                  </a:moveTo>
                  <a:cubicBezTo>
                    <a:pt x="38411" y="77693"/>
                    <a:pt x="35510" y="80292"/>
                    <a:pt x="32610" y="82761"/>
                  </a:cubicBezTo>
                  <a:cubicBezTo>
                    <a:pt x="31423" y="83801"/>
                    <a:pt x="26149" y="87960"/>
                    <a:pt x="20479" y="87960"/>
                  </a:cubicBezTo>
                  <a:cubicBezTo>
                    <a:pt x="15601" y="87960"/>
                    <a:pt x="10854" y="84581"/>
                    <a:pt x="10854" y="75353"/>
                  </a:cubicBezTo>
                  <a:cubicBezTo>
                    <a:pt x="10854" y="68465"/>
                    <a:pt x="14678" y="54169"/>
                    <a:pt x="17710" y="48971"/>
                  </a:cubicBezTo>
                  <a:cubicBezTo>
                    <a:pt x="23775" y="38573"/>
                    <a:pt x="30500" y="36624"/>
                    <a:pt x="34192" y="36624"/>
                  </a:cubicBezTo>
                  <a:cubicBezTo>
                    <a:pt x="43422" y="36624"/>
                    <a:pt x="45927" y="46501"/>
                    <a:pt x="45927" y="47931"/>
                  </a:cubicBezTo>
                  <a:cubicBezTo>
                    <a:pt x="45927" y="48451"/>
                    <a:pt x="45663" y="49360"/>
                    <a:pt x="45531" y="49750"/>
                  </a:cubicBezTo>
                  <a:lnTo>
                    <a:pt x="39334" y="74054"/>
                  </a:lnTo>
                  <a:close/>
                </a:path>
              </a:pathLst>
            </a:custGeom>
            <a:solidFill>
              <a:srgbClr val="000000"/>
            </a:solidFill>
            <a:ln w="18907"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B56712CD-4E14-EB23-24A8-624716771FE6}"/>
                </a:ext>
              </a:extLst>
            </p:cNvPr>
            <p:cNvSpPr/>
            <p:nvPr>
              <p:custDataLst>
                <p:tags r:id="rId91"/>
              </p:custDataLst>
            </p:nvPr>
          </p:nvSpPr>
          <p:spPr>
            <a:xfrm>
              <a:off x="7882668" y="3148105"/>
              <a:ext cx="170956" cy="59294"/>
            </a:xfrm>
            <a:custGeom>
              <a:avLst/>
              <a:gdLst>
                <a:gd name="connsiteX0" fmla="*/ 119046 w 125260"/>
                <a:gd name="connsiteY0" fmla="*/ 7528 h 43445"/>
                <a:gd name="connsiteX1" fmla="*/ 125450 w 125260"/>
                <a:gd name="connsiteY1" fmla="*/ 3814 h 43445"/>
                <a:gd name="connsiteX2" fmla="*/ 119234 w 125260"/>
                <a:gd name="connsiteY2" fmla="*/ 101 h 43445"/>
                <a:gd name="connsiteX3" fmla="*/ 6406 w 125260"/>
                <a:gd name="connsiteY3" fmla="*/ 101 h 43445"/>
                <a:gd name="connsiteX4" fmla="*/ 190 w 125260"/>
                <a:gd name="connsiteY4" fmla="*/ 3814 h 43445"/>
                <a:gd name="connsiteX5" fmla="*/ 6594 w 125260"/>
                <a:gd name="connsiteY5" fmla="*/ 7528 h 43445"/>
                <a:gd name="connsiteX6" fmla="*/ 119046 w 125260"/>
                <a:gd name="connsiteY6" fmla="*/ 7528 h 43445"/>
                <a:gd name="connsiteX7" fmla="*/ 119234 w 125260"/>
                <a:gd name="connsiteY7" fmla="*/ 43546 h 43445"/>
                <a:gd name="connsiteX8" fmla="*/ 125450 w 125260"/>
                <a:gd name="connsiteY8" fmla="*/ 39833 h 43445"/>
                <a:gd name="connsiteX9" fmla="*/ 119046 w 125260"/>
                <a:gd name="connsiteY9" fmla="*/ 36120 h 43445"/>
                <a:gd name="connsiteX10" fmla="*/ 6594 w 125260"/>
                <a:gd name="connsiteY10" fmla="*/ 36120 h 43445"/>
                <a:gd name="connsiteX11" fmla="*/ 190 w 125260"/>
                <a:gd name="connsiteY11" fmla="*/ 39833 h 43445"/>
                <a:gd name="connsiteX12" fmla="*/ 6406 w 125260"/>
                <a:gd name="connsiteY12" fmla="*/ 43546 h 43445"/>
                <a:gd name="connsiteX13" fmla="*/ 119234 w 125260"/>
                <a:gd name="connsiteY13" fmla="*/ 43546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60" h="43445">
                  <a:moveTo>
                    <a:pt x="119046" y="7528"/>
                  </a:moveTo>
                  <a:cubicBezTo>
                    <a:pt x="121871" y="7528"/>
                    <a:pt x="125450" y="7528"/>
                    <a:pt x="125450" y="3814"/>
                  </a:cubicBezTo>
                  <a:cubicBezTo>
                    <a:pt x="125450" y="101"/>
                    <a:pt x="121871" y="101"/>
                    <a:pt x="119234" y="101"/>
                  </a:cubicBezTo>
                  <a:lnTo>
                    <a:pt x="6406" y="101"/>
                  </a:lnTo>
                  <a:cubicBezTo>
                    <a:pt x="3769" y="101"/>
                    <a:pt x="190" y="101"/>
                    <a:pt x="190" y="3814"/>
                  </a:cubicBezTo>
                  <a:cubicBezTo>
                    <a:pt x="190" y="7528"/>
                    <a:pt x="3769" y="7528"/>
                    <a:pt x="6594" y="7528"/>
                  </a:cubicBezTo>
                  <a:lnTo>
                    <a:pt x="119046" y="7528"/>
                  </a:lnTo>
                  <a:close/>
                  <a:moveTo>
                    <a:pt x="119234" y="43546"/>
                  </a:moveTo>
                  <a:cubicBezTo>
                    <a:pt x="121871" y="43546"/>
                    <a:pt x="125450" y="43546"/>
                    <a:pt x="125450" y="39833"/>
                  </a:cubicBezTo>
                  <a:cubicBezTo>
                    <a:pt x="125450" y="36120"/>
                    <a:pt x="121871" y="36120"/>
                    <a:pt x="119046" y="36120"/>
                  </a:cubicBezTo>
                  <a:lnTo>
                    <a:pt x="6594" y="36120"/>
                  </a:lnTo>
                  <a:cubicBezTo>
                    <a:pt x="3769" y="36120"/>
                    <a:pt x="190" y="36120"/>
                    <a:pt x="190" y="39833"/>
                  </a:cubicBezTo>
                  <a:cubicBezTo>
                    <a:pt x="190" y="43546"/>
                    <a:pt x="3769" y="43546"/>
                    <a:pt x="6406" y="43546"/>
                  </a:cubicBezTo>
                  <a:lnTo>
                    <a:pt x="119234" y="43546"/>
                  </a:lnTo>
                  <a:close/>
                </a:path>
              </a:pathLst>
            </a:custGeom>
            <a:solidFill>
              <a:srgbClr val="000000"/>
            </a:solidFill>
            <a:ln w="18907" cap="flat">
              <a:noFill/>
              <a:prstDash val="solid"/>
              <a:miter/>
            </a:ln>
          </p:spPr>
          <p:txBody>
            <a:bodyPr rtlCol="0" anchor="ctr"/>
            <a:lstStyle/>
            <a:p>
              <a:endParaRPr lang="en-CN"/>
            </a:p>
          </p:txBody>
        </p:sp>
        <p:sp>
          <p:nvSpPr>
            <p:cNvPr id="64" name="Freeform 63">
              <a:extLst>
                <a:ext uri="{FF2B5EF4-FFF2-40B4-BE49-F238E27FC236}">
                  <a16:creationId xmlns:a16="http://schemas.microsoft.com/office/drawing/2014/main" id="{ABB556F1-0215-A9AA-D7D3-5DD4EFCAF0BF}"/>
                </a:ext>
              </a:extLst>
            </p:cNvPr>
            <p:cNvSpPr/>
            <p:nvPr>
              <p:custDataLst>
                <p:tags r:id="rId92"/>
              </p:custDataLst>
            </p:nvPr>
          </p:nvSpPr>
          <p:spPr>
            <a:xfrm>
              <a:off x="8119550" y="3127581"/>
              <a:ext cx="84064" cy="116308"/>
            </a:xfrm>
            <a:custGeom>
              <a:avLst/>
              <a:gdLst>
                <a:gd name="connsiteX0" fmla="*/ 33163 w 61594"/>
                <a:gd name="connsiteY0" fmla="*/ 47259 h 85219"/>
                <a:gd name="connsiteX1" fmla="*/ 52752 w 61594"/>
                <a:gd name="connsiteY1" fmla="*/ 64340 h 85219"/>
                <a:gd name="connsiteX2" fmla="*/ 31467 w 61594"/>
                <a:gd name="connsiteY2" fmla="*/ 81236 h 85219"/>
                <a:gd name="connsiteX3" fmla="*/ 5285 w 61594"/>
                <a:gd name="connsiteY3" fmla="*/ 54872 h 85219"/>
                <a:gd name="connsiteX4" fmla="*/ 2648 w 61594"/>
                <a:gd name="connsiteY4" fmla="*/ 51715 h 85219"/>
                <a:gd name="connsiteX5" fmla="*/ 199 w 61594"/>
                <a:gd name="connsiteY5" fmla="*/ 56357 h 85219"/>
                <a:gd name="connsiteX6" fmla="*/ 199 w 61594"/>
                <a:gd name="connsiteY6" fmla="*/ 80864 h 85219"/>
                <a:gd name="connsiteX7" fmla="*/ 2271 w 61594"/>
                <a:gd name="connsiteY7" fmla="*/ 85320 h 85219"/>
                <a:gd name="connsiteX8" fmla="*/ 6980 w 61594"/>
                <a:gd name="connsiteY8" fmla="*/ 81607 h 85219"/>
                <a:gd name="connsiteX9" fmla="*/ 10748 w 61594"/>
                <a:gd name="connsiteY9" fmla="*/ 77337 h 85219"/>
                <a:gd name="connsiteX10" fmla="*/ 31467 w 61594"/>
                <a:gd name="connsiteY10" fmla="*/ 85320 h 85219"/>
                <a:gd name="connsiteX11" fmla="*/ 61793 w 61594"/>
                <a:gd name="connsiteY11" fmla="*/ 59513 h 85219"/>
                <a:gd name="connsiteX12" fmla="*/ 53882 w 61594"/>
                <a:gd name="connsiteY12" fmla="*/ 41875 h 85219"/>
                <a:gd name="connsiteX13" fmla="*/ 32409 w 61594"/>
                <a:gd name="connsiteY13" fmla="*/ 32963 h 85219"/>
                <a:gd name="connsiteX14" fmla="*/ 9241 w 61594"/>
                <a:gd name="connsiteY14" fmla="*/ 17739 h 85219"/>
                <a:gd name="connsiteX15" fmla="*/ 30337 w 61594"/>
                <a:gd name="connsiteY15" fmla="*/ 3629 h 85219"/>
                <a:gd name="connsiteX16" fmla="*/ 52375 w 61594"/>
                <a:gd name="connsiteY16" fmla="*/ 26094 h 85219"/>
                <a:gd name="connsiteX17" fmla="*/ 54636 w 61594"/>
                <a:gd name="connsiteY17" fmla="*/ 27765 h 85219"/>
                <a:gd name="connsiteX18" fmla="*/ 57084 w 61594"/>
                <a:gd name="connsiteY18" fmla="*/ 23309 h 85219"/>
                <a:gd name="connsiteX19" fmla="*/ 57084 w 61594"/>
                <a:gd name="connsiteY19" fmla="*/ 4557 h 85219"/>
                <a:gd name="connsiteX20" fmla="*/ 55012 w 61594"/>
                <a:gd name="connsiteY20" fmla="*/ 101 h 85219"/>
                <a:gd name="connsiteX21" fmla="*/ 51245 w 61594"/>
                <a:gd name="connsiteY21" fmla="*/ 2329 h 85219"/>
                <a:gd name="connsiteX22" fmla="*/ 48043 w 61594"/>
                <a:gd name="connsiteY22" fmla="*/ 5300 h 85219"/>
                <a:gd name="connsiteX23" fmla="*/ 30337 w 61594"/>
                <a:gd name="connsiteY23" fmla="*/ 101 h 85219"/>
                <a:gd name="connsiteX24" fmla="*/ 199 w 61594"/>
                <a:gd name="connsiteY24" fmla="*/ 22938 h 85219"/>
                <a:gd name="connsiteX25" fmla="*/ 8299 w 61594"/>
                <a:gd name="connsiteY25" fmla="*/ 38719 h 85219"/>
                <a:gd name="connsiteX26" fmla="*/ 33163 w 61594"/>
                <a:gd name="connsiteY26" fmla="*/ 4725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594" h="85219">
                  <a:moveTo>
                    <a:pt x="33163" y="47259"/>
                  </a:moveTo>
                  <a:cubicBezTo>
                    <a:pt x="37307" y="48002"/>
                    <a:pt x="52752" y="50973"/>
                    <a:pt x="52752" y="64340"/>
                  </a:cubicBezTo>
                  <a:cubicBezTo>
                    <a:pt x="52752" y="73809"/>
                    <a:pt x="46159" y="81236"/>
                    <a:pt x="31467" y="81236"/>
                  </a:cubicBezTo>
                  <a:cubicBezTo>
                    <a:pt x="15645" y="81236"/>
                    <a:pt x="8864" y="70653"/>
                    <a:pt x="5285" y="54872"/>
                  </a:cubicBezTo>
                  <a:cubicBezTo>
                    <a:pt x="4720" y="52458"/>
                    <a:pt x="4532" y="51715"/>
                    <a:pt x="2648" y="51715"/>
                  </a:cubicBezTo>
                  <a:cubicBezTo>
                    <a:pt x="199" y="51715"/>
                    <a:pt x="199" y="53015"/>
                    <a:pt x="199" y="56357"/>
                  </a:cubicBezTo>
                  <a:lnTo>
                    <a:pt x="199" y="80864"/>
                  </a:lnTo>
                  <a:cubicBezTo>
                    <a:pt x="199" y="84021"/>
                    <a:pt x="199" y="85320"/>
                    <a:pt x="2271" y="85320"/>
                  </a:cubicBezTo>
                  <a:cubicBezTo>
                    <a:pt x="3213" y="85320"/>
                    <a:pt x="3401" y="85135"/>
                    <a:pt x="6980" y="81607"/>
                  </a:cubicBezTo>
                  <a:cubicBezTo>
                    <a:pt x="7357" y="81236"/>
                    <a:pt x="7357" y="80864"/>
                    <a:pt x="10748" y="77337"/>
                  </a:cubicBezTo>
                  <a:cubicBezTo>
                    <a:pt x="19035" y="85135"/>
                    <a:pt x="27512" y="85320"/>
                    <a:pt x="31467" y="85320"/>
                  </a:cubicBezTo>
                  <a:cubicBezTo>
                    <a:pt x="53129" y="85320"/>
                    <a:pt x="61793" y="72881"/>
                    <a:pt x="61793" y="59513"/>
                  </a:cubicBezTo>
                  <a:cubicBezTo>
                    <a:pt x="61793" y="49673"/>
                    <a:pt x="56143" y="44103"/>
                    <a:pt x="53882" y="41875"/>
                  </a:cubicBezTo>
                  <a:cubicBezTo>
                    <a:pt x="47666" y="35934"/>
                    <a:pt x="40320" y="34449"/>
                    <a:pt x="32409" y="32963"/>
                  </a:cubicBezTo>
                  <a:cubicBezTo>
                    <a:pt x="21861" y="30921"/>
                    <a:pt x="9241" y="28508"/>
                    <a:pt x="9241" y="17739"/>
                  </a:cubicBezTo>
                  <a:cubicBezTo>
                    <a:pt x="9241" y="11241"/>
                    <a:pt x="14138" y="3629"/>
                    <a:pt x="30337" y="3629"/>
                  </a:cubicBezTo>
                  <a:cubicBezTo>
                    <a:pt x="51057" y="3629"/>
                    <a:pt x="51999" y="20338"/>
                    <a:pt x="52375" y="26094"/>
                  </a:cubicBezTo>
                  <a:cubicBezTo>
                    <a:pt x="52564" y="27765"/>
                    <a:pt x="54259" y="27765"/>
                    <a:pt x="54636" y="27765"/>
                  </a:cubicBezTo>
                  <a:cubicBezTo>
                    <a:pt x="57084" y="27765"/>
                    <a:pt x="57084" y="26837"/>
                    <a:pt x="57084" y="23309"/>
                  </a:cubicBezTo>
                  <a:lnTo>
                    <a:pt x="57084" y="4557"/>
                  </a:lnTo>
                  <a:cubicBezTo>
                    <a:pt x="57084" y="1401"/>
                    <a:pt x="57084" y="101"/>
                    <a:pt x="55012" y="101"/>
                  </a:cubicBezTo>
                  <a:cubicBezTo>
                    <a:pt x="54071" y="101"/>
                    <a:pt x="53694" y="101"/>
                    <a:pt x="51245" y="2329"/>
                  </a:cubicBezTo>
                  <a:cubicBezTo>
                    <a:pt x="50680" y="3072"/>
                    <a:pt x="48797" y="4743"/>
                    <a:pt x="48043" y="5300"/>
                  </a:cubicBezTo>
                  <a:cubicBezTo>
                    <a:pt x="40885" y="101"/>
                    <a:pt x="33163" y="101"/>
                    <a:pt x="30337" y="101"/>
                  </a:cubicBezTo>
                  <a:cubicBezTo>
                    <a:pt x="7357" y="101"/>
                    <a:pt x="199" y="12541"/>
                    <a:pt x="199" y="22938"/>
                  </a:cubicBezTo>
                  <a:cubicBezTo>
                    <a:pt x="199" y="29436"/>
                    <a:pt x="3213" y="34634"/>
                    <a:pt x="8299" y="38719"/>
                  </a:cubicBezTo>
                  <a:cubicBezTo>
                    <a:pt x="14326" y="43546"/>
                    <a:pt x="19601" y="44660"/>
                    <a:pt x="33163" y="47259"/>
                  </a:cubicBezTo>
                  <a:close/>
                </a:path>
              </a:pathLst>
            </a:custGeom>
            <a:solidFill>
              <a:srgbClr val="000000"/>
            </a:solidFill>
            <a:ln w="18907" cap="flat">
              <a:noFill/>
              <a:prstDash val="solid"/>
              <a:miter/>
            </a:ln>
          </p:spPr>
          <p:txBody>
            <a:bodyPr rtlCol="0" anchor="ctr"/>
            <a:lstStyle/>
            <a:p>
              <a:endParaRPr lang="en-CN"/>
            </a:p>
          </p:txBody>
        </p:sp>
        <p:sp>
          <p:nvSpPr>
            <p:cNvPr id="65" name="Freeform 64">
              <a:extLst>
                <a:ext uri="{FF2B5EF4-FFF2-40B4-BE49-F238E27FC236}">
                  <a16:creationId xmlns:a16="http://schemas.microsoft.com/office/drawing/2014/main" id="{F0FDBBF8-E9B9-254B-3E3D-781E91E87B87}"/>
                </a:ext>
              </a:extLst>
            </p:cNvPr>
            <p:cNvSpPr/>
            <p:nvPr>
              <p:custDataLst>
                <p:tags r:id="rId93"/>
              </p:custDataLst>
            </p:nvPr>
          </p:nvSpPr>
          <p:spPr>
            <a:xfrm>
              <a:off x="8219669" y="3127581"/>
              <a:ext cx="113885" cy="116308"/>
            </a:xfrm>
            <a:custGeom>
              <a:avLst/>
              <a:gdLst>
                <a:gd name="connsiteX0" fmla="*/ 83647 w 83444"/>
                <a:gd name="connsiteY0" fmla="*/ 43546 h 85219"/>
                <a:gd name="connsiteX1" fmla="*/ 42019 w 83444"/>
                <a:gd name="connsiteY1" fmla="*/ 101 h 85219"/>
                <a:gd name="connsiteX2" fmla="*/ 203 w 83444"/>
                <a:gd name="connsiteY2" fmla="*/ 43546 h 85219"/>
                <a:gd name="connsiteX3" fmla="*/ 41831 w 83444"/>
                <a:gd name="connsiteY3" fmla="*/ 85320 h 85219"/>
                <a:gd name="connsiteX4" fmla="*/ 83647 w 83444"/>
                <a:gd name="connsiteY4" fmla="*/ 43546 h 85219"/>
                <a:gd name="connsiteX5" fmla="*/ 42019 w 83444"/>
                <a:gd name="connsiteY5" fmla="*/ 80679 h 85219"/>
                <a:gd name="connsiteX6" fmla="*/ 20546 w 83444"/>
                <a:gd name="connsiteY6" fmla="*/ 68239 h 85219"/>
                <a:gd name="connsiteX7" fmla="*/ 15837 w 83444"/>
                <a:gd name="connsiteY7" fmla="*/ 42061 h 85219"/>
                <a:gd name="connsiteX8" fmla="*/ 20358 w 83444"/>
                <a:gd name="connsiteY8" fmla="*/ 16625 h 85219"/>
                <a:gd name="connsiteX9" fmla="*/ 41831 w 83444"/>
                <a:gd name="connsiteY9" fmla="*/ 4186 h 85219"/>
                <a:gd name="connsiteX10" fmla="*/ 63116 w 83444"/>
                <a:gd name="connsiteY10" fmla="*/ 16254 h 85219"/>
                <a:gd name="connsiteX11" fmla="*/ 68013 w 83444"/>
                <a:gd name="connsiteY11" fmla="*/ 42061 h 85219"/>
                <a:gd name="connsiteX12" fmla="*/ 63869 w 83444"/>
                <a:gd name="connsiteY12" fmla="*/ 66940 h 85219"/>
                <a:gd name="connsiteX13" fmla="*/ 42019 w 83444"/>
                <a:gd name="connsiteY13" fmla="*/ 8067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444" h="85219">
                  <a:moveTo>
                    <a:pt x="83647" y="43546"/>
                  </a:moveTo>
                  <a:cubicBezTo>
                    <a:pt x="83647" y="19781"/>
                    <a:pt x="64811" y="101"/>
                    <a:pt x="42019" y="101"/>
                  </a:cubicBezTo>
                  <a:cubicBezTo>
                    <a:pt x="18474" y="101"/>
                    <a:pt x="203" y="20338"/>
                    <a:pt x="203" y="43546"/>
                  </a:cubicBezTo>
                  <a:cubicBezTo>
                    <a:pt x="203" y="67497"/>
                    <a:pt x="19793" y="85320"/>
                    <a:pt x="41831" y="85320"/>
                  </a:cubicBezTo>
                  <a:cubicBezTo>
                    <a:pt x="64623" y="85320"/>
                    <a:pt x="83647" y="67125"/>
                    <a:pt x="83647" y="43546"/>
                  </a:cubicBezTo>
                  <a:close/>
                  <a:moveTo>
                    <a:pt x="42019" y="80679"/>
                  </a:moveTo>
                  <a:cubicBezTo>
                    <a:pt x="33920" y="80679"/>
                    <a:pt x="25632" y="76780"/>
                    <a:pt x="20546" y="68239"/>
                  </a:cubicBezTo>
                  <a:cubicBezTo>
                    <a:pt x="15837" y="60070"/>
                    <a:pt x="15837" y="48745"/>
                    <a:pt x="15837" y="42061"/>
                  </a:cubicBezTo>
                  <a:cubicBezTo>
                    <a:pt x="15837" y="34820"/>
                    <a:pt x="15837" y="24794"/>
                    <a:pt x="20358" y="16625"/>
                  </a:cubicBezTo>
                  <a:cubicBezTo>
                    <a:pt x="25444" y="8085"/>
                    <a:pt x="34297" y="4186"/>
                    <a:pt x="41831" y="4186"/>
                  </a:cubicBezTo>
                  <a:cubicBezTo>
                    <a:pt x="50119" y="4186"/>
                    <a:pt x="58219" y="8270"/>
                    <a:pt x="63116" y="16254"/>
                  </a:cubicBezTo>
                  <a:cubicBezTo>
                    <a:pt x="68013" y="24237"/>
                    <a:pt x="68013" y="35006"/>
                    <a:pt x="68013" y="42061"/>
                  </a:cubicBezTo>
                  <a:cubicBezTo>
                    <a:pt x="68013" y="48745"/>
                    <a:pt x="68013" y="58771"/>
                    <a:pt x="63869" y="66940"/>
                  </a:cubicBezTo>
                  <a:cubicBezTo>
                    <a:pt x="59725" y="75295"/>
                    <a:pt x="51438" y="80679"/>
                    <a:pt x="42019" y="80679"/>
                  </a:cubicBezTo>
                  <a:close/>
                </a:path>
              </a:pathLst>
            </a:custGeom>
            <a:solidFill>
              <a:srgbClr val="000000"/>
            </a:solidFill>
            <a:ln w="18907" cap="flat">
              <a:noFill/>
              <a:prstDash val="solid"/>
              <a:miter/>
            </a:ln>
          </p:spPr>
          <p:txBody>
            <a:bodyPr rtlCol="0" anchor="ctr"/>
            <a:lstStyle/>
            <a:p>
              <a:endParaRPr lang="en-CN"/>
            </a:p>
          </p:txBody>
        </p:sp>
        <p:sp>
          <p:nvSpPr>
            <p:cNvPr id="66" name="Freeform 65">
              <a:extLst>
                <a:ext uri="{FF2B5EF4-FFF2-40B4-BE49-F238E27FC236}">
                  <a16:creationId xmlns:a16="http://schemas.microsoft.com/office/drawing/2014/main" id="{F02D903E-9608-49B8-373B-085D4F589BC8}"/>
                </a:ext>
              </a:extLst>
            </p:cNvPr>
            <p:cNvSpPr/>
            <p:nvPr>
              <p:custDataLst>
                <p:tags r:id="rId94"/>
              </p:custDataLst>
            </p:nvPr>
          </p:nvSpPr>
          <p:spPr>
            <a:xfrm>
              <a:off x="8349494" y="3062458"/>
              <a:ext cx="83293" cy="178643"/>
            </a:xfrm>
            <a:custGeom>
              <a:avLst/>
              <a:gdLst>
                <a:gd name="connsiteX0" fmla="*/ 26956 w 61029"/>
                <a:gd name="connsiteY0" fmla="*/ 50973 h 130892"/>
                <a:gd name="connsiteX1" fmla="*/ 26956 w 61029"/>
                <a:gd name="connsiteY1" fmla="*/ 29436 h 130892"/>
                <a:gd name="connsiteX2" fmla="*/ 44285 w 61029"/>
                <a:gd name="connsiteY2" fmla="*/ 4186 h 130892"/>
                <a:gd name="connsiteX3" fmla="*/ 50501 w 61029"/>
                <a:gd name="connsiteY3" fmla="*/ 5485 h 130892"/>
                <a:gd name="connsiteX4" fmla="*/ 44850 w 61029"/>
                <a:gd name="connsiteY4" fmla="*/ 13283 h 130892"/>
                <a:gd name="connsiteX5" fmla="*/ 52949 w 61029"/>
                <a:gd name="connsiteY5" fmla="*/ 21267 h 130892"/>
                <a:gd name="connsiteX6" fmla="*/ 61237 w 61029"/>
                <a:gd name="connsiteY6" fmla="*/ 13098 h 130892"/>
                <a:gd name="connsiteX7" fmla="*/ 44285 w 61029"/>
                <a:gd name="connsiteY7" fmla="*/ 101 h 130892"/>
                <a:gd name="connsiteX8" fmla="*/ 15089 w 61029"/>
                <a:gd name="connsiteY8" fmla="*/ 29622 h 130892"/>
                <a:gd name="connsiteX9" fmla="*/ 15089 w 61029"/>
                <a:gd name="connsiteY9" fmla="*/ 50973 h 130892"/>
                <a:gd name="connsiteX10" fmla="*/ 208 w 61029"/>
                <a:gd name="connsiteY10" fmla="*/ 50973 h 130892"/>
                <a:gd name="connsiteX11" fmla="*/ 208 w 61029"/>
                <a:gd name="connsiteY11" fmla="*/ 56728 h 130892"/>
                <a:gd name="connsiteX12" fmla="*/ 15089 w 61029"/>
                <a:gd name="connsiteY12" fmla="*/ 56728 h 130892"/>
                <a:gd name="connsiteX13" fmla="*/ 15089 w 61029"/>
                <a:gd name="connsiteY13" fmla="*/ 116883 h 130892"/>
                <a:gd name="connsiteX14" fmla="*/ 397 w 61029"/>
                <a:gd name="connsiteY14" fmla="*/ 125238 h 130892"/>
                <a:gd name="connsiteX15" fmla="*/ 397 w 61029"/>
                <a:gd name="connsiteY15" fmla="*/ 130993 h 130892"/>
                <a:gd name="connsiteX16" fmla="*/ 21870 w 61029"/>
                <a:gd name="connsiteY16" fmla="*/ 130436 h 130892"/>
                <a:gd name="connsiteX17" fmla="*/ 45792 w 61029"/>
                <a:gd name="connsiteY17" fmla="*/ 130993 h 130892"/>
                <a:gd name="connsiteX18" fmla="*/ 45792 w 61029"/>
                <a:gd name="connsiteY18" fmla="*/ 125238 h 130892"/>
                <a:gd name="connsiteX19" fmla="*/ 41836 w 61029"/>
                <a:gd name="connsiteY19" fmla="*/ 125238 h 130892"/>
                <a:gd name="connsiteX20" fmla="*/ 27521 w 61029"/>
                <a:gd name="connsiteY20" fmla="*/ 116512 h 130892"/>
                <a:gd name="connsiteX21" fmla="*/ 27521 w 61029"/>
                <a:gd name="connsiteY21" fmla="*/ 56728 h 130892"/>
                <a:gd name="connsiteX22" fmla="*/ 48994 w 61029"/>
                <a:gd name="connsiteY22" fmla="*/ 56728 h 130892"/>
                <a:gd name="connsiteX23" fmla="*/ 48994 w 61029"/>
                <a:gd name="connsiteY23" fmla="*/ 50973 h 130892"/>
                <a:gd name="connsiteX24" fmla="*/ 26956 w 61029"/>
                <a:gd name="connsiteY24" fmla="*/ 50973 h 13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29" h="130892">
                  <a:moveTo>
                    <a:pt x="26956" y="50973"/>
                  </a:moveTo>
                  <a:lnTo>
                    <a:pt x="26956" y="29436"/>
                  </a:lnTo>
                  <a:cubicBezTo>
                    <a:pt x="26956" y="13098"/>
                    <a:pt x="35997" y="4186"/>
                    <a:pt x="44285" y="4186"/>
                  </a:cubicBezTo>
                  <a:cubicBezTo>
                    <a:pt x="44850" y="4186"/>
                    <a:pt x="47675" y="4186"/>
                    <a:pt x="50501" y="5485"/>
                  </a:cubicBezTo>
                  <a:cubicBezTo>
                    <a:pt x="48240" y="6228"/>
                    <a:pt x="44850" y="8642"/>
                    <a:pt x="44850" y="13283"/>
                  </a:cubicBezTo>
                  <a:cubicBezTo>
                    <a:pt x="44850" y="17553"/>
                    <a:pt x="47864" y="21267"/>
                    <a:pt x="52949" y="21267"/>
                  </a:cubicBezTo>
                  <a:cubicBezTo>
                    <a:pt x="58412" y="21267"/>
                    <a:pt x="61237" y="17553"/>
                    <a:pt x="61237" y="13098"/>
                  </a:cubicBezTo>
                  <a:cubicBezTo>
                    <a:pt x="61237" y="6228"/>
                    <a:pt x="54268" y="101"/>
                    <a:pt x="44285" y="101"/>
                  </a:cubicBezTo>
                  <a:cubicBezTo>
                    <a:pt x="31100" y="101"/>
                    <a:pt x="15089" y="9941"/>
                    <a:pt x="15089" y="29622"/>
                  </a:cubicBezTo>
                  <a:lnTo>
                    <a:pt x="15089" y="50973"/>
                  </a:lnTo>
                  <a:lnTo>
                    <a:pt x="208" y="50973"/>
                  </a:lnTo>
                  <a:lnTo>
                    <a:pt x="208" y="56728"/>
                  </a:lnTo>
                  <a:lnTo>
                    <a:pt x="15089" y="56728"/>
                  </a:lnTo>
                  <a:lnTo>
                    <a:pt x="15089" y="116883"/>
                  </a:lnTo>
                  <a:cubicBezTo>
                    <a:pt x="15089" y="125238"/>
                    <a:pt x="13017" y="125238"/>
                    <a:pt x="397" y="125238"/>
                  </a:cubicBezTo>
                  <a:lnTo>
                    <a:pt x="397" y="130993"/>
                  </a:lnTo>
                  <a:cubicBezTo>
                    <a:pt x="7743" y="130808"/>
                    <a:pt x="16596" y="130436"/>
                    <a:pt x="21870" y="130436"/>
                  </a:cubicBezTo>
                  <a:cubicBezTo>
                    <a:pt x="29404" y="130436"/>
                    <a:pt x="38257" y="130436"/>
                    <a:pt x="45792" y="130993"/>
                  </a:cubicBezTo>
                  <a:lnTo>
                    <a:pt x="45792" y="125238"/>
                  </a:lnTo>
                  <a:lnTo>
                    <a:pt x="41836" y="125238"/>
                  </a:lnTo>
                  <a:cubicBezTo>
                    <a:pt x="27897" y="125238"/>
                    <a:pt x="27521" y="123195"/>
                    <a:pt x="27521" y="116512"/>
                  </a:cubicBezTo>
                  <a:lnTo>
                    <a:pt x="27521" y="56728"/>
                  </a:lnTo>
                  <a:lnTo>
                    <a:pt x="48994" y="56728"/>
                  </a:lnTo>
                  <a:lnTo>
                    <a:pt x="48994" y="50973"/>
                  </a:lnTo>
                  <a:lnTo>
                    <a:pt x="26956" y="50973"/>
                  </a:lnTo>
                  <a:close/>
                </a:path>
              </a:pathLst>
            </a:custGeom>
            <a:solidFill>
              <a:srgbClr val="000000"/>
            </a:solidFill>
            <a:ln w="18907" cap="flat">
              <a:noFill/>
              <a:prstDash val="solid"/>
              <a:miter/>
            </a:ln>
          </p:spPr>
          <p:txBody>
            <a:bodyPr rtlCol="0" anchor="ctr"/>
            <a:lstStyle/>
            <a:p>
              <a:endParaRPr lang="en-CN"/>
            </a:p>
          </p:txBody>
        </p:sp>
        <p:sp>
          <p:nvSpPr>
            <p:cNvPr id="67" name="Freeform 66">
              <a:extLst>
                <a:ext uri="{FF2B5EF4-FFF2-40B4-BE49-F238E27FC236}">
                  <a16:creationId xmlns:a16="http://schemas.microsoft.com/office/drawing/2014/main" id="{42104AF6-9FA8-3F48-63E0-1073F0A1D95C}"/>
                </a:ext>
              </a:extLst>
            </p:cNvPr>
            <p:cNvSpPr/>
            <p:nvPr>
              <p:custDataLst>
                <p:tags r:id="rId95"/>
              </p:custDataLst>
            </p:nvPr>
          </p:nvSpPr>
          <p:spPr>
            <a:xfrm>
              <a:off x="8424447" y="3085264"/>
              <a:ext cx="80465" cy="158624"/>
            </a:xfrm>
            <a:custGeom>
              <a:avLst/>
              <a:gdLst>
                <a:gd name="connsiteX0" fmla="*/ 29219 w 58957"/>
                <a:gd name="connsiteY0" fmla="*/ 40019 h 116224"/>
                <a:gd name="connsiteX1" fmla="*/ 56155 w 58957"/>
                <a:gd name="connsiteY1" fmla="*/ 40019 h 116224"/>
                <a:gd name="connsiteX2" fmla="*/ 56155 w 58957"/>
                <a:gd name="connsiteY2" fmla="*/ 34263 h 116224"/>
                <a:gd name="connsiteX3" fmla="*/ 29219 w 58957"/>
                <a:gd name="connsiteY3" fmla="*/ 34263 h 116224"/>
                <a:gd name="connsiteX4" fmla="*/ 29219 w 58957"/>
                <a:gd name="connsiteY4" fmla="*/ 101 h 116224"/>
                <a:gd name="connsiteX5" fmla="*/ 24510 w 58957"/>
                <a:gd name="connsiteY5" fmla="*/ 101 h 116224"/>
                <a:gd name="connsiteX6" fmla="*/ 211 w 58957"/>
                <a:gd name="connsiteY6" fmla="*/ 35934 h 116224"/>
                <a:gd name="connsiteX7" fmla="*/ 211 w 58957"/>
                <a:gd name="connsiteY7" fmla="*/ 40019 h 116224"/>
                <a:gd name="connsiteX8" fmla="*/ 16222 w 58957"/>
                <a:gd name="connsiteY8" fmla="*/ 40019 h 116224"/>
                <a:gd name="connsiteX9" fmla="*/ 16222 w 58957"/>
                <a:gd name="connsiteY9" fmla="*/ 91261 h 116224"/>
                <a:gd name="connsiteX10" fmla="*/ 40521 w 58957"/>
                <a:gd name="connsiteY10" fmla="*/ 116326 h 116224"/>
                <a:gd name="connsiteX11" fmla="*/ 59168 w 58957"/>
                <a:gd name="connsiteY11" fmla="*/ 91261 h 116224"/>
                <a:gd name="connsiteX12" fmla="*/ 59168 w 58957"/>
                <a:gd name="connsiteY12" fmla="*/ 80679 h 116224"/>
                <a:gd name="connsiteX13" fmla="*/ 54459 w 58957"/>
                <a:gd name="connsiteY13" fmla="*/ 80679 h 116224"/>
                <a:gd name="connsiteX14" fmla="*/ 54459 w 58957"/>
                <a:gd name="connsiteY14" fmla="*/ 90890 h 116224"/>
                <a:gd name="connsiteX15" fmla="*/ 41839 w 58957"/>
                <a:gd name="connsiteY15" fmla="*/ 111684 h 116224"/>
                <a:gd name="connsiteX16" fmla="*/ 29219 w 58957"/>
                <a:gd name="connsiteY16" fmla="*/ 91633 h 116224"/>
                <a:gd name="connsiteX17" fmla="*/ 29219 w 58957"/>
                <a:gd name="connsiteY17" fmla="*/ 40019 h 1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957" h="116224">
                  <a:moveTo>
                    <a:pt x="29219" y="40019"/>
                  </a:moveTo>
                  <a:lnTo>
                    <a:pt x="56155" y="40019"/>
                  </a:lnTo>
                  <a:lnTo>
                    <a:pt x="56155" y="34263"/>
                  </a:lnTo>
                  <a:lnTo>
                    <a:pt x="29219" y="34263"/>
                  </a:lnTo>
                  <a:lnTo>
                    <a:pt x="29219" y="101"/>
                  </a:lnTo>
                  <a:lnTo>
                    <a:pt x="24510" y="101"/>
                  </a:lnTo>
                  <a:cubicBezTo>
                    <a:pt x="24322" y="15326"/>
                    <a:pt x="18671" y="35191"/>
                    <a:pt x="211" y="35934"/>
                  </a:cubicBezTo>
                  <a:lnTo>
                    <a:pt x="211" y="40019"/>
                  </a:lnTo>
                  <a:lnTo>
                    <a:pt x="16222" y="40019"/>
                  </a:lnTo>
                  <a:lnTo>
                    <a:pt x="16222" y="91261"/>
                  </a:lnTo>
                  <a:cubicBezTo>
                    <a:pt x="16222" y="114098"/>
                    <a:pt x="33740" y="116326"/>
                    <a:pt x="40521" y="116326"/>
                  </a:cubicBezTo>
                  <a:cubicBezTo>
                    <a:pt x="53894" y="116326"/>
                    <a:pt x="59168" y="103144"/>
                    <a:pt x="59168" y="91261"/>
                  </a:cubicBezTo>
                  <a:lnTo>
                    <a:pt x="59168" y="80679"/>
                  </a:lnTo>
                  <a:lnTo>
                    <a:pt x="54459" y="80679"/>
                  </a:lnTo>
                  <a:lnTo>
                    <a:pt x="54459" y="90890"/>
                  </a:lnTo>
                  <a:cubicBezTo>
                    <a:pt x="54459" y="104629"/>
                    <a:pt x="48809" y="111684"/>
                    <a:pt x="41839" y="111684"/>
                  </a:cubicBezTo>
                  <a:cubicBezTo>
                    <a:pt x="29219" y="111684"/>
                    <a:pt x="29219" y="94789"/>
                    <a:pt x="29219" y="91633"/>
                  </a:cubicBezTo>
                  <a:lnTo>
                    <a:pt x="29219" y="40019"/>
                  </a:lnTo>
                  <a:close/>
                </a:path>
              </a:pathLst>
            </a:custGeom>
            <a:solidFill>
              <a:srgbClr val="000000"/>
            </a:solidFill>
            <a:ln w="18907" cap="flat">
              <a:noFill/>
              <a:prstDash val="solid"/>
              <a:miter/>
            </a:ln>
          </p:spPr>
          <p:txBody>
            <a:bodyPr rtlCol="0" anchor="ctr"/>
            <a:lstStyle/>
            <a:p>
              <a:endParaRPr lang="en-CN"/>
            </a:p>
          </p:txBody>
        </p:sp>
        <p:sp>
          <p:nvSpPr>
            <p:cNvPr id="68" name="Freeform 67">
              <a:extLst>
                <a:ext uri="{FF2B5EF4-FFF2-40B4-BE49-F238E27FC236}">
                  <a16:creationId xmlns:a16="http://schemas.microsoft.com/office/drawing/2014/main" id="{0A297815-5F27-4E24-0EAC-185359DC2902}"/>
                </a:ext>
              </a:extLst>
            </p:cNvPr>
            <p:cNvSpPr/>
            <p:nvPr>
              <p:custDataLst>
                <p:tags r:id="rId96"/>
              </p:custDataLst>
            </p:nvPr>
          </p:nvSpPr>
          <p:spPr>
            <a:xfrm>
              <a:off x="8527763" y="3129101"/>
              <a:ext cx="200777" cy="111999"/>
            </a:xfrm>
            <a:custGeom>
              <a:avLst/>
              <a:gdLst>
                <a:gd name="connsiteX0" fmla="*/ 14907 w 147110"/>
                <a:gd name="connsiteY0" fmla="*/ 18296 h 82062"/>
                <a:gd name="connsiteX1" fmla="*/ 14907 w 147110"/>
                <a:gd name="connsiteY1" fmla="*/ 68054 h 82062"/>
                <a:gd name="connsiteX2" fmla="*/ 215 w 147110"/>
                <a:gd name="connsiteY2" fmla="*/ 76408 h 82062"/>
                <a:gd name="connsiteX3" fmla="*/ 215 w 147110"/>
                <a:gd name="connsiteY3" fmla="*/ 82164 h 82062"/>
                <a:gd name="connsiteX4" fmla="*/ 21500 w 147110"/>
                <a:gd name="connsiteY4" fmla="*/ 81607 h 82062"/>
                <a:gd name="connsiteX5" fmla="*/ 42596 w 147110"/>
                <a:gd name="connsiteY5" fmla="*/ 82164 h 82062"/>
                <a:gd name="connsiteX6" fmla="*/ 42596 w 147110"/>
                <a:gd name="connsiteY6" fmla="*/ 76408 h 82062"/>
                <a:gd name="connsiteX7" fmla="*/ 27904 w 147110"/>
                <a:gd name="connsiteY7" fmla="*/ 68054 h 82062"/>
                <a:gd name="connsiteX8" fmla="*/ 27904 w 147110"/>
                <a:gd name="connsiteY8" fmla="*/ 33892 h 82062"/>
                <a:gd name="connsiteX9" fmla="*/ 53333 w 147110"/>
                <a:gd name="connsiteY9" fmla="*/ 4186 h 82062"/>
                <a:gd name="connsiteX10" fmla="*/ 67272 w 147110"/>
                <a:gd name="connsiteY10" fmla="*/ 24794 h 82062"/>
                <a:gd name="connsiteX11" fmla="*/ 67272 w 147110"/>
                <a:gd name="connsiteY11" fmla="*/ 68054 h 82062"/>
                <a:gd name="connsiteX12" fmla="*/ 52580 w 147110"/>
                <a:gd name="connsiteY12" fmla="*/ 76408 h 82062"/>
                <a:gd name="connsiteX13" fmla="*/ 52580 w 147110"/>
                <a:gd name="connsiteY13" fmla="*/ 82164 h 82062"/>
                <a:gd name="connsiteX14" fmla="*/ 73864 w 147110"/>
                <a:gd name="connsiteY14" fmla="*/ 81607 h 82062"/>
                <a:gd name="connsiteX15" fmla="*/ 94961 w 147110"/>
                <a:gd name="connsiteY15" fmla="*/ 82164 h 82062"/>
                <a:gd name="connsiteX16" fmla="*/ 94961 w 147110"/>
                <a:gd name="connsiteY16" fmla="*/ 76408 h 82062"/>
                <a:gd name="connsiteX17" fmla="*/ 80269 w 147110"/>
                <a:gd name="connsiteY17" fmla="*/ 68054 h 82062"/>
                <a:gd name="connsiteX18" fmla="*/ 80269 w 147110"/>
                <a:gd name="connsiteY18" fmla="*/ 33892 h 82062"/>
                <a:gd name="connsiteX19" fmla="*/ 105698 w 147110"/>
                <a:gd name="connsiteY19" fmla="*/ 4186 h 82062"/>
                <a:gd name="connsiteX20" fmla="*/ 119636 w 147110"/>
                <a:gd name="connsiteY20" fmla="*/ 24794 h 82062"/>
                <a:gd name="connsiteX21" fmla="*/ 119636 w 147110"/>
                <a:gd name="connsiteY21" fmla="*/ 68054 h 82062"/>
                <a:gd name="connsiteX22" fmla="*/ 104944 w 147110"/>
                <a:gd name="connsiteY22" fmla="*/ 76408 h 82062"/>
                <a:gd name="connsiteX23" fmla="*/ 104944 w 147110"/>
                <a:gd name="connsiteY23" fmla="*/ 82164 h 82062"/>
                <a:gd name="connsiteX24" fmla="*/ 126229 w 147110"/>
                <a:gd name="connsiteY24" fmla="*/ 81607 h 82062"/>
                <a:gd name="connsiteX25" fmla="*/ 147325 w 147110"/>
                <a:gd name="connsiteY25" fmla="*/ 82164 h 82062"/>
                <a:gd name="connsiteX26" fmla="*/ 147325 w 147110"/>
                <a:gd name="connsiteY26" fmla="*/ 76408 h 82062"/>
                <a:gd name="connsiteX27" fmla="*/ 132633 w 147110"/>
                <a:gd name="connsiteY27" fmla="*/ 70839 h 82062"/>
                <a:gd name="connsiteX28" fmla="*/ 132633 w 147110"/>
                <a:gd name="connsiteY28" fmla="*/ 35377 h 82062"/>
                <a:gd name="connsiteX29" fmla="*/ 126794 w 147110"/>
                <a:gd name="connsiteY29" fmla="*/ 6971 h 82062"/>
                <a:gd name="connsiteX30" fmla="*/ 107016 w 147110"/>
                <a:gd name="connsiteY30" fmla="*/ 101 h 82062"/>
                <a:gd name="connsiteX31" fmla="*/ 79704 w 147110"/>
                <a:gd name="connsiteY31" fmla="*/ 18296 h 82062"/>
                <a:gd name="connsiteX32" fmla="*/ 54652 w 147110"/>
                <a:gd name="connsiteY32" fmla="*/ 101 h 82062"/>
                <a:gd name="connsiteX33" fmla="*/ 26774 w 147110"/>
                <a:gd name="connsiteY33" fmla="*/ 19596 h 82062"/>
                <a:gd name="connsiteX34" fmla="*/ 26774 w 147110"/>
                <a:gd name="connsiteY34" fmla="*/ 101 h 82062"/>
                <a:gd name="connsiteX35" fmla="*/ 215 w 147110"/>
                <a:gd name="connsiteY35" fmla="*/ 2143 h 82062"/>
                <a:gd name="connsiteX36" fmla="*/ 215 w 147110"/>
                <a:gd name="connsiteY36" fmla="*/ 7899 h 82062"/>
                <a:gd name="connsiteX37" fmla="*/ 14907 w 147110"/>
                <a:gd name="connsiteY37" fmla="*/ 18296 h 8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110" h="82062">
                  <a:moveTo>
                    <a:pt x="14907" y="18296"/>
                  </a:moveTo>
                  <a:lnTo>
                    <a:pt x="14907" y="68054"/>
                  </a:lnTo>
                  <a:cubicBezTo>
                    <a:pt x="14907" y="76408"/>
                    <a:pt x="12835" y="76408"/>
                    <a:pt x="215" y="76408"/>
                  </a:cubicBezTo>
                  <a:lnTo>
                    <a:pt x="215" y="82164"/>
                  </a:lnTo>
                  <a:cubicBezTo>
                    <a:pt x="6808" y="81978"/>
                    <a:pt x="16414" y="81607"/>
                    <a:pt x="21500" y="81607"/>
                  </a:cubicBezTo>
                  <a:cubicBezTo>
                    <a:pt x="26397" y="81607"/>
                    <a:pt x="36192" y="81978"/>
                    <a:pt x="42596" y="82164"/>
                  </a:cubicBezTo>
                  <a:lnTo>
                    <a:pt x="42596" y="76408"/>
                  </a:lnTo>
                  <a:cubicBezTo>
                    <a:pt x="29976" y="76408"/>
                    <a:pt x="27904" y="76408"/>
                    <a:pt x="27904" y="68054"/>
                  </a:cubicBezTo>
                  <a:lnTo>
                    <a:pt x="27904" y="33892"/>
                  </a:lnTo>
                  <a:cubicBezTo>
                    <a:pt x="27904" y="14583"/>
                    <a:pt x="41278" y="4186"/>
                    <a:pt x="53333" y="4186"/>
                  </a:cubicBezTo>
                  <a:cubicBezTo>
                    <a:pt x="65200" y="4186"/>
                    <a:pt x="67272" y="14212"/>
                    <a:pt x="67272" y="24794"/>
                  </a:cubicBezTo>
                  <a:lnTo>
                    <a:pt x="67272" y="68054"/>
                  </a:lnTo>
                  <a:cubicBezTo>
                    <a:pt x="67272" y="76408"/>
                    <a:pt x="65200" y="76408"/>
                    <a:pt x="52580" y="76408"/>
                  </a:cubicBezTo>
                  <a:lnTo>
                    <a:pt x="52580" y="82164"/>
                  </a:lnTo>
                  <a:cubicBezTo>
                    <a:pt x="59172" y="81978"/>
                    <a:pt x="68779" y="81607"/>
                    <a:pt x="73864" y="81607"/>
                  </a:cubicBezTo>
                  <a:cubicBezTo>
                    <a:pt x="78762" y="81607"/>
                    <a:pt x="88557" y="81978"/>
                    <a:pt x="94961" y="82164"/>
                  </a:cubicBezTo>
                  <a:lnTo>
                    <a:pt x="94961" y="76408"/>
                  </a:lnTo>
                  <a:cubicBezTo>
                    <a:pt x="82341" y="76408"/>
                    <a:pt x="80269" y="76408"/>
                    <a:pt x="80269" y="68054"/>
                  </a:cubicBezTo>
                  <a:lnTo>
                    <a:pt x="80269" y="33892"/>
                  </a:lnTo>
                  <a:cubicBezTo>
                    <a:pt x="80269" y="14583"/>
                    <a:pt x="93642" y="4186"/>
                    <a:pt x="105698" y="4186"/>
                  </a:cubicBezTo>
                  <a:cubicBezTo>
                    <a:pt x="117564" y="4186"/>
                    <a:pt x="119636" y="14212"/>
                    <a:pt x="119636" y="24794"/>
                  </a:cubicBezTo>
                  <a:lnTo>
                    <a:pt x="119636" y="68054"/>
                  </a:lnTo>
                  <a:cubicBezTo>
                    <a:pt x="119636" y="76408"/>
                    <a:pt x="117564" y="76408"/>
                    <a:pt x="104944" y="76408"/>
                  </a:cubicBezTo>
                  <a:lnTo>
                    <a:pt x="104944" y="82164"/>
                  </a:lnTo>
                  <a:cubicBezTo>
                    <a:pt x="111537" y="81978"/>
                    <a:pt x="121143" y="81607"/>
                    <a:pt x="126229" y="81607"/>
                  </a:cubicBezTo>
                  <a:cubicBezTo>
                    <a:pt x="131126" y="81607"/>
                    <a:pt x="140921" y="81978"/>
                    <a:pt x="147325" y="82164"/>
                  </a:cubicBezTo>
                  <a:lnTo>
                    <a:pt x="147325" y="76408"/>
                  </a:lnTo>
                  <a:cubicBezTo>
                    <a:pt x="137531" y="76408"/>
                    <a:pt x="132822" y="76408"/>
                    <a:pt x="132633" y="70839"/>
                  </a:cubicBezTo>
                  <a:lnTo>
                    <a:pt x="132633" y="35377"/>
                  </a:lnTo>
                  <a:cubicBezTo>
                    <a:pt x="132633" y="19410"/>
                    <a:pt x="132633" y="13655"/>
                    <a:pt x="126794" y="6971"/>
                  </a:cubicBezTo>
                  <a:cubicBezTo>
                    <a:pt x="124157" y="3814"/>
                    <a:pt x="117941" y="101"/>
                    <a:pt x="107016" y="101"/>
                  </a:cubicBezTo>
                  <a:cubicBezTo>
                    <a:pt x="91194" y="101"/>
                    <a:pt x="82906" y="11241"/>
                    <a:pt x="79704" y="18296"/>
                  </a:cubicBezTo>
                  <a:cubicBezTo>
                    <a:pt x="77067" y="2143"/>
                    <a:pt x="63128" y="101"/>
                    <a:pt x="54652" y="101"/>
                  </a:cubicBezTo>
                  <a:cubicBezTo>
                    <a:pt x="40901" y="101"/>
                    <a:pt x="32048" y="8085"/>
                    <a:pt x="26774" y="19596"/>
                  </a:cubicBezTo>
                  <a:lnTo>
                    <a:pt x="26774" y="101"/>
                  </a:lnTo>
                  <a:lnTo>
                    <a:pt x="215" y="2143"/>
                  </a:lnTo>
                  <a:lnTo>
                    <a:pt x="215" y="7899"/>
                  </a:lnTo>
                  <a:cubicBezTo>
                    <a:pt x="13400" y="7899"/>
                    <a:pt x="14907" y="9199"/>
                    <a:pt x="14907" y="18296"/>
                  </a:cubicBezTo>
                  <a:close/>
                </a:path>
              </a:pathLst>
            </a:custGeom>
            <a:solidFill>
              <a:srgbClr val="000000"/>
            </a:solidFill>
            <a:ln w="18907" cap="flat">
              <a:noFill/>
              <a:prstDash val="solid"/>
              <a:miter/>
            </a:ln>
          </p:spPr>
          <p:txBody>
            <a:bodyPr rtlCol="0" anchor="ctr"/>
            <a:lstStyle/>
            <a:p>
              <a:endParaRPr lang="en-CN"/>
            </a:p>
          </p:txBody>
        </p:sp>
        <p:sp>
          <p:nvSpPr>
            <p:cNvPr id="69" name="Freeform 68">
              <a:extLst>
                <a:ext uri="{FF2B5EF4-FFF2-40B4-BE49-F238E27FC236}">
                  <a16:creationId xmlns:a16="http://schemas.microsoft.com/office/drawing/2014/main" id="{7F9D4AF6-076C-A2CB-C1CB-4DAFFF0E30F5}"/>
                </a:ext>
              </a:extLst>
            </p:cNvPr>
            <p:cNvSpPr/>
            <p:nvPr>
              <p:custDataLst>
                <p:tags r:id="rId97"/>
              </p:custDataLst>
            </p:nvPr>
          </p:nvSpPr>
          <p:spPr>
            <a:xfrm>
              <a:off x="8744566" y="3127581"/>
              <a:ext cx="115941" cy="116308"/>
            </a:xfrm>
            <a:custGeom>
              <a:avLst/>
              <a:gdLst>
                <a:gd name="connsiteX0" fmla="*/ 55037 w 84950"/>
                <a:gd name="connsiteY0" fmla="*/ 69168 h 85219"/>
                <a:gd name="connsiteX1" fmla="*/ 69729 w 84950"/>
                <a:gd name="connsiteY1" fmla="*/ 84392 h 85219"/>
                <a:gd name="connsiteX2" fmla="*/ 85174 w 84950"/>
                <a:gd name="connsiteY2" fmla="*/ 66754 h 85219"/>
                <a:gd name="connsiteX3" fmla="*/ 85174 w 84950"/>
                <a:gd name="connsiteY3" fmla="*/ 56357 h 85219"/>
                <a:gd name="connsiteX4" fmla="*/ 80465 w 84950"/>
                <a:gd name="connsiteY4" fmla="*/ 56357 h 85219"/>
                <a:gd name="connsiteX5" fmla="*/ 80465 w 84950"/>
                <a:gd name="connsiteY5" fmla="*/ 66754 h 85219"/>
                <a:gd name="connsiteX6" fmla="*/ 73684 w 84950"/>
                <a:gd name="connsiteY6" fmla="*/ 78636 h 85219"/>
                <a:gd name="connsiteX7" fmla="*/ 66715 w 84950"/>
                <a:gd name="connsiteY7" fmla="*/ 69353 h 85219"/>
                <a:gd name="connsiteX8" fmla="*/ 66715 w 84950"/>
                <a:gd name="connsiteY8" fmla="*/ 32221 h 85219"/>
                <a:gd name="connsiteX9" fmla="*/ 59934 w 84950"/>
                <a:gd name="connsiteY9" fmla="*/ 10313 h 85219"/>
                <a:gd name="connsiteX10" fmla="*/ 34129 w 84950"/>
                <a:gd name="connsiteY10" fmla="*/ 101 h 85219"/>
                <a:gd name="connsiteX11" fmla="*/ 5686 w 84950"/>
                <a:gd name="connsiteY11" fmla="*/ 21081 h 85219"/>
                <a:gd name="connsiteX12" fmla="*/ 14351 w 84950"/>
                <a:gd name="connsiteY12" fmla="*/ 29807 h 85219"/>
                <a:gd name="connsiteX13" fmla="*/ 23015 w 84950"/>
                <a:gd name="connsiteY13" fmla="*/ 21267 h 85219"/>
                <a:gd name="connsiteX14" fmla="*/ 13409 w 84950"/>
                <a:gd name="connsiteY14" fmla="*/ 12726 h 85219"/>
                <a:gd name="connsiteX15" fmla="*/ 33752 w 84950"/>
                <a:gd name="connsiteY15" fmla="*/ 4186 h 85219"/>
                <a:gd name="connsiteX16" fmla="*/ 53718 w 84950"/>
                <a:gd name="connsiteY16" fmla="*/ 27951 h 85219"/>
                <a:gd name="connsiteX17" fmla="*/ 53718 w 84950"/>
                <a:gd name="connsiteY17" fmla="*/ 34820 h 85219"/>
                <a:gd name="connsiteX18" fmla="*/ 19060 w 84950"/>
                <a:gd name="connsiteY18" fmla="*/ 41504 h 85219"/>
                <a:gd name="connsiteX19" fmla="*/ 223 w 84950"/>
                <a:gd name="connsiteY19" fmla="*/ 65640 h 85219"/>
                <a:gd name="connsiteX20" fmla="*/ 30361 w 84950"/>
                <a:gd name="connsiteY20" fmla="*/ 85320 h 85219"/>
                <a:gd name="connsiteX21" fmla="*/ 55037 w 84950"/>
                <a:gd name="connsiteY21" fmla="*/ 69168 h 85219"/>
                <a:gd name="connsiteX22" fmla="*/ 53718 w 84950"/>
                <a:gd name="connsiteY22" fmla="*/ 38719 h 85219"/>
                <a:gd name="connsiteX23" fmla="*/ 53718 w 84950"/>
                <a:gd name="connsiteY23" fmla="*/ 57285 h 85219"/>
                <a:gd name="connsiteX24" fmla="*/ 31680 w 84950"/>
                <a:gd name="connsiteY24" fmla="*/ 81236 h 85219"/>
                <a:gd name="connsiteX25" fmla="*/ 14727 w 84950"/>
                <a:gd name="connsiteY25" fmla="*/ 65454 h 85219"/>
                <a:gd name="connsiteX26" fmla="*/ 53718 w 84950"/>
                <a:gd name="connsiteY26" fmla="*/ 3871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50" h="85219">
                  <a:moveTo>
                    <a:pt x="55037" y="69168"/>
                  </a:moveTo>
                  <a:cubicBezTo>
                    <a:pt x="55790" y="76594"/>
                    <a:pt x="60876" y="84392"/>
                    <a:pt x="69729" y="84392"/>
                  </a:cubicBezTo>
                  <a:cubicBezTo>
                    <a:pt x="73684" y="84392"/>
                    <a:pt x="85174" y="81793"/>
                    <a:pt x="85174" y="66754"/>
                  </a:cubicBezTo>
                  <a:lnTo>
                    <a:pt x="85174" y="56357"/>
                  </a:lnTo>
                  <a:lnTo>
                    <a:pt x="80465" y="56357"/>
                  </a:lnTo>
                  <a:lnTo>
                    <a:pt x="80465" y="66754"/>
                  </a:lnTo>
                  <a:cubicBezTo>
                    <a:pt x="80465" y="77522"/>
                    <a:pt x="75756" y="78636"/>
                    <a:pt x="73684" y="78636"/>
                  </a:cubicBezTo>
                  <a:cubicBezTo>
                    <a:pt x="67468" y="78636"/>
                    <a:pt x="66715" y="70282"/>
                    <a:pt x="66715" y="69353"/>
                  </a:cubicBezTo>
                  <a:lnTo>
                    <a:pt x="66715" y="32221"/>
                  </a:lnTo>
                  <a:cubicBezTo>
                    <a:pt x="66715" y="24423"/>
                    <a:pt x="66715" y="17182"/>
                    <a:pt x="59934" y="10313"/>
                  </a:cubicBezTo>
                  <a:cubicBezTo>
                    <a:pt x="52588" y="3072"/>
                    <a:pt x="43170" y="101"/>
                    <a:pt x="34129" y="101"/>
                  </a:cubicBezTo>
                  <a:cubicBezTo>
                    <a:pt x="18683" y="101"/>
                    <a:pt x="5686" y="8827"/>
                    <a:pt x="5686" y="21081"/>
                  </a:cubicBezTo>
                  <a:cubicBezTo>
                    <a:pt x="5686" y="26651"/>
                    <a:pt x="9453" y="29807"/>
                    <a:pt x="14351" y="29807"/>
                  </a:cubicBezTo>
                  <a:cubicBezTo>
                    <a:pt x="19625" y="29807"/>
                    <a:pt x="23015" y="26094"/>
                    <a:pt x="23015" y="21267"/>
                  </a:cubicBezTo>
                  <a:cubicBezTo>
                    <a:pt x="23015" y="19039"/>
                    <a:pt x="22073" y="12912"/>
                    <a:pt x="13409" y="12726"/>
                  </a:cubicBezTo>
                  <a:cubicBezTo>
                    <a:pt x="18495" y="6228"/>
                    <a:pt x="27724" y="4186"/>
                    <a:pt x="33752" y="4186"/>
                  </a:cubicBezTo>
                  <a:cubicBezTo>
                    <a:pt x="42981" y="4186"/>
                    <a:pt x="53718" y="11427"/>
                    <a:pt x="53718" y="27951"/>
                  </a:cubicBezTo>
                  <a:lnTo>
                    <a:pt x="53718" y="34820"/>
                  </a:lnTo>
                  <a:cubicBezTo>
                    <a:pt x="44112" y="35377"/>
                    <a:pt x="30926" y="35934"/>
                    <a:pt x="19060" y="41504"/>
                  </a:cubicBezTo>
                  <a:cubicBezTo>
                    <a:pt x="4933" y="47816"/>
                    <a:pt x="223" y="57471"/>
                    <a:pt x="223" y="65640"/>
                  </a:cubicBezTo>
                  <a:cubicBezTo>
                    <a:pt x="223" y="80679"/>
                    <a:pt x="18495" y="85320"/>
                    <a:pt x="30361" y="85320"/>
                  </a:cubicBezTo>
                  <a:cubicBezTo>
                    <a:pt x="42793" y="85320"/>
                    <a:pt x="51458" y="77894"/>
                    <a:pt x="55037" y="69168"/>
                  </a:cubicBezTo>
                  <a:close/>
                  <a:moveTo>
                    <a:pt x="53718" y="38719"/>
                  </a:moveTo>
                  <a:lnTo>
                    <a:pt x="53718" y="57285"/>
                  </a:lnTo>
                  <a:cubicBezTo>
                    <a:pt x="53718" y="74923"/>
                    <a:pt x="40156" y="81236"/>
                    <a:pt x="31680" y="81236"/>
                  </a:cubicBezTo>
                  <a:cubicBezTo>
                    <a:pt x="22450" y="81236"/>
                    <a:pt x="14727" y="74738"/>
                    <a:pt x="14727" y="65454"/>
                  </a:cubicBezTo>
                  <a:cubicBezTo>
                    <a:pt x="14727" y="55243"/>
                    <a:pt x="22638" y="39833"/>
                    <a:pt x="53718" y="38719"/>
                  </a:cubicBezTo>
                  <a:close/>
                </a:path>
              </a:pathLst>
            </a:custGeom>
            <a:solidFill>
              <a:srgbClr val="000000"/>
            </a:solidFill>
            <a:ln w="18907" cap="flat">
              <a:noFill/>
              <a:prstDash val="solid"/>
              <a:miter/>
            </a:ln>
          </p:spPr>
          <p:txBody>
            <a:bodyPr rtlCol="0" anchor="ctr"/>
            <a:lstStyle/>
            <a:p>
              <a:endParaRPr lang="en-CN"/>
            </a:p>
          </p:txBody>
        </p:sp>
        <p:sp>
          <p:nvSpPr>
            <p:cNvPr id="70" name="Freeform 69">
              <a:extLst>
                <a:ext uri="{FF2B5EF4-FFF2-40B4-BE49-F238E27FC236}">
                  <a16:creationId xmlns:a16="http://schemas.microsoft.com/office/drawing/2014/main" id="{317E3FFC-459C-5662-DCB9-E68B4CCEC76C}"/>
                </a:ext>
              </a:extLst>
            </p:cNvPr>
            <p:cNvSpPr/>
            <p:nvPr>
              <p:custDataLst>
                <p:tags r:id="rId98"/>
              </p:custDataLst>
            </p:nvPr>
          </p:nvSpPr>
          <p:spPr>
            <a:xfrm>
              <a:off x="8865393" y="3131888"/>
              <a:ext cx="129567" cy="109212"/>
            </a:xfrm>
            <a:custGeom>
              <a:avLst/>
              <a:gdLst>
                <a:gd name="connsiteX0" fmla="*/ 52028 w 94934"/>
                <a:gd name="connsiteY0" fmla="*/ 36491 h 80020"/>
                <a:gd name="connsiteX1" fmla="*/ 69357 w 94934"/>
                <a:gd name="connsiteY1" fmla="*/ 15511 h 80020"/>
                <a:gd name="connsiteX2" fmla="*/ 91772 w 94934"/>
                <a:gd name="connsiteY2" fmla="*/ 5857 h 80020"/>
                <a:gd name="connsiteX3" fmla="*/ 91772 w 94934"/>
                <a:gd name="connsiteY3" fmla="*/ 101 h 80020"/>
                <a:gd name="connsiteX4" fmla="*/ 76326 w 94934"/>
                <a:gd name="connsiteY4" fmla="*/ 658 h 80020"/>
                <a:gd name="connsiteX5" fmla="*/ 58244 w 94934"/>
                <a:gd name="connsiteY5" fmla="*/ 101 h 80020"/>
                <a:gd name="connsiteX6" fmla="*/ 58244 w 94934"/>
                <a:gd name="connsiteY6" fmla="*/ 5857 h 80020"/>
                <a:gd name="connsiteX7" fmla="*/ 63706 w 94934"/>
                <a:gd name="connsiteY7" fmla="*/ 11612 h 80020"/>
                <a:gd name="connsiteX8" fmla="*/ 60881 w 94934"/>
                <a:gd name="connsiteY8" fmla="*/ 18110 h 80020"/>
                <a:gd name="connsiteX9" fmla="*/ 49202 w 94934"/>
                <a:gd name="connsiteY9" fmla="*/ 32592 h 80020"/>
                <a:gd name="connsiteX10" fmla="*/ 34510 w 94934"/>
                <a:gd name="connsiteY10" fmla="*/ 13840 h 80020"/>
                <a:gd name="connsiteX11" fmla="*/ 32815 w 94934"/>
                <a:gd name="connsiteY11" fmla="*/ 10498 h 80020"/>
                <a:gd name="connsiteX12" fmla="*/ 39408 w 94934"/>
                <a:gd name="connsiteY12" fmla="*/ 5857 h 80020"/>
                <a:gd name="connsiteX13" fmla="*/ 39408 w 94934"/>
                <a:gd name="connsiteY13" fmla="*/ 101 h 80020"/>
                <a:gd name="connsiteX14" fmla="*/ 19065 w 94934"/>
                <a:gd name="connsiteY14" fmla="*/ 658 h 80020"/>
                <a:gd name="connsiteX15" fmla="*/ 1170 w 94934"/>
                <a:gd name="connsiteY15" fmla="*/ 101 h 80020"/>
                <a:gd name="connsiteX16" fmla="*/ 1170 w 94934"/>
                <a:gd name="connsiteY16" fmla="*/ 5857 h 80020"/>
                <a:gd name="connsiteX17" fmla="*/ 23397 w 94934"/>
                <a:gd name="connsiteY17" fmla="*/ 17182 h 80020"/>
                <a:gd name="connsiteX18" fmla="*/ 42045 w 94934"/>
                <a:gd name="connsiteY18" fmla="*/ 41133 h 80020"/>
                <a:gd name="connsiteX19" fmla="*/ 24339 w 94934"/>
                <a:gd name="connsiteY19" fmla="*/ 63226 h 80020"/>
                <a:gd name="connsiteX20" fmla="*/ 228 w 94934"/>
                <a:gd name="connsiteY20" fmla="*/ 74366 h 80020"/>
                <a:gd name="connsiteX21" fmla="*/ 228 w 94934"/>
                <a:gd name="connsiteY21" fmla="*/ 80122 h 80020"/>
                <a:gd name="connsiteX22" fmla="*/ 15862 w 94934"/>
                <a:gd name="connsiteY22" fmla="*/ 79565 h 80020"/>
                <a:gd name="connsiteX23" fmla="*/ 33757 w 94934"/>
                <a:gd name="connsiteY23" fmla="*/ 80122 h 80020"/>
                <a:gd name="connsiteX24" fmla="*/ 33757 w 94934"/>
                <a:gd name="connsiteY24" fmla="*/ 74366 h 80020"/>
                <a:gd name="connsiteX25" fmla="*/ 28294 w 94934"/>
                <a:gd name="connsiteY25" fmla="*/ 68611 h 80020"/>
                <a:gd name="connsiteX26" fmla="*/ 45247 w 94934"/>
                <a:gd name="connsiteY26" fmla="*/ 45032 h 80020"/>
                <a:gd name="connsiteX27" fmla="*/ 59562 w 94934"/>
                <a:gd name="connsiteY27" fmla="*/ 63598 h 80020"/>
                <a:gd name="connsiteX28" fmla="*/ 63518 w 94934"/>
                <a:gd name="connsiteY28" fmla="*/ 69725 h 80020"/>
                <a:gd name="connsiteX29" fmla="*/ 56737 w 94934"/>
                <a:gd name="connsiteY29" fmla="*/ 74366 h 80020"/>
                <a:gd name="connsiteX30" fmla="*/ 56737 w 94934"/>
                <a:gd name="connsiteY30" fmla="*/ 80122 h 80020"/>
                <a:gd name="connsiteX31" fmla="*/ 77080 w 94934"/>
                <a:gd name="connsiteY31" fmla="*/ 79565 h 80020"/>
                <a:gd name="connsiteX32" fmla="*/ 95163 w 94934"/>
                <a:gd name="connsiteY32" fmla="*/ 80122 h 80020"/>
                <a:gd name="connsiteX33" fmla="*/ 95163 w 94934"/>
                <a:gd name="connsiteY33" fmla="*/ 74366 h 80020"/>
                <a:gd name="connsiteX34" fmla="*/ 77268 w 94934"/>
                <a:gd name="connsiteY34" fmla="*/ 68611 h 80020"/>
                <a:gd name="connsiteX35" fmla="*/ 52028 w 94934"/>
                <a:gd name="connsiteY35" fmla="*/ 36491 h 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4934" h="80020">
                  <a:moveTo>
                    <a:pt x="52028" y="36491"/>
                  </a:moveTo>
                  <a:cubicBezTo>
                    <a:pt x="57679" y="29436"/>
                    <a:pt x="64836" y="20338"/>
                    <a:pt x="69357" y="15511"/>
                  </a:cubicBezTo>
                  <a:cubicBezTo>
                    <a:pt x="75196" y="8827"/>
                    <a:pt x="82919" y="6042"/>
                    <a:pt x="91772" y="5857"/>
                  </a:cubicBezTo>
                  <a:lnTo>
                    <a:pt x="91772" y="101"/>
                  </a:lnTo>
                  <a:cubicBezTo>
                    <a:pt x="86875" y="473"/>
                    <a:pt x="81224" y="658"/>
                    <a:pt x="76326" y="658"/>
                  </a:cubicBezTo>
                  <a:cubicBezTo>
                    <a:pt x="70676" y="658"/>
                    <a:pt x="60692" y="287"/>
                    <a:pt x="58244" y="101"/>
                  </a:cubicBezTo>
                  <a:lnTo>
                    <a:pt x="58244" y="5857"/>
                  </a:lnTo>
                  <a:cubicBezTo>
                    <a:pt x="62199" y="6228"/>
                    <a:pt x="63706" y="8642"/>
                    <a:pt x="63706" y="11612"/>
                  </a:cubicBezTo>
                  <a:cubicBezTo>
                    <a:pt x="63706" y="14583"/>
                    <a:pt x="61823" y="16996"/>
                    <a:pt x="60881" y="18110"/>
                  </a:cubicBezTo>
                  <a:lnTo>
                    <a:pt x="49202" y="32592"/>
                  </a:lnTo>
                  <a:lnTo>
                    <a:pt x="34510" y="13840"/>
                  </a:lnTo>
                  <a:cubicBezTo>
                    <a:pt x="32815" y="11984"/>
                    <a:pt x="32815" y="11612"/>
                    <a:pt x="32815" y="10498"/>
                  </a:cubicBezTo>
                  <a:cubicBezTo>
                    <a:pt x="32815" y="7713"/>
                    <a:pt x="35640" y="6042"/>
                    <a:pt x="39408" y="5857"/>
                  </a:cubicBezTo>
                  <a:lnTo>
                    <a:pt x="39408" y="101"/>
                  </a:lnTo>
                  <a:cubicBezTo>
                    <a:pt x="34510" y="287"/>
                    <a:pt x="22078" y="658"/>
                    <a:pt x="19065" y="658"/>
                  </a:cubicBezTo>
                  <a:cubicBezTo>
                    <a:pt x="15109" y="658"/>
                    <a:pt x="6256" y="473"/>
                    <a:pt x="1170" y="101"/>
                  </a:cubicBezTo>
                  <a:lnTo>
                    <a:pt x="1170" y="5857"/>
                  </a:lnTo>
                  <a:cubicBezTo>
                    <a:pt x="14356" y="5857"/>
                    <a:pt x="14544" y="6042"/>
                    <a:pt x="23397" y="17182"/>
                  </a:cubicBezTo>
                  <a:lnTo>
                    <a:pt x="42045" y="41133"/>
                  </a:lnTo>
                  <a:lnTo>
                    <a:pt x="24339" y="63226"/>
                  </a:lnTo>
                  <a:cubicBezTo>
                    <a:pt x="15297" y="73995"/>
                    <a:pt x="4184" y="74366"/>
                    <a:pt x="228" y="74366"/>
                  </a:cubicBezTo>
                  <a:lnTo>
                    <a:pt x="228" y="80122"/>
                  </a:lnTo>
                  <a:cubicBezTo>
                    <a:pt x="5126" y="79750"/>
                    <a:pt x="10965" y="79565"/>
                    <a:pt x="15862" y="79565"/>
                  </a:cubicBezTo>
                  <a:cubicBezTo>
                    <a:pt x="21325" y="79565"/>
                    <a:pt x="29236" y="79936"/>
                    <a:pt x="33757" y="80122"/>
                  </a:cubicBezTo>
                  <a:lnTo>
                    <a:pt x="33757" y="74366"/>
                  </a:lnTo>
                  <a:cubicBezTo>
                    <a:pt x="29613" y="73809"/>
                    <a:pt x="28294" y="71396"/>
                    <a:pt x="28294" y="68611"/>
                  </a:cubicBezTo>
                  <a:cubicBezTo>
                    <a:pt x="28294" y="64526"/>
                    <a:pt x="33757" y="58399"/>
                    <a:pt x="45247" y="45032"/>
                  </a:cubicBezTo>
                  <a:lnTo>
                    <a:pt x="59562" y="63598"/>
                  </a:lnTo>
                  <a:cubicBezTo>
                    <a:pt x="61069" y="65640"/>
                    <a:pt x="63518" y="68611"/>
                    <a:pt x="63518" y="69725"/>
                  </a:cubicBezTo>
                  <a:cubicBezTo>
                    <a:pt x="63518" y="71396"/>
                    <a:pt x="61823" y="74181"/>
                    <a:pt x="56737" y="74366"/>
                  </a:cubicBezTo>
                  <a:lnTo>
                    <a:pt x="56737" y="80122"/>
                  </a:lnTo>
                  <a:cubicBezTo>
                    <a:pt x="62388" y="79936"/>
                    <a:pt x="72936" y="79565"/>
                    <a:pt x="77080" y="79565"/>
                  </a:cubicBezTo>
                  <a:cubicBezTo>
                    <a:pt x="82166" y="79565"/>
                    <a:pt x="89512" y="79750"/>
                    <a:pt x="95163" y="80122"/>
                  </a:cubicBezTo>
                  <a:lnTo>
                    <a:pt x="95163" y="74366"/>
                  </a:lnTo>
                  <a:cubicBezTo>
                    <a:pt x="84991" y="74366"/>
                    <a:pt x="81601" y="73995"/>
                    <a:pt x="77268" y="68611"/>
                  </a:cubicBezTo>
                  <a:lnTo>
                    <a:pt x="52028" y="36491"/>
                  </a:lnTo>
                  <a:close/>
                </a:path>
              </a:pathLst>
            </a:custGeom>
            <a:solidFill>
              <a:srgbClr val="000000"/>
            </a:solidFill>
            <a:ln w="18907" cap="flat">
              <a:noFill/>
              <a:prstDash val="solid"/>
              <a:miter/>
            </a:ln>
          </p:spPr>
          <p:txBody>
            <a:bodyPr rtlCol="0" anchor="ctr"/>
            <a:lstStyle/>
            <a:p>
              <a:endParaRPr lang="en-CN"/>
            </a:p>
          </p:txBody>
        </p:sp>
        <p:sp>
          <p:nvSpPr>
            <p:cNvPr id="71" name="Freeform 70">
              <a:extLst>
                <a:ext uri="{FF2B5EF4-FFF2-40B4-BE49-F238E27FC236}">
                  <a16:creationId xmlns:a16="http://schemas.microsoft.com/office/drawing/2014/main" id="{179BDF5A-A029-46FF-38AA-3DC90445A4AC}"/>
                </a:ext>
              </a:extLst>
            </p:cNvPr>
            <p:cNvSpPr/>
            <p:nvPr>
              <p:custDataLst>
                <p:tags r:id="rId99"/>
              </p:custDataLst>
            </p:nvPr>
          </p:nvSpPr>
          <p:spPr>
            <a:xfrm>
              <a:off x="9023439" y="3051056"/>
              <a:ext cx="59641" cy="253394"/>
            </a:xfrm>
            <a:custGeom>
              <a:avLst/>
              <a:gdLst>
                <a:gd name="connsiteX0" fmla="*/ 43934 w 43699"/>
                <a:gd name="connsiteY0" fmla="*/ 183907 h 185662"/>
                <a:gd name="connsiteX1" fmla="*/ 40731 w 43699"/>
                <a:gd name="connsiteY1" fmla="*/ 179822 h 185662"/>
                <a:gd name="connsiteX2" fmla="*/ 11159 w 43699"/>
                <a:gd name="connsiteY2" fmla="*/ 92932 h 185662"/>
                <a:gd name="connsiteX3" fmla="*/ 41485 w 43699"/>
                <a:gd name="connsiteY3" fmla="*/ 5114 h 185662"/>
                <a:gd name="connsiteX4" fmla="*/ 43934 w 43699"/>
                <a:gd name="connsiteY4" fmla="*/ 1958 h 185662"/>
                <a:gd name="connsiteX5" fmla="*/ 42050 w 43699"/>
                <a:gd name="connsiteY5" fmla="*/ 101 h 185662"/>
                <a:gd name="connsiteX6" fmla="*/ 12100 w 43699"/>
                <a:gd name="connsiteY6" fmla="*/ 36305 h 185662"/>
                <a:gd name="connsiteX7" fmla="*/ 234 w 43699"/>
                <a:gd name="connsiteY7" fmla="*/ 92932 h 185662"/>
                <a:gd name="connsiteX8" fmla="*/ 12666 w 43699"/>
                <a:gd name="connsiteY8" fmla="*/ 150859 h 185662"/>
                <a:gd name="connsiteX9" fmla="*/ 42050 w 43699"/>
                <a:gd name="connsiteY9" fmla="*/ 185764 h 185662"/>
                <a:gd name="connsiteX10" fmla="*/ 43934 w 43699"/>
                <a:gd name="connsiteY10" fmla="*/ 183907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99" h="185662">
                  <a:moveTo>
                    <a:pt x="43934" y="183907"/>
                  </a:moveTo>
                  <a:cubicBezTo>
                    <a:pt x="43934" y="183350"/>
                    <a:pt x="43934" y="182979"/>
                    <a:pt x="40731" y="179822"/>
                  </a:cubicBezTo>
                  <a:cubicBezTo>
                    <a:pt x="17186" y="156429"/>
                    <a:pt x="11159" y="121339"/>
                    <a:pt x="11159" y="92932"/>
                  </a:cubicBezTo>
                  <a:cubicBezTo>
                    <a:pt x="11159" y="60627"/>
                    <a:pt x="18316" y="28322"/>
                    <a:pt x="41485" y="5114"/>
                  </a:cubicBezTo>
                  <a:cubicBezTo>
                    <a:pt x="43934" y="2886"/>
                    <a:pt x="43934" y="2515"/>
                    <a:pt x="43934" y="1958"/>
                  </a:cubicBezTo>
                  <a:cubicBezTo>
                    <a:pt x="43934" y="658"/>
                    <a:pt x="43180" y="101"/>
                    <a:pt x="42050" y="101"/>
                  </a:cubicBezTo>
                  <a:cubicBezTo>
                    <a:pt x="40166" y="101"/>
                    <a:pt x="23214" y="12726"/>
                    <a:pt x="12100" y="36305"/>
                  </a:cubicBezTo>
                  <a:cubicBezTo>
                    <a:pt x="2494" y="56728"/>
                    <a:pt x="234" y="77337"/>
                    <a:pt x="234" y="92932"/>
                  </a:cubicBezTo>
                  <a:cubicBezTo>
                    <a:pt x="234" y="107414"/>
                    <a:pt x="2306" y="129879"/>
                    <a:pt x="12666" y="150859"/>
                  </a:cubicBezTo>
                  <a:cubicBezTo>
                    <a:pt x="23967" y="173696"/>
                    <a:pt x="40166" y="185764"/>
                    <a:pt x="42050" y="185764"/>
                  </a:cubicBezTo>
                  <a:cubicBezTo>
                    <a:pt x="43180" y="185764"/>
                    <a:pt x="43934" y="185207"/>
                    <a:pt x="43934" y="183907"/>
                  </a:cubicBezTo>
                  <a:close/>
                </a:path>
              </a:pathLst>
            </a:custGeom>
            <a:solidFill>
              <a:srgbClr val="000000"/>
            </a:solidFill>
            <a:ln w="18907" cap="flat">
              <a:noFill/>
              <a:prstDash val="solid"/>
              <a:miter/>
            </a:ln>
          </p:spPr>
          <p:txBody>
            <a:bodyPr rtlCol="0" anchor="ctr"/>
            <a:lstStyle/>
            <a:p>
              <a:endParaRPr lang="en-CN"/>
            </a:p>
          </p:txBody>
        </p:sp>
        <p:sp>
          <p:nvSpPr>
            <p:cNvPr id="72" name="Freeform 71">
              <a:extLst>
                <a:ext uri="{FF2B5EF4-FFF2-40B4-BE49-F238E27FC236}">
                  <a16:creationId xmlns:a16="http://schemas.microsoft.com/office/drawing/2014/main" id="{5E7E2B71-063E-F369-E64C-E3005CB155F9}"/>
                </a:ext>
              </a:extLst>
            </p:cNvPr>
            <p:cNvSpPr/>
            <p:nvPr>
              <p:custDataLst>
                <p:tags r:id="rId100"/>
              </p:custDataLst>
            </p:nvPr>
          </p:nvSpPr>
          <p:spPr>
            <a:xfrm>
              <a:off x="9109531" y="3126567"/>
              <a:ext cx="128023" cy="163691"/>
            </a:xfrm>
            <a:custGeom>
              <a:avLst/>
              <a:gdLst>
                <a:gd name="connsiteX0" fmla="*/ 94042 w 93803"/>
                <a:gd name="connsiteY0" fmla="*/ 3443 h 119937"/>
                <a:gd name="connsiteX1" fmla="*/ 90651 w 93803"/>
                <a:gd name="connsiteY1" fmla="*/ 101 h 119937"/>
                <a:gd name="connsiteX2" fmla="*/ 73510 w 93803"/>
                <a:gd name="connsiteY2" fmla="*/ 8085 h 119937"/>
                <a:gd name="connsiteX3" fmla="*/ 53355 w 93803"/>
                <a:gd name="connsiteY3" fmla="*/ 101 h 119937"/>
                <a:gd name="connsiteX4" fmla="*/ 238 w 93803"/>
                <a:gd name="connsiteY4" fmla="*/ 54872 h 119937"/>
                <a:gd name="connsiteX5" fmla="*/ 33201 w 93803"/>
                <a:gd name="connsiteY5" fmla="*/ 85506 h 119937"/>
                <a:gd name="connsiteX6" fmla="*/ 53732 w 93803"/>
                <a:gd name="connsiteY6" fmla="*/ 79565 h 119937"/>
                <a:gd name="connsiteX7" fmla="*/ 46574 w 93803"/>
                <a:gd name="connsiteY7" fmla="*/ 107785 h 119937"/>
                <a:gd name="connsiteX8" fmla="*/ 44314 w 93803"/>
                <a:gd name="connsiteY8" fmla="*/ 110942 h 119937"/>
                <a:gd name="connsiteX9" fmla="*/ 37156 w 93803"/>
                <a:gd name="connsiteY9" fmla="*/ 111313 h 119937"/>
                <a:gd name="connsiteX10" fmla="*/ 31882 w 93803"/>
                <a:gd name="connsiteY10" fmla="*/ 112427 h 119937"/>
                <a:gd name="connsiteX11" fmla="*/ 30375 w 93803"/>
                <a:gd name="connsiteY11" fmla="*/ 116697 h 119937"/>
                <a:gd name="connsiteX12" fmla="*/ 34143 w 93803"/>
                <a:gd name="connsiteY12" fmla="*/ 120039 h 119937"/>
                <a:gd name="connsiteX13" fmla="*/ 54109 w 93803"/>
                <a:gd name="connsiteY13" fmla="*/ 119482 h 119937"/>
                <a:gd name="connsiteX14" fmla="*/ 75017 w 93803"/>
                <a:gd name="connsiteY14" fmla="*/ 120039 h 119937"/>
                <a:gd name="connsiteX15" fmla="*/ 79914 w 93803"/>
                <a:gd name="connsiteY15" fmla="*/ 114655 h 119937"/>
                <a:gd name="connsiteX16" fmla="*/ 75017 w 93803"/>
                <a:gd name="connsiteY16" fmla="*/ 111313 h 119937"/>
                <a:gd name="connsiteX17" fmla="*/ 66917 w 93803"/>
                <a:gd name="connsiteY17" fmla="*/ 111127 h 119937"/>
                <a:gd name="connsiteX18" fmla="*/ 94042 w 93803"/>
                <a:gd name="connsiteY18" fmla="*/ 3443 h 119937"/>
                <a:gd name="connsiteX19" fmla="*/ 57688 w 93803"/>
                <a:gd name="connsiteY19" fmla="*/ 64155 h 119937"/>
                <a:gd name="connsiteX20" fmla="*/ 54674 w 93803"/>
                <a:gd name="connsiteY20" fmla="*/ 69539 h 119937"/>
                <a:gd name="connsiteX21" fmla="*/ 34143 w 93803"/>
                <a:gd name="connsiteY21" fmla="*/ 78822 h 119937"/>
                <a:gd name="connsiteX22" fmla="*/ 21522 w 93803"/>
                <a:gd name="connsiteY22" fmla="*/ 64712 h 119937"/>
                <a:gd name="connsiteX23" fmla="*/ 30940 w 93803"/>
                <a:gd name="connsiteY23" fmla="*/ 24980 h 119937"/>
                <a:gd name="connsiteX24" fmla="*/ 53732 w 93803"/>
                <a:gd name="connsiteY24" fmla="*/ 6785 h 119937"/>
                <a:gd name="connsiteX25" fmla="*/ 69366 w 93803"/>
                <a:gd name="connsiteY25" fmla="*/ 17553 h 119937"/>
                <a:gd name="connsiteX26" fmla="*/ 68989 w 93803"/>
                <a:gd name="connsiteY26" fmla="*/ 20153 h 119937"/>
                <a:gd name="connsiteX27" fmla="*/ 57688 w 93803"/>
                <a:gd name="connsiteY27" fmla="*/ 64155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803" h="119937">
                  <a:moveTo>
                    <a:pt x="94042" y="3443"/>
                  </a:moveTo>
                  <a:cubicBezTo>
                    <a:pt x="94042" y="2515"/>
                    <a:pt x="93288" y="101"/>
                    <a:pt x="90651" y="101"/>
                  </a:cubicBezTo>
                  <a:cubicBezTo>
                    <a:pt x="90463" y="101"/>
                    <a:pt x="79349" y="2700"/>
                    <a:pt x="73510" y="8085"/>
                  </a:cubicBezTo>
                  <a:cubicBezTo>
                    <a:pt x="70873" y="5114"/>
                    <a:pt x="64469" y="101"/>
                    <a:pt x="53355" y="101"/>
                  </a:cubicBezTo>
                  <a:cubicBezTo>
                    <a:pt x="20581" y="101"/>
                    <a:pt x="238" y="29436"/>
                    <a:pt x="238" y="54872"/>
                  </a:cubicBezTo>
                  <a:cubicBezTo>
                    <a:pt x="238" y="77708"/>
                    <a:pt x="17567" y="85506"/>
                    <a:pt x="33201" y="85506"/>
                  </a:cubicBezTo>
                  <a:cubicBezTo>
                    <a:pt x="42242" y="85506"/>
                    <a:pt x="49777" y="81978"/>
                    <a:pt x="53732" y="79565"/>
                  </a:cubicBezTo>
                  <a:lnTo>
                    <a:pt x="46574" y="107785"/>
                  </a:lnTo>
                  <a:cubicBezTo>
                    <a:pt x="45821" y="110570"/>
                    <a:pt x="45633" y="110756"/>
                    <a:pt x="44314" y="110942"/>
                  </a:cubicBezTo>
                  <a:cubicBezTo>
                    <a:pt x="42242" y="111313"/>
                    <a:pt x="39228" y="111313"/>
                    <a:pt x="37156" y="111313"/>
                  </a:cubicBezTo>
                  <a:cubicBezTo>
                    <a:pt x="33954" y="111313"/>
                    <a:pt x="32824" y="111313"/>
                    <a:pt x="31882" y="112427"/>
                  </a:cubicBezTo>
                  <a:cubicBezTo>
                    <a:pt x="30940" y="113541"/>
                    <a:pt x="30375" y="116512"/>
                    <a:pt x="30375" y="116697"/>
                  </a:cubicBezTo>
                  <a:cubicBezTo>
                    <a:pt x="30375" y="117811"/>
                    <a:pt x="31129" y="120039"/>
                    <a:pt x="34143" y="120039"/>
                  </a:cubicBezTo>
                  <a:cubicBezTo>
                    <a:pt x="40547" y="120039"/>
                    <a:pt x="47516" y="119482"/>
                    <a:pt x="54109" y="119482"/>
                  </a:cubicBezTo>
                  <a:cubicBezTo>
                    <a:pt x="61078" y="119482"/>
                    <a:pt x="68236" y="120039"/>
                    <a:pt x="75017" y="120039"/>
                  </a:cubicBezTo>
                  <a:cubicBezTo>
                    <a:pt x="76336" y="120039"/>
                    <a:pt x="79914" y="120039"/>
                    <a:pt x="79914" y="114655"/>
                  </a:cubicBezTo>
                  <a:cubicBezTo>
                    <a:pt x="79914" y="111499"/>
                    <a:pt x="76712" y="111313"/>
                    <a:pt x="75017" y="111313"/>
                  </a:cubicBezTo>
                  <a:cubicBezTo>
                    <a:pt x="72380" y="111313"/>
                    <a:pt x="69366" y="111313"/>
                    <a:pt x="66917" y="111127"/>
                  </a:cubicBezTo>
                  <a:lnTo>
                    <a:pt x="94042" y="3443"/>
                  </a:lnTo>
                  <a:close/>
                  <a:moveTo>
                    <a:pt x="57688" y="64155"/>
                  </a:moveTo>
                  <a:cubicBezTo>
                    <a:pt x="56746" y="67311"/>
                    <a:pt x="56746" y="67682"/>
                    <a:pt x="54674" y="69539"/>
                  </a:cubicBezTo>
                  <a:cubicBezTo>
                    <a:pt x="48646" y="75480"/>
                    <a:pt x="40735" y="78822"/>
                    <a:pt x="34143" y="78822"/>
                  </a:cubicBezTo>
                  <a:cubicBezTo>
                    <a:pt x="22464" y="78822"/>
                    <a:pt x="21522" y="68796"/>
                    <a:pt x="21522" y="64712"/>
                  </a:cubicBezTo>
                  <a:cubicBezTo>
                    <a:pt x="21522" y="55057"/>
                    <a:pt x="27927" y="32221"/>
                    <a:pt x="30940" y="24980"/>
                  </a:cubicBezTo>
                  <a:cubicBezTo>
                    <a:pt x="36780" y="11427"/>
                    <a:pt x="46009" y="6785"/>
                    <a:pt x="53732" y="6785"/>
                  </a:cubicBezTo>
                  <a:cubicBezTo>
                    <a:pt x="64846" y="6785"/>
                    <a:pt x="69366" y="15511"/>
                    <a:pt x="69366" y="17553"/>
                  </a:cubicBezTo>
                  <a:cubicBezTo>
                    <a:pt x="69366" y="18296"/>
                    <a:pt x="69178" y="19596"/>
                    <a:pt x="68989" y="20153"/>
                  </a:cubicBezTo>
                  <a:lnTo>
                    <a:pt x="57688" y="64155"/>
                  </a:lnTo>
                  <a:close/>
                </a:path>
              </a:pathLst>
            </a:custGeom>
            <a:solidFill>
              <a:srgbClr val="000000"/>
            </a:solidFill>
            <a:ln w="18907" cap="flat">
              <a:noFill/>
              <a:prstDash val="solid"/>
              <a:miter/>
            </a:ln>
          </p:spPr>
          <p:txBody>
            <a:bodyPr rtlCol="0" anchor="ctr"/>
            <a:lstStyle/>
            <a:p>
              <a:endParaRPr lang="en-CN"/>
            </a:p>
          </p:txBody>
        </p:sp>
        <p:sp>
          <p:nvSpPr>
            <p:cNvPr id="73" name="Freeform 72">
              <a:extLst>
                <a:ext uri="{FF2B5EF4-FFF2-40B4-BE49-F238E27FC236}">
                  <a16:creationId xmlns:a16="http://schemas.microsoft.com/office/drawing/2014/main" id="{B4E8B7DF-441D-DE1E-749E-26BDE68F6DAB}"/>
                </a:ext>
              </a:extLst>
            </p:cNvPr>
            <p:cNvSpPr/>
            <p:nvPr>
              <p:custDataLst>
                <p:tags r:id="rId101"/>
              </p:custDataLst>
            </p:nvPr>
          </p:nvSpPr>
          <p:spPr>
            <a:xfrm>
              <a:off x="9254308" y="3099453"/>
              <a:ext cx="59899" cy="130244"/>
            </a:xfrm>
            <a:custGeom>
              <a:avLst/>
              <a:gdLst>
                <a:gd name="connsiteX0" fmla="*/ 42436 w 43888"/>
                <a:gd name="connsiteY0" fmla="*/ 15697 h 95430"/>
                <a:gd name="connsiteX1" fmla="*/ 44132 w 43888"/>
                <a:gd name="connsiteY1" fmla="*/ 9941 h 95430"/>
                <a:gd name="connsiteX2" fmla="*/ 33395 w 43888"/>
                <a:gd name="connsiteY2" fmla="*/ 101 h 95430"/>
                <a:gd name="connsiteX3" fmla="*/ 23412 w 43888"/>
                <a:gd name="connsiteY3" fmla="*/ 8456 h 95430"/>
                <a:gd name="connsiteX4" fmla="*/ 997 w 43888"/>
                <a:gd name="connsiteY4" fmla="*/ 89591 h 95430"/>
                <a:gd name="connsiteX5" fmla="*/ 243 w 43888"/>
                <a:gd name="connsiteY5" fmla="*/ 92190 h 95430"/>
                <a:gd name="connsiteX6" fmla="*/ 6648 w 43888"/>
                <a:gd name="connsiteY6" fmla="*/ 95532 h 95430"/>
                <a:gd name="connsiteX7" fmla="*/ 9096 w 43888"/>
                <a:gd name="connsiteY7" fmla="*/ 92561 h 95430"/>
                <a:gd name="connsiteX8" fmla="*/ 42436 w 43888"/>
                <a:gd name="connsiteY8" fmla="*/ 15697 h 9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88" h="95430">
                  <a:moveTo>
                    <a:pt x="42436" y="15697"/>
                  </a:moveTo>
                  <a:cubicBezTo>
                    <a:pt x="43378" y="13469"/>
                    <a:pt x="44132" y="11798"/>
                    <a:pt x="44132" y="9941"/>
                  </a:cubicBezTo>
                  <a:cubicBezTo>
                    <a:pt x="44132" y="4557"/>
                    <a:pt x="39234" y="101"/>
                    <a:pt x="33395" y="101"/>
                  </a:cubicBezTo>
                  <a:cubicBezTo>
                    <a:pt x="28121" y="101"/>
                    <a:pt x="24730" y="3629"/>
                    <a:pt x="23412" y="8456"/>
                  </a:cubicBezTo>
                  <a:lnTo>
                    <a:pt x="997" y="89591"/>
                  </a:lnTo>
                  <a:cubicBezTo>
                    <a:pt x="997" y="89962"/>
                    <a:pt x="243" y="92004"/>
                    <a:pt x="243" y="92190"/>
                  </a:cubicBezTo>
                  <a:cubicBezTo>
                    <a:pt x="243" y="94232"/>
                    <a:pt x="5141" y="95532"/>
                    <a:pt x="6648" y="95532"/>
                  </a:cubicBezTo>
                  <a:cubicBezTo>
                    <a:pt x="7778" y="95532"/>
                    <a:pt x="7966" y="94975"/>
                    <a:pt x="9096" y="92561"/>
                  </a:cubicBezTo>
                  <a:lnTo>
                    <a:pt x="42436" y="15697"/>
                  </a:lnTo>
                  <a:close/>
                </a:path>
              </a:pathLst>
            </a:custGeom>
            <a:solidFill>
              <a:srgbClr val="000000"/>
            </a:solidFill>
            <a:ln w="18907" cap="flat">
              <a:noFill/>
              <a:prstDash val="solid"/>
              <a:miter/>
            </a:ln>
          </p:spPr>
          <p:txBody>
            <a:bodyPr rtlCol="0" anchor="ctr"/>
            <a:lstStyle/>
            <a:p>
              <a:endParaRPr lang="en-CN"/>
            </a:p>
          </p:txBody>
        </p:sp>
        <p:sp>
          <p:nvSpPr>
            <p:cNvPr id="74" name="Freeform 73">
              <a:extLst>
                <a:ext uri="{FF2B5EF4-FFF2-40B4-BE49-F238E27FC236}">
                  <a16:creationId xmlns:a16="http://schemas.microsoft.com/office/drawing/2014/main" id="{CE4E7DD0-B2AD-DA87-6927-8835DA75D0FE}"/>
                </a:ext>
              </a:extLst>
            </p:cNvPr>
            <p:cNvSpPr/>
            <p:nvPr>
              <p:custDataLst>
                <p:tags r:id="rId102"/>
              </p:custDataLst>
            </p:nvPr>
          </p:nvSpPr>
          <p:spPr>
            <a:xfrm>
              <a:off x="9327319" y="3126567"/>
              <a:ext cx="145505" cy="116560"/>
            </a:xfrm>
            <a:custGeom>
              <a:avLst/>
              <a:gdLst>
                <a:gd name="connsiteX0" fmla="*/ 94050 w 106612"/>
                <a:gd name="connsiteY0" fmla="*/ 9570 h 85404"/>
                <a:gd name="connsiteX1" fmla="*/ 83879 w 106612"/>
                <a:gd name="connsiteY1" fmla="*/ 22381 h 85404"/>
                <a:gd name="connsiteX2" fmla="*/ 93297 w 106612"/>
                <a:gd name="connsiteY2" fmla="*/ 30921 h 85404"/>
                <a:gd name="connsiteX3" fmla="*/ 106859 w 106612"/>
                <a:gd name="connsiteY3" fmla="*/ 16439 h 85404"/>
                <a:gd name="connsiteX4" fmla="*/ 85385 w 106612"/>
                <a:gd name="connsiteY4" fmla="*/ 101 h 85404"/>
                <a:gd name="connsiteX5" fmla="*/ 65231 w 106612"/>
                <a:gd name="connsiteY5" fmla="*/ 11427 h 85404"/>
                <a:gd name="connsiteX6" fmla="*/ 39237 w 106612"/>
                <a:gd name="connsiteY6" fmla="*/ 101 h 85404"/>
                <a:gd name="connsiteX7" fmla="*/ 2695 w 106612"/>
                <a:gd name="connsiteY7" fmla="*/ 29065 h 85404"/>
                <a:gd name="connsiteX8" fmla="*/ 7215 w 106612"/>
                <a:gd name="connsiteY8" fmla="*/ 31664 h 85404"/>
                <a:gd name="connsiteX9" fmla="*/ 11548 w 106612"/>
                <a:gd name="connsiteY9" fmla="*/ 29250 h 85404"/>
                <a:gd name="connsiteX10" fmla="*/ 38295 w 106612"/>
                <a:gd name="connsiteY10" fmla="*/ 6785 h 85404"/>
                <a:gd name="connsiteX11" fmla="*/ 48843 w 106612"/>
                <a:gd name="connsiteY11" fmla="*/ 16068 h 85404"/>
                <a:gd name="connsiteX12" fmla="*/ 44511 w 106612"/>
                <a:gd name="connsiteY12" fmla="*/ 36491 h 85404"/>
                <a:gd name="connsiteX13" fmla="*/ 38107 w 106612"/>
                <a:gd name="connsiteY13" fmla="*/ 61927 h 85404"/>
                <a:gd name="connsiteX14" fmla="*/ 22096 w 106612"/>
                <a:gd name="connsiteY14" fmla="*/ 78822 h 85404"/>
                <a:gd name="connsiteX15" fmla="*/ 13055 w 106612"/>
                <a:gd name="connsiteY15" fmla="*/ 76037 h 85404"/>
                <a:gd name="connsiteX16" fmla="*/ 23226 w 106612"/>
                <a:gd name="connsiteY16" fmla="*/ 63226 h 85404"/>
                <a:gd name="connsiteX17" fmla="*/ 13808 w 106612"/>
                <a:gd name="connsiteY17" fmla="*/ 54686 h 85404"/>
                <a:gd name="connsiteX18" fmla="*/ 246 w 106612"/>
                <a:gd name="connsiteY18" fmla="*/ 69168 h 85404"/>
                <a:gd name="connsiteX19" fmla="*/ 21719 w 106612"/>
                <a:gd name="connsiteY19" fmla="*/ 85506 h 85404"/>
                <a:gd name="connsiteX20" fmla="*/ 41874 w 106612"/>
                <a:gd name="connsiteY20" fmla="*/ 74181 h 85404"/>
                <a:gd name="connsiteX21" fmla="*/ 67868 w 106612"/>
                <a:gd name="connsiteY21" fmla="*/ 85506 h 85404"/>
                <a:gd name="connsiteX22" fmla="*/ 104410 w 106612"/>
                <a:gd name="connsiteY22" fmla="*/ 56543 h 85404"/>
                <a:gd name="connsiteX23" fmla="*/ 99889 w 106612"/>
                <a:gd name="connsiteY23" fmla="*/ 53943 h 85404"/>
                <a:gd name="connsiteX24" fmla="*/ 95557 w 106612"/>
                <a:gd name="connsiteY24" fmla="*/ 56357 h 85404"/>
                <a:gd name="connsiteX25" fmla="*/ 68810 w 106612"/>
                <a:gd name="connsiteY25" fmla="*/ 78822 h 85404"/>
                <a:gd name="connsiteX26" fmla="*/ 58261 w 106612"/>
                <a:gd name="connsiteY26" fmla="*/ 69539 h 85404"/>
                <a:gd name="connsiteX27" fmla="*/ 62405 w 106612"/>
                <a:gd name="connsiteY27" fmla="*/ 48930 h 85404"/>
                <a:gd name="connsiteX28" fmla="*/ 68998 w 106612"/>
                <a:gd name="connsiteY28" fmla="*/ 23680 h 85404"/>
                <a:gd name="connsiteX29" fmla="*/ 85009 w 106612"/>
                <a:gd name="connsiteY29" fmla="*/ 6785 h 85404"/>
                <a:gd name="connsiteX30" fmla="*/ 94050 w 106612"/>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4050" y="9570"/>
                  </a:moveTo>
                  <a:cubicBezTo>
                    <a:pt x="87269" y="11427"/>
                    <a:pt x="83879" y="17739"/>
                    <a:pt x="83879" y="22381"/>
                  </a:cubicBezTo>
                  <a:cubicBezTo>
                    <a:pt x="83879" y="26465"/>
                    <a:pt x="87081" y="30921"/>
                    <a:pt x="93297" y="30921"/>
                  </a:cubicBezTo>
                  <a:cubicBezTo>
                    <a:pt x="99889" y="30921"/>
                    <a:pt x="106859" y="25537"/>
                    <a:pt x="106859" y="16439"/>
                  </a:cubicBezTo>
                  <a:cubicBezTo>
                    <a:pt x="106859" y="6599"/>
                    <a:pt x="96875" y="101"/>
                    <a:pt x="85385" y="101"/>
                  </a:cubicBezTo>
                  <a:cubicBezTo>
                    <a:pt x="74649" y="101"/>
                    <a:pt x="67679" y="8085"/>
                    <a:pt x="65231" y="11427"/>
                  </a:cubicBezTo>
                  <a:cubicBezTo>
                    <a:pt x="60522" y="3629"/>
                    <a:pt x="49973" y="101"/>
                    <a:pt x="39237" y="101"/>
                  </a:cubicBezTo>
                  <a:cubicBezTo>
                    <a:pt x="15503" y="101"/>
                    <a:pt x="2695" y="22938"/>
                    <a:pt x="2695" y="29065"/>
                  </a:cubicBezTo>
                  <a:cubicBezTo>
                    <a:pt x="2695" y="31664"/>
                    <a:pt x="5520" y="31664"/>
                    <a:pt x="7215" y="31664"/>
                  </a:cubicBezTo>
                  <a:cubicBezTo>
                    <a:pt x="9476" y="31664"/>
                    <a:pt x="10794" y="31664"/>
                    <a:pt x="11548" y="29250"/>
                  </a:cubicBezTo>
                  <a:cubicBezTo>
                    <a:pt x="17010" y="12355"/>
                    <a:pt x="30572" y="6785"/>
                    <a:pt x="38295" y="6785"/>
                  </a:cubicBezTo>
                  <a:cubicBezTo>
                    <a:pt x="45453" y="6785"/>
                    <a:pt x="48843" y="10127"/>
                    <a:pt x="48843" y="16068"/>
                  </a:cubicBezTo>
                  <a:cubicBezTo>
                    <a:pt x="48843" y="19596"/>
                    <a:pt x="46206" y="29807"/>
                    <a:pt x="44511" y="36491"/>
                  </a:cubicBezTo>
                  <a:lnTo>
                    <a:pt x="38107" y="61927"/>
                  </a:lnTo>
                  <a:cubicBezTo>
                    <a:pt x="35281" y="73252"/>
                    <a:pt x="28500" y="78822"/>
                    <a:pt x="22096" y="78822"/>
                  </a:cubicBezTo>
                  <a:cubicBezTo>
                    <a:pt x="21154" y="78822"/>
                    <a:pt x="16822" y="78822"/>
                    <a:pt x="13055" y="76037"/>
                  </a:cubicBezTo>
                  <a:cubicBezTo>
                    <a:pt x="19836" y="74181"/>
                    <a:pt x="23226" y="67868"/>
                    <a:pt x="23226" y="63226"/>
                  </a:cubicBezTo>
                  <a:cubicBezTo>
                    <a:pt x="23226" y="59142"/>
                    <a:pt x="20024" y="54686"/>
                    <a:pt x="13808" y="54686"/>
                  </a:cubicBezTo>
                  <a:cubicBezTo>
                    <a:pt x="7215" y="54686"/>
                    <a:pt x="246" y="60070"/>
                    <a:pt x="246" y="69168"/>
                  </a:cubicBezTo>
                  <a:cubicBezTo>
                    <a:pt x="246" y="79008"/>
                    <a:pt x="10229" y="85506"/>
                    <a:pt x="21719" y="85506"/>
                  </a:cubicBezTo>
                  <a:cubicBezTo>
                    <a:pt x="32456" y="85506"/>
                    <a:pt x="39425" y="77522"/>
                    <a:pt x="41874" y="74181"/>
                  </a:cubicBezTo>
                  <a:cubicBezTo>
                    <a:pt x="46583" y="81978"/>
                    <a:pt x="57131" y="85506"/>
                    <a:pt x="67868" y="85506"/>
                  </a:cubicBezTo>
                  <a:cubicBezTo>
                    <a:pt x="91601" y="85506"/>
                    <a:pt x="104410" y="62669"/>
                    <a:pt x="104410" y="56543"/>
                  </a:cubicBezTo>
                  <a:cubicBezTo>
                    <a:pt x="104410" y="53943"/>
                    <a:pt x="101585" y="53943"/>
                    <a:pt x="99889" y="53943"/>
                  </a:cubicBezTo>
                  <a:cubicBezTo>
                    <a:pt x="97629" y="53943"/>
                    <a:pt x="96310" y="53943"/>
                    <a:pt x="95557" y="56357"/>
                  </a:cubicBezTo>
                  <a:cubicBezTo>
                    <a:pt x="90094" y="73252"/>
                    <a:pt x="76532" y="78822"/>
                    <a:pt x="68810" y="78822"/>
                  </a:cubicBezTo>
                  <a:cubicBezTo>
                    <a:pt x="61652" y="78822"/>
                    <a:pt x="58261" y="75480"/>
                    <a:pt x="58261" y="69539"/>
                  </a:cubicBezTo>
                  <a:cubicBezTo>
                    <a:pt x="58261" y="65640"/>
                    <a:pt x="60710" y="55800"/>
                    <a:pt x="62405" y="48930"/>
                  </a:cubicBezTo>
                  <a:cubicBezTo>
                    <a:pt x="63724" y="44103"/>
                    <a:pt x="68056" y="26651"/>
                    <a:pt x="68998" y="23680"/>
                  </a:cubicBezTo>
                  <a:cubicBezTo>
                    <a:pt x="71823" y="12541"/>
                    <a:pt x="78416" y="6785"/>
                    <a:pt x="85009" y="6785"/>
                  </a:cubicBezTo>
                  <a:cubicBezTo>
                    <a:pt x="85951" y="6785"/>
                    <a:pt x="90283" y="6785"/>
                    <a:pt x="94050" y="9570"/>
                  </a:cubicBezTo>
                  <a:close/>
                </a:path>
              </a:pathLst>
            </a:custGeom>
            <a:solidFill>
              <a:srgbClr val="000000"/>
            </a:solidFill>
            <a:ln w="18907" cap="flat">
              <a:noFill/>
              <a:prstDash val="solid"/>
              <a:miter/>
            </a:ln>
          </p:spPr>
          <p:txBody>
            <a:bodyPr rtlCol="0" anchor="ctr"/>
            <a:lstStyle/>
            <a:p>
              <a:endParaRPr lang="en-CN"/>
            </a:p>
          </p:txBody>
        </p:sp>
        <p:sp>
          <p:nvSpPr>
            <p:cNvPr id="75" name="Freeform 74">
              <a:extLst>
                <a:ext uri="{FF2B5EF4-FFF2-40B4-BE49-F238E27FC236}">
                  <a16:creationId xmlns:a16="http://schemas.microsoft.com/office/drawing/2014/main" id="{AD8DD3B5-52DB-5565-DA93-E4D205F447A6}"/>
                </a:ext>
              </a:extLst>
            </p:cNvPr>
            <p:cNvSpPr/>
            <p:nvPr>
              <p:custDataLst>
                <p:tags r:id="rId103"/>
              </p:custDataLst>
            </p:nvPr>
          </p:nvSpPr>
          <p:spPr>
            <a:xfrm>
              <a:off x="9495429" y="3018876"/>
              <a:ext cx="54526" cy="119373"/>
            </a:xfrm>
            <a:custGeom>
              <a:avLst/>
              <a:gdLst>
                <a:gd name="connsiteX0" fmla="*/ 36776 w 39951"/>
                <a:gd name="connsiteY0" fmla="*/ 5036 h 87465"/>
                <a:gd name="connsiteX1" fmla="*/ 31502 w 39951"/>
                <a:gd name="connsiteY1" fmla="*/ 97 h 87465"/>
                <a:gd name="connsiteX2" fmla="*/ 24118 w 39951"/>
                <a:gd name="connsiteY2" fmla="*/ 7245 h 87465"/>
                <a:gd name="connsiteX3" fmla="*/ 29392 w 39951"/>
                <a:gd name="connsiteY3" fmla="*/ 12184 h 87465"/>
                <a:gd name="connsiteX4" fmla="*/ 36776 w 39951"/>
                <a:gd name="connsiteY4" fmla="*/ 5036 h 87465"/>
                <a:gd name="connsiteX5" fmla="*/ 9878 w 39951"/>
                <a:gd name="connsiteY5" fmla="*/ 71057 h 87465"/>
                <a:gd name="connsiteX6" fmla="*/ 8691 w 39951"/>
                <a:gd name="connsiteY6" fmla="*/ 76516 h 87465"/>
                <a:gd name="connsiteX7" fmla="*/ 21217 w 39951"/>
                <a:gd name="connsiteY7" fmla="*/ 87563 h 87465"/>
                <a:gd name="connsiteX8" fmla="*/ 40204 w 39951"/>
                <a:gd name="connsiteY8" fmla="*/ 67678 h 87465"/>
                <a:gd name="connsiteX9" fmla="*/ 38094 w 39951"/>
                <a:gd name="connsiteY9" fmla="*/ 65989 h 87465"/>
                <a:gd name="connsiteX10" fmla="*/ 35589 w 39951"/>
                <a:gd name="connsiteY10" fmla="*/ 68198 h 87465"/>
                <a:gd name="connsiteX11" fmla="*/ 21613 w 39951"/>
                <a:gd name="connsiteY11" fmla="*/ 83924 h 87465"/>
                <a:gd name="connsiteX12" fmla="*/ 18317 w 39951"/>
                <a:gd name="connsiteY12" fmla="*/ 79375 h 87465"/>
                <a:gd name="connsiteX13" fmla="*/ 20426 w 39951"/>
                <a:gd name="connsiteY13" fmla="*/ 71057 h 87465"/>
                <a:gd name="connsiteX14" fmla="*/ 24645 w 39951"/>
                <a:gd name="connsiteY14" fmla="*/ 60660 h 87465"/>
                <a:gd name="connsiteX15" fmla="*/ 31106 w 39951"/>
                <a:gd name="connsiteY15" fmla="*/ 44155 h 87465"/>
                <a:gd name="connsiteX16" fmla="*/ 31897 w 39951"/>
                <a:gd name="connsiteY16" fmla="*/ 39996 h 87465"/>
                <a:gd name="connsiteX17" fmla="*/ 19371 w 39951"/>
                <a:gd name="connsiteY17" fmla="*/ 28949 h 87465"/>
                <a:gd name="connsiteX18" fmla="*/ 253 w 39951"/>
                <a:gd name="connsiteY18" fmla="*/ 48833 h 87465"/>
                <a:gd name="connsiteX19" fmla="*/ 2494 w 39951"/>
                <a:gd name="connsiteY19" fmla="*/ 50523 h 87465"/>
                <a:gd name="connsiteX20" fmla="*/ 4868 w 39951"/>
                <a:gd name="connsiteY20" fmla="*/ 48444 h 87465"/>
                <a:gd name="connsiteX21" fmla="*/ 18976 w 39951"/>
                <a:gd name="connsiteY21" fmla="*/ 32588 h 87465"/>
                <a:gd name="connsiteX22" fmla="*/ 22272 w 39951"/>
                <a:gd name="connsiteY22" fmla="*/ 37137 h 87465"/>
                <a:gd name="connsiteX23" fmla="*/ 18185 w 39951"/>
                <a:gd name="connsiteY23" fmla="*/ 50133 h 87465"/>
                <a:gd name="connsiteX24" fmla="*/ 9878 w 39951"/>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51" h="87465">
                  <a:moveTo>
                    <a:pt x="36776" y="5036"/>
                  </a:moveTo>
                  <a:cubicBezTo>
                    <a:pt x="36776" y="2956"/>
                    <a:pt x="35194" y="97"/>
                    <a:pt x="31502" y="97"/>
                  </a:cubicBezTo>
                  <a:cubicBezTo>
                    <a:pt x="27942" y="97"/>
                    <a:pt x="24118" y="3476"/>
                    <a:pt x="24118" y="7245"/>
                  </a:cubicBezTo>
                  <a:cubicBezTo>
                    <a:pt x="24118" y="9454"/>
                    <a:pt x="25832" y="12184"/>
                    <a:pt x="29392" y="12184"/>
                  </a:cubicBezTo>
                  <a:cubicBezTo>
                    <a:pt x="33216" y="12184"/>
                    <a:pt x="36776" y="8545"/>
                    <a:pt x="36776" y="5036"/>
                  </a:cubicBezTo>
                  <a:close/>
                  <a:moveTo>
                    <a:pt x="9878" y="71057"/>
                  </a:moveTo>
                  <a:cubicBezTo>
                    <a:pt x="9351" y="72747"/>
                    <a:pt x="8691" y="74306"/>
                    <a:pt x="8691" y="76516"/>
                  </a:cubicBezTo>
                  <a:cubicBezTo>
                    <a:pt x="8691" y="82624"/>
                    <a:pt x="13965" y="87563"/>
                    <a:pt x="21217" y="87563"/>
                  </a:cubicBezTo>
                  <a:cubicBezTo>
                    <a:pt x="34403" y="87563"/>
                    <a:pt x="40204" y="69628"/>
                    <a:pt x="40204" y="67678"/>
                  </a:cubicBezTo>
                  <a:cubicBezTo>
                    <a:pt x="40204" y="65989"/>
                    <a:pt x="38490" y="65989"/>
                    <a:pt x="38094" y="65989"/>
                  </a:cubicBezTo>
                  <a:cubicBezTo>
                    <a:pt x="36249" y="65989"/>
                    <a:pt x="36117" y="66768"/>
                    <a:pt x="35589" y="68198"/>
                  </a:cubicBezTo>
                  <a:cubicBezTo>
                    <a:pt x="32557" y="78595"/>
                    <a:pt x="26755" y="83924"/>
                    <a:pt x="21613" y="83924"/>
                  </a:cubicBezTo>
                  <a:cubicBezTo>
                    <a:pt x="18976" y="83924"/>
                    <a:pt x="18317" y="82234"/>
                    <a:pt x="18317" y="79375"/>
                  </a:cubicBezTo>
                  <a:cubicBezTo>
                    <a:pt x="18317" y="76386"/>
                    <a:pt x="19239" y="73916"/>
                    <a:pt x="20426" y="71057"/>
                  </a:cubicBezTo>
                  <a:cubicBezTo>
                    <a:pt x="21745" y="67548"/>
                    <a:pt x="23195" y="64039"/>
                    <a:pt x="24645" y="60660"/>
                  </a:cubicBezTo>
                  <a:cubicBezTo>
                    <a:pt x="25832" y="57541"/>
                    <a:pt x="30579" y="45714"/>
                    <a:pt x="31106" y="44155"/>
                  </a:cubicBezTo>
                  <a:cubicBezTo>
                    <a:pt x="31502" y="42855"/>
                    <a:pt x="31897" y="41296"/>
                    <a:pt x="31897" y="39996"/>
                  </a:cubicBezTo>
                  <a:cubicBezTo>
                    <a:pt x="31897" y="33888"/>
                    <a:pt x="26623" y="28949"/>
                    <a:pt x="19371" y="28949"/>
                  </a:cubicBezTo>
                  <a:cubicBezTo>
                    <a:pt x="6318" y="28949"/>
                    <a:pt x="253" y="46624"/>
                    <a:pt x="253" y="48833"/>
                  </a:cubicBezTo>
                  <a:cubicBezTo>
                    <a:pt x="253" y="50523"/>
                    <a:pt x="2099" y="50523"/>
                    <a:pt x="2494" y="50523"/>
                  </a:cubicBezTo>
                  <a:cubicBezTo>
                    <a:pt x="4340" y="50523"/>
                    <a:pt x="4472" y="49873"/>
                    <a:pt x="4868" y="48444"/>
                  </a:cubicBezTo>
                  <a:cubicBezTo>
                    <a:pt x="8296" y="37267"/>
                    <a:pt x="14097" y="32588"/>
                    <a:pt x="18976" y="32588"/>
                  </a:cubicBezTo>
                  <a:cubicBezTo>
                    <a:pt x="21085" y="32588"/>
                    <a:pt x="22272" y="33628"/>
                    <a:pt x="22272" y="37137"/>
                  </a:cubicBezTo>
                  <a:cubicBezTo>
                    <a:pt x="22272" y="40126"/>
                    <a:pt x="21481" y="42075"/>
                    <a:pt x="18185" y="50133"/>
                  </a:cubicBezTo>
                  <a:lnTo>
                    <a:pt x="9878" y="71057"/>
                  </a:lnTo>
                  <a:close/>
                </a:path>
              </a:pathLst>
            </a:custGeom>
            <a:solidFill>
              <a:srgbClr val="000000"/>
            </a:solidFill>
            <a:ln w="18907" cap="flat">
              <a:noFill/>
              <a:prstDash val="solid"/>
              <a:miter/>
            </a:ln>
          </p:spPr>
          <p:txBody>
            <a:bodyPr rtlCol="0" anchor="ctr"/>
            <a:lstStyle/>
            <a:p>
              <a:endParaRPr lang="en-CN"/>
            </a:p>
          </p:txBody>
        </p:sp>
        <p:sp>
          <p:nvSpPr>
            <p:cNvPr id="76" name="Freeform 75">
              <a:extLst>
                <a:ext uri="{FF2B5EF4-FFF2-40B4-BE49-F238E27FC236}">
                  <a16:creationId xmlns:a16="http://schemas.microsoft.com/office/drawing/2014/main" id="{B8731C58-1456-C764-88FF-6CA1BAE272C8}"/>
                </a:ext>
              </a:extLst>
            </p:cNvPr>
            <p:cNvSpPr/>
            <p:nvPr>
              <p:custDataLst>
                <p:tags r:id="rId104"/>
              </p:custDataLst>
            </p:nvPr>
          </p:nvSpPr>
          <p:spPr>
            <a:xfrm>
              <a:off x="9497949" y="3180645"/>
              <a:ext cx="92496" cy="124872"/>
            </a:xfrm>
            <a:custGeom>
              <a:avLst/>
              <a:gdLst>
                <a:gd name="connsiteX0" fmla="*/ 67498 w 67772"/>
                <a:gd name="connsiteY0" fmla="*/ 4003 h 91494"/>
                <a:gd name="connsiteX1" fmla="*/ 68025 w 67772"/>
                <a:gd name="connsiteY1" fmla="*/ 1923 h 91494"/>
                <a:gd name="connsiteX2" fmla="*/ 65915 w 67772"/>
                <a:gd name="connsiteY2" fmla="*/ 104 h 91494"/>
                <a:gd name="connsiteX3" fmla="*/ 49038 w 67772"/>
                <a:gd name="connsiteY3" fmla="*/ 1403 h 91494"/>
                <a:gd name="connsiteX4" fmla="*/ 46137 w 67772"/>
                <a:gd name="connsiteY4" fmla="*/ 4392 h 91494"/>
                <a:gd name="connsiteX5" fmla="*/ 49566 w 67772"/>
                <a:gd name="connsiteY5" fmla="*/ 6212 h 91494"/>
                <a:gd name="connsiteX6" fmla="*/ 55895 w 67772"/>
                <a:gd name="connsiteY6" fmla="*/ 8161 h 91494"/>
                <a:gd name="connsiteX7" fmla="*/ 55367 w 67772"/>
                <a:gd name="connsiteY7" fmla="*/ 11021 h 91494"/>
                <a:gd name="connsiteX8" fmla="*/ 47852 w 67772"/>
                <a:gd name="connsiteY8" fmla="*/ 40652 h 91494"/>
                <a:gd name="connsiteX9" fmla="*/ 34271 w 67772"/>
                <a:gd name="connsiteY9" fmla="*/ 32984 h 91494"/>
                <a:gd name="connsiteX10" fmla="*/ 253 w 67772"/>
                <a:gd name="connsiteY10" fmla="*/ 70024 h 91494"/>
                <a:gd name="connsiteX11" fmla="*/ 20162 w 67772"/>
                <a:gd name="connsiteY11" fmla="*/ 91598 h 91494"/>
                <a:gd name="connsiteX12" fmla="*/ 38886 w 67772"/>
                <a:gd name="connsiteY12" fmla="*/ 82501 h 91494"/>
                <a:gd name="connsiteX13" fmla="*/ 52466 w 67772"/>
                <a:gd name="connsiteY13" fmla="*/ 91598 h 91494"/>
                <a:gd name="connsiteX14" fmla="*/ 62883 w 67772"/>
                <a:gd name="connsiteY14" fmla="*/ 84710 h 91494"/>
                <a:gd name="connsiteX15" fmla="*/ 67498 w 67772"/>
                <a:gd name="connsiteY15" fmla="*/ 71714 h 91494"/>
                <a:gd name="connsiteX16" fmla="*/ 65388 w 67772"/>
                <a:gd name="connsiteY16" fmla="*/ 70024 h 91494"/>
                <a:gd name="connsiteX17" fmla="*/ 62487 w 67772"/>
                <a:gd name="connsiteY17" fmla="*/ 74053 h 91494"/>
                <a:gd name="connsiteX18" fmla="*/ 52862 w 67772"/>
                <a:gd name="connsiteY18" fmla="*/ 87959 h 91494"/>
                <a:gd name="connsiteX19" fmla="*/ 48511 w 67772"/>
                <a:gd name="connsiteY19" fmla="*/ 81591 h 91494"/>
                <a:gd name="connsiteX20" fmla="*/ 49170 w 67772"/>
                <a:gd name="connsiteY20" fmla="*/ 76262 h 91494"/>
                <a:gd name="connsiteX21" fmla="*/ 67498 w 67772"/>
                <a:gd name="connsiteY21" fmla="*/ 4003 h 91494"/>
                <a:gd name="connsiteX22" fmla="*/ 39413 w 67772"/>
                <a:gd name="connsiteY22" fmla="*/ 74053 h 91494"/>
                <a:gd name="connsiteX23" fmla="*/ 32688 w 67772"/>
                <a:gd name="connsiteY23" fmla="*/ 82761 h 91494"/>
                <a:gd name="connsiteX24" fmla="*/ 20558 w 67772"/>
                <a:gd name="connsiteY24" fmla="*/ 87959 h 91494"/>
                <a:gd name="connsiteX25" fmla="*/ 10933 w 67772"/>
                <a:gd name="connsiteY25" fmla="*/ 75353 h 91494"/>
                <a:gd name="connsiteX26" fmla="*/ 17789 w 67772"/>
                <a:gd name="connsiteY26" fmla="*/ 48970 h 91494"/>
                <a:gd name="connsiteX27" fmla="*/ 34271 w 67772"/>
                <a:gd name="connsiteY27" fmla="*/ 36623 h 91494"/>
                <a:gd name="connsiteX28" fmla="*/ 46006 w 67772"/>
                <a:gd name="connsiteY28" fmla="*/ 47930 h 91494"/>
                <a:gd name="connsiteX29" fmla="*/ 45610 w 67772"/>
                <a:gd name="connsiteY29" fmla="*/ 49750 h 91494"/>
                <a:gd name="connsiteX30" fmla="*/ 39413 w 67772"/>
                <a:gd name="connsiteY30" fmla="*/ 74053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772" h="91494">
                  <a:moveTo>
                    <a:pt x="67498" y="4003"/>
                  </a:moveTo>
                  <a:cubicBezTo>
                    <a:pt x="67630" y="3743"/>
                    <a:pt x="68025" y="2053"/>
                    <a:pt x="68025" y="1923"/>
                  </a:cubicBezTo>
                  <a:cubicBezTo>
                    <a:pt x="68025" y="1273"/>
                    <a:pt x="67498" y="104"/>
                    <a:pt x="65915" y="104"/>
                  </a:cubicBezTo>
                  <a:cubicBezTo>
                    <a:pt x="63278" y="104"/>
                    <a:pt x="52335" y="1143"/>
                    <a:pt x="49038" y="1403"/>
                  </a:cubicBezTo>
                  <a:cubicBezTo>
                    <a:pt x="47983" y="1533"/>
                    <a:pt x="46137" y="1663"/>
                    <a:pt x="46137" y="4392"/>
                  </a:cubicBezTo>
                  <a:cubicBezTo>
                    <a:pt x="46137" y="6212"/>
                    <a:pt x="47983" y="6212"/>
                    <a:pt x="49566" y="6212"/>
                  </a:cubicBezTo>
                  <a:cubicBezTo>
                    <a:pt x="55895" y="6212"/>
                    <a:pt x="55895" y="7122"/>
                    <a:pt x="55895" y="8161"/>
                  </a:cubicBezTo>
                  <a:cubicBezTo>
                    <a:pt x="55895" y="9071"/>
                    <a:pt x="55631" y="9851"/>
                    <a:pt x="55367" y="11021"/>
                  </a:cubicBezTo>
                  <a:lnTo>
                    <a:pt x="47852" y="40652"/>
                  </a:lnTo>
                  <a:cubicBezTo>
                    <a:pt x="45083" y="36364"/>
                    <a:pt x="40600" y="32984"/>
                    <a:pt x="34271" y="32984"/>
                  </a:cubicBezTo>
                  <a:cubicBezTo>
                    <a:pt x="17394" y="32984"/>
                    <a:pt x="253" y="51309"/>
                    <a:pt x="253" y="70024"/>
                  </a:cubicBezTo>
                  <a:cubicBezTo>
                    <a:pt x="253" y="82631"/>
                    <a:pt x="8823" y="91598"/>
                    <a:pt x="20162" y="91598"/>
                  </a:cubicBezTo>
                  <a:cubicBezTo>
                    <a:pt x="27283" y="91598"/>
                    <a:pt x="33611" y="87569"/>
                    <a:pt x="38886" y="82501"/>
                  </a:cubicBezTo>
                  <a:cubicBezTo>
                    <a:pt x="41391" y="90299"/>
                    <a:pt x="49038" y="91598"/>
                    <a:pt x="52466" y="91598"/>
                  </a:cubicBezTo>
                  <a:cubicBezTo>
                    <a:pt x="57213" y="91598"/>
                    <a:pt x="60509" y="88739"/>
                    <a:pt x="62883" y="84710"/>
                  </a:cubicBezTo>
                  <a:cubicBezTo>
                    <a:pt x="65784" y="79641"/>
                    <a:pt x="67498" y="72234"/>
                    <a:pt x="67498" y="71714"/>
                  </a:cubicBezTo>
                  <a:cubicBezTo>
                    <a:pt x="67498" y="70024"/>
                    <a:pt x="65784" y="70024"/>
                    <a:pt x="65388" y="70024"/>
                  </a:cubicBezTo>
                  <a:cubicBezTo>
                    <a:pt x="63542" y="70024"/>
                    <a:pt x="63410" y="70544"/>
                    <a:pt x="62487" y="74053"/>
                  </a:cubicBezTo>
                  <a:cubicBezTo>
                    <a:pt x="60905" y="80291"/>
                    <a:pt x="58400" y="87959"/>
                    <a:pt x="52862" y="87959"/>
                  </a:cubicBezTo>
                  <a:cubicBezTo>
                    <a:pt x="49434" y="87959"/>
                    <a:pt x="48511" y="85100"/>
                    <a:pt x="48511" y="81591"/>
                  </a:cubicBezTo>
                  <a:cubicBezTo>
                    <a:pt x="48511" y="79122"/>
                    <a:pt x="48775" y="77952"/>
                    <a:pt x="49170" y="76262"/>
                  </a:cubicBezTo>
                  <a:lnTo>
                    <a:pt x="67498" y="4003"/>
                  </a:lnTo>
                  <a:close/>
                  <a:moveTo>
                    <a:pt x="39413" y="74053"/>
                  </a:moveTo>
                  <a:cubicBezTo>
                    <a:pt x="38490" y="77692"/>
                    <a:pt x="35589" y="80291"/>
                    <a:pt x="32688" y="82761"/>
                  </a:cubicBezTo>
                  <a:cubicBezTo>
                    <a:pt x="31502" y="83800"/>
                    <a:pt x="26228" y="87959"/>
                    <a:pt x="20558" y="87959"/>
                  </a:cubicBezTo>
                  <a:cubicBezTo>
                    <a:pt x="15679" y="87959"/>
                    <a:pt x="10933" y="84580"/>
                    <a:pt x="10933" y="75353"/>
                  </a:cubicBezTo>
                  <a:cubicBezTo>
                    <a:pt x="10933" y="68465"/>
                    <a:pt x="14756" y="54169"/>
                    <a:pt x="17789" y="48970"/>
                  </a:cubicBezTo>
                  <a:cubicBezTo>
                    <a:pt x="23854" y="38573"/>
                    <a:pt x="30579" y="36623"/>
                    <a:pt x="34271" y="36623"/>
                  </a:cubicBezTo>
                  <a:cubicBezTo>
                    <a:pt x="43500" y="36623"/>
                    <a:pt x="46006" y="46501"/>
                    <a:pt x="46006" y="47930"/>
                  </a:cubicBezTo>
                  <a:cubicBezTo>
                    <a:pt x="46006" y="48450"/>
                    <a:pt x="45742" y="49360"/>
                    <a:pt x="45610" y="49750"/>
                  </a:cubicBezTo>
                  <a:lnTo>
                    <a:pt x="39413" y="74053"/>
                  </a:lnTo>
                  <a:close/>
                </a:path>
              </a:pathLst>
            </a:custGeom>
            <a:solidFill>
              <a:srgbClr val="000000"/>
            </a:solidFill>
            <a:ln w="18907" cap="flat">
              <a:noFill/>
              <a:prstDash val="solid"/>
              <a:miter/>
            </a:ln>
          </p:spPr>
          <p:txBody>
            <a:bodyPr rtlCol="0" anchor="ctr"/>
            <a:lstStyle/>
            <a:p>
              <a:endParaRPr lang="en-CN"/>
            </a:p>
          </p:txBody>
        </p:sp>
        <p:sp>
          <p:nvSpPr>
            <p:cNvPr id="77" name="Freeform 76">
              <a:extLst>
                <a:ext uri="{FF2B5EF4-FFF2-40B4-BE49-F238E27FC236}">
                  <a16:creationId xmlns:a16="http://schemas.microsoft.com/office/drawing/2014/main" id="{7D4DD026-A193-F92A-F72C-AF1199E5F19C}"/>
                </a:ext>
              </a:extLst>
            </p:cNvPr>
            <p:cNvSpPr/>
            <p:nvPr>
              <p:custDataLst>
                <p:tags r:id="rId105"/>
              </p:custDataLst>
            </p:nvPr>
          </p:nvSpPr>
          <p:spPr>
            <a:xfrm>
              <a:off x="9614581" y="2961844"/>
              <a:ext cx="134426" cy="119906"/>
            </a:xfrm>
            <a:custGeom>
              <a:avLst/>
              <a:gdLst>
                <a:gd name="connsiteX0" fmla="*/ 58668 w 98494"/>
                <a:gd name="connsiteY0" fmla="*/ 9322 h 87855"/>
                <a:gd name="connsiteX1" fmla="*/ 62756 w 98494"/>
                <a:gd name="connsiteY1" fmla="*/ 4904 h 87855"/>
                <a:gd name="connsiteX2" fmla="*/ 70667 w 98494"/>
                <a:gd name="connsiteY2" fmla="*/ 4774 h 87855"/>
                <a:gd name="connsiteX3" fmla="*/ 85434 w 98494"/>
                <a:gd name="connsiteY3" fmla="*/ 5813 h 87855"/>
                <a:gd name="connsiteX4" fmla="*/ 91631 w 98494"/>
                <a:gd name="connsiteY4" fmla="*/ 16080 h 87855"/>
                <a:gd name="connsiteX5" fmla="*/ 90708 w 98494"/>
                <a:gd name="connsiteY5" fmla="*/ 26608 h 87855"/>
                <a:gd name="connsiteX6" fmla="*/ 90445 w 98494"/>
                <a:gd name="connsiteY6" fmla="*/ 28037 h 87855"/>
                <a:gd name="connsiteX7" fmla="*/ 92686 w 98494"/>
                <a:gd name="connsiteY7" fmla="*/ 29987 h 87855"/>
                <a:gd name="connsiteX8" fmla="*/ 95191 w 98494"/>
                <a:gd name="connsiteY8" fmla="*/ 26738 h 87855"/>
                <a:gd name="connsiteX9" fmla="*/ 98751 w 98494"/>
                <a:gd name="connsiteY9" fmla="*/ 1914 h 87855"/>
                <a:gd name="connsiteX10" fmla="*/ 94796 w 98494"/>
                <a:gd name="connsiteY10" fmla="*/ 95 h 87855"/>
                <a:gd name="connsiteX11" fmla="*/ 13706 w 98494"/>
                <a:gd name="connsiteY11" fmla="*/ 95 h 87855"/>
                <a:gd name="connsiteX12" fmla="*/ 9223 w 98494"/>
                <a:gd name="connsiteY12" fmla="*/ 2824 h 87855"/>
                <a:gd name="connsiteX13" fmla="*/ 917 w 98494"/>
                <a:gd name="connsiteY13" fmla="*/ 25828 h 87855"/>
                <a:gd name="connsiteX14" fmla="*/ 257 w 98494"/>
                <a:gd name="connsiteY14" fmla="*/ 28167 h 87855"/>
                <a:gd name="connsiteX15" fmla="*/ 2499 w 98494"/>
                <a:gd name="connsiteY15" fmla="*/ 29987 h 87855"/>
                <a:gd name="connsiteX16" fmla="*/ 5268 w 98494"/>
                <a:gd name="connsiteY16" fmla="*/ 26867 h 87855"/>
                <a:gd name="connsiteX17" fmla="*/ 37308 w 98494"/>
                <a:gd name="connsiteY17" fmla="*/ 4774 h 87855"/>
                <a:gd name="connsiteX18" fmla="*/ 42846 w 98494"/>
                <a:gd name="connsiteY18" fmla="*/ 4774 h 87855"/>
                <a:gd name="connsiteX19" fmla="*/ 46933 w 98494"/>
                <a:gd name="connsiteY19" fmla="*/ 6073 h 87855"/>
                <a:gd name="connsiteX20" fmla="*/ 46406 w 98494"/>
                <a:gd name="connsiteY20" fmla="*/ 8803 h 87855"/>
                <a:gd name="connsiteX21" fmla="*/ 29001 w 98494"/>
                <a:gd name="connsiteY21" fmla="*/ 77163 h 87855"/>
                <a:gd name="connsiteX22" fmla="*/ 13574 w 98494"/>
                <a:gd name="connsiteY22" fmla="*/ 83272 h 87855"/>
                <a:gd name="connsiteX23" fmla="*/ 7641 w 98494"/>
                <a:gd name="connsiteY23" fmla="*/ 86131 h 87855"/>
                <a:gd name="connsiteX24" fmla="*/ 9883 w 98494"/>
                <a:gd name="connsiteY24" fmla="*/ 87950 h 87855"/>
                <a:gd name="connsiteX25" fmla="*/ 21222 w 98494"/>
                <a:gd name="connsiteY25" fmla="*/ 87561 h 87855"/>
                <a:gd name="connsiteX26" fmla="*/ 32561 w 98494"/>
                <a:gd name="connsiteY26" fmla="*/ 87431 h 87855"/>
                <a:gd name="connsiteX27" fmla="*/ 44428 w 98494"/>
                <a:gd name="connsiteY27" fmla="*/ 87561 h 87855"/>
                <a:gd name="connsiteX28" fmla="*/ 55504 w 98494"/>
                <a:gd name="connsiteY28" fmla="*/ 87950 h 87855"/>
                <a:gd name="connsiteX29" fmla="*/ 58536 w 98494"/>
                <a:gd name="connsiteY29" fmla="*/ 85091 h 87855"/>
                <a:gd name="connsiteX30" fmla="*/ 53130 w 98494"/>
                <a:gd name="connsiteY30" fmla="*/ 83272 h 87855"/>
                <a:gd name="connsiteX31" fmla="*/ 45483 w 98494"/>
                <a:gd name="connsiteY31" fmla="*/ 83012 h 87855"/>
                <a:gd name="connsiteX32" fmla="*/ 40736 w 98494"/>
                <a:gd name="connsiteY32" fmla="*/ 80542 h 87855"/>
                <a:gd name="connsiteX33" fmla="*/ 41264 w 98494"/>
                <a:gd name="connsiteY33" fmla="*/ 77553 h 87855"/>
                <a:gd name="connsiteX34" fmla="*/ 58668 w 98494"/>
                <a:gd name="connsiteY34" fmla="*/ 9322 h 8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494" h="87855">
                  <a:moveTo>
                    <a:pt x="58668" y="9322"/>
                  </a:moveTo>
                  <a:cubicBezTo>
                    <a:pt x="59591" y="5553"/>
                    <a:pt x="59855" y="5164"/>
                    <a:pt x="62756" y="4904"/>
                  </a:cubicBezTo>
                  <a:cubicBezTo>
                    <a:pt x="63415" y="4774"/>
                    <a:pt x="68030" y="4774"/>
                    <a:pt x="70667" y="4774"/>
                  </a:cubicBezTo>
                  <a:cubicBezTo>
                    <a:pt x="78710" y="4774"/>
                    <a:pt x="82138" y="4774"/>
                    <a:pt x="85434" y="5813"/>
                  </a:cubicBezTo>
                  <a:cubicBezTo>
                    <a:pt x="91368" y="7633"/>
                    <a:pt x="91631" y="11402"/>
                    <a:pt x="91631" y="16080"/>
                  </a:cubicBezTo>
                  <a:cubicBezTo>
                    <a:pt x="91631" y="18160"/>
                    <a:pt x="91631" y="19849"/>
                    <a:pt x="90708" y="26608"/>
                  </a:cubicBezTo>
                  <a:lnTo>
                    <a:pt x="90445" y="28037"/>
                  </a:lnTo>
                  <a:cubicBezTo>
                    <a:pt x="90445" y="29337"/>
                    <a:pt x="91368" y="29987"/>
                    <a:pt x="92686" y="29987"/>
                  </a:cubicBezTo>
                  <a:cubicBezTo>
                    <a:pt x="94664" y="29987"/>
                    <a:pt x="94928" y="28817"/>
                    <a:pt x="95191" y="26738"/>
                  </a:cubicBezTo>
                  <a:lnTo>
                    <a:pt x="98751" y="1914"/>
                  </a:lnTo>
                  <a:cubicBezTo>
                    <a:pt x="98751" y="95"/>
                    <a:pt x="97169" y="95"/>
                    <a:pt x="94796" y="95"/>
                  </a:cubicBezTo>
                  <a:lnTo>
                    <a:pt x="13706" y="95"/>
                  </a:lnTo>
                  <a:cubicBezTo>
                    <a:pt x="10410" y="95"/>
                    <a:pt x="10146" y="95"/>
                    <a:pt x="9223" y="2824"/>
                  </a:cubicBezTo>
                  <a:lnTo>
                    <a:pt x="917" y="25828"/>
                  </a:lnTo>
                  <a:cubicBezTo>
                    <a:pt x="785" y="26348"/>
                    <a:pt x="257" y="27517"/>
                    <a:pt x="257" y="28167"/>
                  </a:cubicBezTo>
                  <a:cubicBezTo>
                    <a:pt x="257" y="28687"/>
                    <a:pt x="521" y="29987"/>
                    <a:pt x="2499" y="29987"/>
                  </a:cubicBezTo>
                  <a:cubicBezTo>
                    <a:pt x="4213" y="29987"/>
                    <a:pt x="4477" y="29337"/>
                    <a:pt x="5268" y="26867"/>
                  </a:cubicBezTo>
                  <a:cubicBezTo>
                    <a:pt x="12915" y="6073"/>
                    <a:pt x="17266" y="4774"/>
                    <a:pt x="37308" y="4774"/>
                  </a:cubicBezTo>
                  <a:lnTo>
                    <a:pt x="42846" y="4774"/>
                  </a:lnTo>
                  <a:cubicBezTo>
                    <a:pt x="46801" y="4774"/>
                    <a:pt x="46933" y="4904"/>
                    <a:pt x="46933" y="6073"/>
                  </a:cubicBezTo>
                  <a:cubicBezTo>
                    <a:pt x="46933" y="6203"/>
                    <a:pt x="46933" y="6853"/>
                    <a:pt x="46406" y="8803"/>
                  </a:cubicBezTo>
                  <a:lnTo>
                    <a:pt x="29001" y="77163"/>
                  </a:lnTo>
                  <a:cubicBezTo>
                    <a:pt x="27815" y="81972"/>
                    <a:pt x="27419" y="83272"/>
                    <a:pt x="13574" y="83272"/>
                  </a:cubicBezTo>
                  <a:cubicBezTo>
                    <a:pt x="8828" y="83272"/>
                    <a:pt x="7641" y="83272"/>
                    <a:pt x="7641" y="86131"/>
                  </a:cubicBezTo>
                  <a:cubicBezTo>
                    <a:pt x="7641" y="86521"/>
                    <a:pt x="7905" y="87950"/>
                    <a:pt x="9883" y="87950"/>
                  </a:cubicBezTo>
                  <a:cubicBezTo>
                    <a:pt x="13574" y="87950"/>
                    <a:pt x="17530" y="87561"/>
                    <a:pt x="21222" y="87561"/>
                  </a:cubicBezTo>
                  <a:cubicBezTo>
                    <a:pt x="24914" y="87561"/>
                    <a:pt x="28869" y="87431"/>
                    <a:pt x="32561" y="87431"/>
                  </a:cubicBezTo>
                  <a:cubicBezTo>
                    <a:pt x="36253" y="87431"/>
                    <a:pt x="40736" y="87431"/>
                    <a:pt x="44428" y="87561"/>
                  </a:cubicBezTo>
                  <a:cubicBezTo>
                    <a:pt x="47988" y="87690"/>
                    <a:pt x="51944" y="87950"/>
                    <a:pt x="55504" y="87950"/>
                  </a:cubicBezTo>
                  <a:cubicBezTo>
                    <a:pt x="56559" y="87950"/>
                    <a:pt x="58536" y="87950"/>
                    <a:pt x="58536" y="85091"/>
                  </a:cubicBezTo>
                  <a:cubicBezTo>
                    <a:pt x="58536" y="83272"/>
                    <a:pt x="57218" y="83272"/>
                    <a:pt x="53130" y="83272"/>
                  </a:cubicBezTo>
                  <a:cubicBezTo>
                    <a:pt x="50625" y="83272"/>
                    <a:pt x="47988" y="83142"/>
                    <a:pt x="45483" y="83012"/>
                  </a:cubicBezTo>
                  <a:cubicBezTo>
                    <a:pt x="41000" y="82622"/>
                    <a:pt x="40736" y="82102"/>
                    <a:pt x="40736" y="80542"/>
                  </a:cubicBezTo>
                  <a:cubicBezTo>
                    <a:pt x="40736" y="79633"/>
                    <a:pt x="40736" y="79373"/>
                    <a:pt x="41264" y="77553"/>
                  </a:cubicBezTo>
                  <a:lnTo>
                    <a:pt x="58668" y="9322"/>
                  </a:lnTo>
                  <a:close/>
                </a:path>
              </a:pathLst>
            </a:custGeom>
            <a:solidFill>
              <a:srgbClr val="000000"/>
            </a:solidFill>
            <a:ln w="18907" cap="flat">
              <a:noFill/>
              <a:prstDash val="solid"/>
              <a:miter/>
            </a:ln>
          </p:spPr>
          <p:txBody>
            <a:bodyPr rtlCol="0" anchor="ctr"/>
            <a:lstStyle/>
            <a:p>
              <a:endParaRPr lang="en-CN"/>
            </a:p>
          </p:txBody>
        </p:sp>
        <p:sp>
          <p:nvSpPr>
            <p:cNvPr id="78" name="Freeform 77">
              <a:extLst>
                <a:ext uri="{FF2B5EF4-FFF2-40B4-BE49-F238E27FC236}">
                  <a16:creationId xmlns:a16="http://schemas.microsoft.com/office/drawing/2014/main" id="{FA058C95-788C-1E48-4376-526218FED53A}"/>
                </a:ext>
              </a:extLst>
            </p:cNvPr>
            <p:cNvSpPr/>
            <p:nvPr>
              <p:custDataLst>
                <p:tags r:id="rId106"/>
              </p:custDataLst>
            </p:nvPr>
          </p:nvSpPr>
          <p:spPr>
            <a:xfrm>
              <a:off x="9782932" y="3051056"/>
              <a:ext cx="100002" cy="253394"/>
            </a:xfrm>
            <a:custGeom>
              <a:avLst/>
              <a:gdLst>
                <a:gd name="connsiteX0" fmla="*/ 72594 w 73272"/>
                <a:gd name="connsiteY0" fmla="*/ 7156 h 185662"/>
                <a:gd name="connsiteX1" fmla="*/ 73536 w 73272"/>
                <a:gd name="connsiteY1" fmla="*/ 3814 h 185662"/>
                <a:gd name="connsiteX2" fmla="*/ 69769 w 73272"/>
                <a:gd name="connsiteY2" fmla="*/ 101 h 185662"/>
                <a:gd name="connsiteX3" fmla="*/ 66567 w 73272"/>
                <a:gd name="connsiteY3" fmla="*/ 1772 h 185662"/>
                <a:gd name="connsiteX4" fmla="*/ 1205 w 73272"/>
                <a:gd name="connsiteY4" fmla="*/ 178709 h 185662"/>
                <a:gd name="connsiteX5" fmla="*/ 264 w 73272"/>
                <a:gd name="connsiteY5" fmla="*/ 182050 h 185662"/>
                <a:gd name="connsiteX6" fmla="*/ 4031 w 73272"/>
                <a:gd name="connsiteY6" fmla="*/ 185764 h 185662"/>
                <a:gd name="connsiteX7" fmla="*/ 8175 w 73272"/>
                <a:gd name="connsiteY7" fmla="*/ 181308 h 185662"/>
                <a:gd name="connsiteX8" fmla="*/ 72594 w 73272"/>
                <a:gd name="connsiteY8" fmla="*/ 7156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72" h="185662">
                  <a:moveTo>
                    <a:pt x="72594" y="7156"/>
                  </a:moveTo>
                  <a:cubicBezTo>
                    <a:pt x="73536" y="4743"/>
                    <a:pt x="73536" y="4000"/>
                    <a:pt x="73536" y="3814"/>
                  </a:cubicBezTo>
                  <a:cubicBezTo>
                    <a:pt x="73536" y="1772"/>
                    <a:pt x="71841" y="101"/>
                    <a:pt x="69769" y="101"/>
                  </a:cubicBezTo>
                  <a:cubicBezTo>
                    <a:pt x="68450" y="101"/>
                    <a:pt x="67132" y="658"/>
                    <a:pt x="66567" y="1772"/>
                  </a:cubicBezTo>
                  <a:lnTo>
                    <a:pt x="1205" y="178709"/>
                  </a:lnTo>
                  <a:cubicBezTo>
                    <a:pt x="264" y="181122"/>
                    <a:pt x="264" y="181865"/>
                    <a:pt x="264" y="182050"/>
                  </a:cubicBezTo>
                  <a:cubicBezTo>
                    <a:pt x="264" y="184093"/>
                    <a:pt x="1959" y="185764"/>
                    <a:pt x="4031" y="185764"/>
                  </a:cubicBezTo>
                  <a:cubicBezTo>
                    <a:pt x="6480" y="185764"/>
                    <a:pt x="7045" y="184464"/>
                    <a:pt x="8175" y="181308"/>
                  </a:cubicBezTo>
                  <a:lnTo>
                    <a:pt x="72594" y="7156"/>
                  </a:lnTo>
                  <a:close/>
                </a:path>
              </a:pathLst>
            </a:custGeom>
            <a:solidFill>
              <a:srgbClr val="000000"/>
            </a:solidFill>
            <a:ln w="18907" cap="flat">
              <a:noFill/>
              <a:prstDash val="solid"/>
              <a:miter/>
            </a:ln>
          </p:spPr>
          <p:txBody>
            <a:bodyPr rtlCol="0" anchor="ctr"/>
            <a:lstStyle/>
            <a:p>
              <a:endParaRPr lang="en-CN"/>
            </a:p>
          </p:txBody>
        </p:sp>
        <p:sp>
          <p:nvSpPr>
            <p:cNvPr id="79" name="Freeform 78">
              <a:extLst>
                <a:ext uri="{FF2B5EF4-FFF2-40B4-BE49-F238E27FC236}">
                  <a16:creationId xmlns:a16="http://schemas.microsoft.com/office/drawing/2014/main" id="{E2BAB770-29FC-5ED9-E4C8-DD69DF6EB69C}"/>
                </a:ext>
              </a:extLst>
            </p:cNvPr>
            <p:cNvSpPr/>
            <p:nvPr>
              <p:custDataLst>
                <p:tags r:id="rId107"/>
              </p:custDataLst>
            </p:nvPr>
          </p:nvSpPr>
          <p:spPr>
            <a:xfrm>
              <a:off x="9916098" y="3036081"/>
              <a:ext cx="200519" cy="253394"/>
            </a:xfrm>
            <a:custGeom>
              <a:avLst/>
              <a:gdLst>
                <a:gd name="connsiteX0" fmla="*/ 59791 w 146921"/>
                <a:gd name="connsiteY0" fmla="*/ 166261 h 185662"/>
                <a:gd name="connsiteX1" fmla="*/ 26639 w 146921"/>
                <a:gd name="connsiteY1" fmla="*/ 94039 h 185662"/>
                <a:gd name="connsiteX2" fmla="*/ 23814 w 146921"/>
                <a:gd name="connsiteY2" fmla="*/ 91068 h 185662"/>
                <a:gd name="connsiteX3" fmla="*/ 20612 w 146921"/>
                <a:gd name="connsiteY3" fmla="*/ 92553 h 185662"/>
                <a:gd name="connsiteX4" fmla="*/ 2717 w 146921"/>
                <a:gd name="connsiteY4" fmla="*/ 105921 h 185662"/>
                <a:gd name="connsiteX5" fmla="*/ 269 w 146921"/>
                <a:gd name="connsiteY5" fmla="*/ 108892 h 185662"/>
                <a:gd name="connsiteX6" fmla="*/ 2152 w 146921"/>
                <a:gd name="connsiteY6" fmla="*/ 110934 h 185662"/>
                <a:gd name="connsiteX7" fmla="*/ 8556 w 146921"/>
                <a:gd name="connsiteY7" fmla="*/ 106849 h 185662"/>
                <a:gd name="connsiteX8" fmla="*/ 14584 w 146921"/>
                <a:gd name="connsiteY8" fmla="*/ 102394 h 185662"/>
                <a:gd name="connsiteX9" fmla="*/ 51691 w 146921"/>
                <a:gd name="connsiteY9" fmla="*/ 182785 h 185662"/>
                <a:gd name="connsiteX10" fmla="*/ 55647 w 146921"/>
                <a:gd name="connsiteY10" fmla="*/ 185756 h 185662"/>
                <a:gd name="connsiteX11" fmla="*/ 60356 w 146921"/>
                <a:gd name="connsiteY11" fmla="*/ 182043 h 185662"/>
                <a:gd name="connsiteX12" fmla="*/ 145872 w 146921"/>
                <a:gd name="connsiteY12" fmla="*/ 7520 h 185662"/>
                <a:gd name="connsiteX13" fmla="*/ 147190 w 146921"/>
                <a:gd name="connsiteY13" fmla="*/ 3807 h 185662"/>
                <a:gd name="connsiteX14" fmla="*/ 143423 w 146921"/>
                <a:gd name="connsiteY14" fmla="*/ 94 h 185662"/>
                <a:gd name="connsiteX15" fmla="*/ 139091 w 146921"/>
                <a:gd name="connsiteY15" fmla="*/ 3992 h 185662"/>
                <a:gd name="connsiteX16" fmla="*/ 59791 w 146921"/>
                <a:gd name="connsiteY16" fmla="*/ 166261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921" h="185662">
                  <a:moveTo>
                    <a:pt x="59791" y="166261"/>
                  </a:moveTo>
                  <a:lnTo>
                    <a:pt x="26639" y="94039"/>
                  </a:lnTo>
                  <a:cubicBezTo>
                    <a:pt x="25321" y="91068"/>
                    <a:pt x="24379" y="91068"/>
                    <a:pt x="23814" y="91068"/>
                  </a:cubicBezTo>
                  <a:cubicBezTo>
                    <a:pt x="23625" y="91068"/>
                    <a:pt x="22684" y="91068"/>
                    <a:pt x="20612" y="92553"/>
                  </a:cubicBezTo>
                  <a:lnTo>
                    <a:pt x="2717" y="105921"/>
                  </a:lnTo>
                  <a:cubicBezTo>
                    <a:pt x="269" y="107778"/>
                    <a:pt x="269" y="108335"/>
                    <a:pt x="269" y="108892"/>
                  </a:cubicBezTo>
                  <a:cubicBezTo>
                    <a:pt x="269" y="109820"/>
                    <a:pt x="834" y="110934"/>
                    <a:pt x="2152" y="110934"/>
                  </a:cubicBezTo>
                  <a:cubicBezTo>
                    <a:pt x="3282" y="110934"/>
                    <a:pt x="6484" y="108335"/>
                    <a:pt x="8556" y="106849"/>
                  </a:cubicBezTo>
                  <a:cubicBezTo>
                    <a:pt x="9687" y="105921"/>
                    <a:pt x="12512" y="103879"/>
                    <a:pt x="14584" y="102394"/>
                  </a:cubicBezTo>
                  <a:lnTo>
                    <a:pt x="51691" y="182785"/>
                  </a:lnTo>
                  <a:cubicBezTo>
                    <a:pt x="53010" y="185756"/>
                    <a:pt x="53952" y="185756"/>
                    <a:pt x="55647" y="185756"/>
                  </a:cubicBezTo>
                  <a:cubicBezTo>
                    <a:pt x="58472" y="185756"/>
                    <a:pt x="59037" y="184642"/>
                    <a:pt x="60356" y="182043"/>
                  </a:cubicBezTo>
                  <a:lnTo>
                    <a:pt x="145872" y="7520"/>
                  </a:lnTo>
                  <a:cubicBezTo>
                    <a:pt x="147190" y="4921"/>
                    <a:pt x="147190" y="4178"/>
                    <a:pt x="147190" y="3807"/>
                  </a:cubicBezTo>
                  <a:cubicBezTo>
                    <a:pt x="147190" y="1950"/>
                    <a:pt x="145684" y="94"/>
                    <a:pt x="143423" y="94"/>
                  </a:cubicBezTo>
                  <a:cubicBezTo>
                    <a:pt x="141916" y="94"/>
                    <a:pt x="140598" y="1022"/>
                    <a:pt x="139091" y="3992"/>
                  </a:cubicBezTo>
                  <a:lnTo>
                    <a:pt x="59791" y="166261"/>
                  </a:lnTo>
                  <a:close/>
                </a:path>
              </a:pathLst>
            </a:custGeom>
            <a:solidFill>
              <a:srgbClr val="000000"/>
            </a:solidFill>
            <a:ln w="18907" cap="flat">
              <a:noFill/>
              <a:prstDash val="solid"/>
              <a:miter/>
            </a:ln>
          </p:spPr>
          <p:txBody>
            <a:bodyPr rtlCol="0" anchor="ctr"/>
            <a:lstStyle/>
            <a:p>
              <a:endParaRPr lang="en-CN"/>
            </a:p>
          </p:txBody>
        </p:sp>
        <p:sp>
          <p:nvSpPr>
            <p:cNvPr id="80" name="Freeform 79">
              <a:extLst>
                <a:ext uri="{FF2B5EF4-FFF2-40B4-BE49-F238E27FC236}">
                  <a16:creationId xmlns:a16="http://schemas.microsoft.com/office/drawing/2014/main" id="{34FCD375-CF24-633B-20C0-7D2EEC995DAC}"/>
                </a:ext>
              </a:extLst>
            </p:cNvPr>
            <p:cNvSpPr/>
            <p:nvPr>
              <p:custDataLst>
                <p:tags r:id="rId108"/>
              </p:custDataLst>
            </p:nvPr>
          </p:nvSpPr>
          <p:spPr>
            <a:xfrm>
              <a:off x="10111564" y="3036081"/>
              <a:ext cx="111251" cy="10135"/>
            </a:xfrm>
            <a:custGeom>
              <a:avLst/>
              <a:gdLst>
                <a:gd name="connsiteX0" fmla="*/ 0 w 81514"/>
                <a:gd name="connsiteY0" fmla="*/ 0 h 7426"/>
                <a:gd name="connsiteX1" fmla="*/ 81515 w 81514"/>
                <a:gd name="connsiteY1" fmla="*/ 0 h 7426"/>
                <a:gd name="connsiteX2" fmla="*/ 81515 w 81514"/>
                <a:gd name="connsiteY2" fmla="*/ 7426 h 7426"/>
                <a:gd name="connsiteX3" fmla="*/ 0 w 81514"/>
                <a:gd name="connsiteY3" fmla="*/ 7426 h 7426"/>
              </a:gdLst>
              <a:ahLst/>
              <a:cxnLst>
                <a:cxn ang="0">
                  <a:pos x="connsiteX0" y="connsiteY0"/>
                </a:cxn>
                <a:cxn ang="0">
                  <a:pos x="connsiteX1" y="connsiteY1"/>
                </a:cxn>
                <a:cxn ang="0">
                  <a:pos x="connsiteX2" y="connsiteY2"/>
                </a:cxn>
                <a:cxn ang="0">
                  <a:pos x="connsiteX3" y="connsiteY3"/>
                </a:cxn>
              </a:cxnLst>
              <a:rect l="l" t="t" r="r" b="b"/>
              <a:pathLst>
                <a:path w="81514" h="7426">
                  <a:moveTo>
                    <a:pt x="0" y="0"/>
                  </a:moveTo>
                  <a:lnTo>
                    <a:pt x="81515" y="0"/>
                  </a:lnTo>
                  <a:lnTo>
                    <a:pt x="81515" y="7426"/>
                  </a:lnTo>
                  <a:lnTo>
                    <a:pt x="0" y="7426"/>
                  </a:lnTo>
                  <a:close/>
                </a:path>
              </a:pathLst>
            </a:custGeom>
            <a:solidFill>
              <a:srgbClr val="000000"/>
            </a:solidFill>
            <a:ln w="18907" cap="flat">
              <a:noFill/>
              <a:prstDash val="solid"/>
              <a:miter/>
            </a:ln>
          </p:spPr>
          <p:txBody>
            <a:bodyPr rtlCol="0" anchor="ctr"/>
            <a:lstStyle/>
            <a:p>
              <a:endParaRPr lang="en-CN"/>
            </a:p>
          </p:txBody>
        </p:sp>
        <p:sp>
          <p:nvSpPr>
            <p:cNvPr id="81" name="Freeform 80">
              <a:extLst>
                <a:ext uri="{FF2B5EF4-FFF2-40B4-BE49-F238E27FC236}">
                  <a16:creationId xmlns:a16="http://schemas.microsoft.com/office/drawing/2014/main" id="{50566D4E-4751-843C-D8D0-C367AB471C7F}"/>
                </a:ext>
              </a:extLst>
            </p:cNvPr>
            <p:cNvSpPr/>
            <p:nvPr>
              <p:custDataLst>
                <p:tags r:id="rId109"/>
              </p:custDataLst>
            </p:nvPr>
          </p:nvSpPr>
          <p:spPr>
            <a:xfrm>
              <a:off x="10122104" y="3129101"/>
              <a:ext cx="100002" cy="114787"/>
            </a:xfrm>
            <a:custGeom>
              <a:avLst/>
              <a:gdLst>
                <a:gd name="connsiteX0" fmla="*/ 67145 w 73272"/>
                <a:gd name="connsiteY0" fmla="*/ 11612 h 84105"/>
                <a:gd name="connsiteX1" fmla="*/ 58857 w 73272"/>
                <a:gd name="connsiteY1" fmla="*/ 14212 h 84105"/>
                <a:gd name="connsiteX2" fmla="*/ 55467 w 73272"/>
                <a:gd name="connsiteY2" fmla="*/ 21452 h 84105"/>
                <a:gd name="connsiteX3" fmla="*/ 62436 w 73272"/>
                <a:gd name="connsiteY3" fmla="*/ 27951 h 84105"/>
                <a:gd name="connsiteX4" fmla="*/ 72984 w 73272"/>
                <a:gd name="connsiteY4" fmla="*/ 16068 h 84105"/>
                <a:gd name="connsiteX5" fmla="*/ 50758 w 73272"/>
                <a:gd name="connsiteY5" fmla="*/ 101 h 84105"/>
                <a:gd name="connsiteX6" fmla="*/ 277 w 73272"/>
                <a:gd name="connsiteY6" fmla="*/ 52829 h 84105"/>
                <a:gd name="connsiteX7" fmla="*/ 30791 w 73272"/>
                <a:gd name="connsiteY7" fmla="*/ 84206 h 84105"/>
                <a:gd name="connsiteX8" fmla="*/ 73549 w 73272"/>
                <a:gd name="connsiteY8" fmla="*/ 62298 h 84105"/>
                <a:gd name="connsiteX9" fmla="*/ 71289 w 73272"/>
                <a:gd name="connsiteY9" fmla="*/ 59885 h 84105"/>
                <a:gd name="connsiteX10" fmla="*/ 68840 w 73272"/>
                <a:gd name="connsiteY10" fmla="*/ 61741 h 84105"/>
                <a:gd name="connsiteX11" fmla="*/ 31168 w 73272"/>
                <a:gd name="connsiteY11" fmla="*/ 80122 h 84105"/>
                <a:gd name="connsiteX12" fmla="*/ 14216 w 73272"/>
                <a:gd name="connsiteY12" fmla="*/ 59885 h 84105"/>
                <a:gd name="connsiteX13" fmla="*/ 24387 w 73272"/>
                <a:gd name="connsiteY13" fmla="*/ 22752 h 84105"/>
                <a:gd name="connsiteX14" fmla="*/ 50946 w 73272"/>
                <a:gd name="connsiteY14" fmla="*/ 4186 h 84105"/>
                <a:gd name="connsiteX15" fmla="*/ 67145 w 73272"/>
                <a:gd name="connsiteY15" fmla="*/ 11612 h 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272" h="84105">
                  <a:moveTo>
                    <a:pt x="67145" y="11612"/>
                  </a:moveTo>
                  <a:cubicBezTo>
                    <a:pt x="64131" y="11612"/>
                    <a:pt x="61494" y="11612"/>
                    <a:pt x="58857" y="14212"/>
                  </a:cubicBezTo>
                  <a:cubicBezTo>
                    <a:pt x="55843" y="16996"/>
                    <a:pt x="55467" y="20153"/>
                    <a:pt x="55467" y="21452"/>
                  </a:cubicBezTo>
                  <a:cubicBezTo>
                    <a:pt x="55467" y="25908"/>
                    <a:pt x="58857" y="27951"/>
                    <a:pt x="62436" y="27951"/>
                  </a:cubicBezTo>
                  <a:cubicBezTo>
                    <a:pt x="67899" y="27951"/>
                    <a:pt x="72984" y="23495"/>
                    <a:pt x="72984" y="16068"/>
                  </a:cubicBezTo>
                  <a:cubicBezTo>
                    <a:pt x="72984" y="6971"/>
                    <a:pt x="64131" y="101"/>
                    <a:pt x="50758" y="101"/>
                  </a:cubicBezTo>
                  <a:cubicBezTo>
                    <a:pt x="25329" y="101"/>
                    <a:pt x="277" y="26651"/>
                    <a:pt x="277" y="52829"/>
                  </a:cubicBezTo>
                  <a:cubicBezTo>
                    <a:pt x="277" y="69539"/>
                    <a:pt x="11202" y="84206"/>
                    <a:pt x="30791" y="84206"/>
                  </a:cubicBezTo>
                  <a:cubicBezTo>
                    <a:pt x="57727" y="84206"/>
                    <a:pt x="73549" y="64526"/>
                    <a:pt x="73549" y="62298"/>
                  </a:cubicBezTo>
                  <a:cubicBezTo>
                    <a:pt x="73549" y="61184"/>
                    <a:pt x="72419" y="59885"/>
                    <a:pt x="71289" y="59885"/>
                  </a:cubicBezTo>
                  <a:cubicBezTo>
                    <a:pt x="70347" y="59885"/>
                    <a:pt x="69971" y="60256"/>
                    <a:pt x="68840" y="61741"/>
                  </a:cubicBezTo>
                  <a:cubicBezTo>
                    <a:pt x="53960" y="80122"/>
                    <a:pt x="33428" y="80122"/>
                    <a:pt x="31168" y="80122"/>
                  </a:cubicBezTo>
                  <a:cubicBezTo>
                    <a:pt x="19301" y="80122"/>
                    <a:pt x="14216" y="71024"/>
                    <a:pt x="14216" y="59885"/>
                  </a:cubicBezTo>
                  <a:cubicBezTo>
                    <a:pt x="14216" y="52272"/>
                    <a:pt x="17983" y="34263"/>
                    <a:pt x="24387" y="22752"/>
                  </a:cubicBezTo>
                  <a:cubicBezTo>
                    <a:pt x="30226" y="12169"/>
                    <a:pt x="40586" y="4186"/>
                    <a:pt x="50946" y="4186"/>
                  </a:cubicBezTo>
                  <a:cubicBezTo>
                    <a:pt x="57350" y="4186"/>
                    <a:pt x="64508" y="6599"/>
                    <a:pt x="67145" y="11612"/>
                  </a:cubicBezTo>
                  <a:close/>
                </a:path>
              </a:pathLst>
            </a:custGeom>
            <a:solidFill>
              <a:srgbClr val="000000"/>
            </a:solidFill>
            <a:ln w="18907" cap="flat">
              <a:noFill/>
              <a:prstDash val="solid"/>
              <a:miter/>
            </a:ln>
          </p:spPr>
          <p:txBody>
            <a:bodyPr rtlCol="0" anchor="ctr"/>
            <a:lstStyle/>
            <a:p>
              <a:endParaRPr lang="en-CN"/>
            </a:p>
          </p:txBody>
        </p:sp>
        <p:sp>
          <p:nvSpPr>
            <p:cNvPr id="82" name="Freeform 81">
              <a:extLst>
                <a:ext uri="{FF2B5EF4-FFF2-40B4-BE49-F238E27FC236}">
                  <a16:creationId xmlns:a16="http://schemas.microsoft.com/office/drawing/2014/main" id="{14073612-A2EF-4581-E806-1768BFC1DB69}"/>
                </a:ext>
              </a:extLst>
            </p:cNvPr>
            <p:cNvSpPr/>
            <p:nvPr>
              <p:custDataLst>
                <p:tags r:id="rId110"/>
              </p:custDataLst>
            </p:nvPr>
          </p:nvSpPr>
          <p:spPr>
            <a:xfrm>
              <a:off x="10237469" y="3051056"/>
              <a:ext cx="59641" cy="253394"/>
            </a:xfrm>
            <a:custGeom>
              <a:avLst/>
              <a:gdLst>
                <a:gd name="connsiteX0" fmla="*/ 43981 w 43699"/>
                <a:gd name="connsiteY0" fmla="*/ 92932 h 185662"/>
                <a:gd name="connsiteX1" fmla="*/ 31549 w 43699"/>
                <a:gd name="connsiteY1" fmla="*/ 35006 h 185662"/>
                <a:gd name="connsiteX2" fmla="*/ 2165 w 43699"/>
                <a:gd name="connsiteY2" fmla="*/ 101 h 185662"/>
                <a:gd name="connsiteX3" fmla="*/ 281 w 43699"/>
                <a:gd name="connsiteY3" fmla="*/ 1958 h 185662"/>
                <a:gd name="connsiteX4" fmla="*/ 3860 w 43699"/>
                <a:gd name="connsiteY4" fmla="*/ 6228 h 185662"/>
                <a:gd name="connsiteX5" fmla="*/ 33056 w 43699"/>
                <a:gd name="connsiteY5" fmla="*/ 92932 h 185662"/>
                <a:gd name="connsiteX6" fmla="*/ 2730 w 43699"/>
                <a:gd name="connsiteY6" fmla="*/ 180751 h 185662"/>
                <a:gd name="connsiteX7" fmla="*/ 281 w 43699"/>
                <a:gd name="connsiteY7" fmla="*/ 183907 h 185662"/>
                <a:gd name="connsiteX8" fmla="*/ 2165 w 43699"/>
                <a:gd name="connsiteY8" fmla="*/ 185764 h 185662"/>
                <a:gd name="connsiteX9" fmla="*/ 32114 w 43699"/>
                <a:gd name="connsiteY9" fmla="*/ 149559 h 185662"/>
                <a:gd name="connsiteX10" fmla="*/ 43981 w 43699"/>
                <a:gd name="connsiteY10" fmla="*/ 92932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99" h="185662">
                  <a:moveTo>
                    <a:pt x="43981" y="92932"/>
                  </a:moveTo>
                  <a:cubicBezTo>
                    <a:pt x="43981" y="78451"/>
                    <a:pt x="41909" y="55986"/>
                    <a:pt x="31549" y="35006"/>
                  </a:cubicBezTo>
                  <a:cubicBezTo>
                    <a:pt x="20247" y="12169"/>
                    <a:pt x="4048" y="101"/>
                    <a:pt x="2165" y="101"/>
                  </a:cubicBezTo>
                  <a:cubicBezTo>
                    <a:pt x="1035" y="101"/>
                    <a:pt x="281" y="844"/>
                    <a:pt x="281" y="1958"/>
                  </a:cubicBezTo>
                  <a:cubicBezTo>
                    <a:pt x="281" y="2515"/>
                    <a:pt x="281" y="2886"/>
                    <a:pt x="3860" y="6228"/>
                  </a:cubicBezTo>
                  <a:cubicBezTo>
                    <a:pt x="22319" y="24609"/>
                    <a:pt x="33056" y="54129"/>
                    <a:pt x="33056" y="92932"/>
                  </a:cubicBezTo>
                  <a:cubicBezTo>
                    <a:pt x="33056" y="124681"/>
                    <a:pt x="26087" y="157357"/>
                    <a:pt x="2730" y="180751"/>
                  </a:cubicBezTo>
                  <a:cubicBezTo>
                    <a:pt x="281" y="182979"/>
                    <a:pt x="281" y="183350"/>
                    <a:pt x="281" y="183907"/>
                  </a:cubicBezTo>
                  <a:cubicBezTo>
                    <a:pt x="281" y="185021"/>
                    <a:pt x="1035" y="185764"/>
                    <a:pt x="2165" y="185764"/>
                  </a:cubicBezTo>
                  <a:cubicBezTo>
                    <a:pt x="4048" y="185764"/>
                    <a:pt x="21001" y="173139"/>
                    <a:pt x="32114" y="149559"/>
                  </a:cubicBezTo>
                  <a:cubicBezTo>
                    <a:pt x="41721" y="129137"/>
                    <a:pt x="43981" y="108528"/>
                    <a:pt x="43981" y="92932"/>
                  </a:cubicBezTo>
                  <a:close/>
                </a:path>
              </a:pathLst>
            </a:custGeom>
            <a:solidFill>
              <a:srgbClr val="000000"/>
            </a:solidFill>
            <a:ln w="18907" cap="flat">
              <a:noFill/>
              <a:prstDash val="solid"/>
              <a:miter/>
            </a:ln>
          </p:spPr>
          <p:txBody>
            <a:bodyPr rtlCol="0" anchor="ctr"/>
            <a:lstStyle/>
            <a:p>
              <a:endParaRPr lang="en-CN"/>
            </a:p>
          </p:txBody>
        </p:sp>
        <p:sp>
          <p:nvSpPr>
            <p:cNvPr id="83" name="Freeform 82">
              <a:extLst>
                <a:ext uri="{FF2B5EF4-FFF2-40B4-BE49-F238E27FC236}">
                  <a16:creationId xmlns:a16="http://schemas.microsoft.com/office/drawing/2014/main" id="{612388CB-4A5B-CEF5-E9A1-3A9C73A4BD19}"/>
                </a:ext>
              </a:extLst>
            </p:cNvPr>
            <p:cNvSpPr/>
            <p:nvPr>
              <p:custDataLst>
                <p:tags r:id="rId111"/>
              </p:custDataLst>
            </p:nvPr>
          </p:nvSpPr>
          <p:spPr>
            <a:xfrm>
              <a:off x="10332559" y="3126567"/>
              <a:ext cx="145505" cy="116560"/>
            </a:xfrm>
            <a:custGeom>
              <a:avLst/>
              <a:gdLst>
                <a:gd name="connsiteX0" fmla="*/ 94089 w 106612"/>
                <a:gd name="connsiteY0" fmla="*/ 9570 h 85404"/>
                <a:gd name="connsiteX1" fmla="*/ 83917 w 106612"/>
                <a:gd name="connsiteY1" fmla="*/ 22381 h 85404"/>
                <a:gd name="connsiteX2" fmla="*/ 93336 w 106612"/>
                <a:gd name="connsiteY2" fmla="*/ 30921 h 85404"/>
                <a:gd name="connsiteX3" fmla="*/ 106898 w 106612"/>
                <a:gd name="connsiteY3" fmla="*/ 16439 h 85404"/>
                <a:gd name="connsiteX4" fmla="*/ 85424 w 106612"/>
                <a:gd name="connsiteY4" fmla="*/ 101 h 85404"/>
                <a:gd name="connsiteX5" fmla="*/ 65270 w 106612"/>
                <a:gd name="connsiteY5" fmla="*/ 11427 h 85404"/>
                <a:gd name="connsiteX6" fmla="*/ 39276 w 106612"/>
                <a:gd name="connsiteY6" fmla="*/ 101 h 85404"/>
                <a:gd name="connsiteX7" fmla="*/ 2734 w 106612"/>
                <a:gd name="connsiteY7" fmla="*/ 29065 h 85404"/>
                <a:gd name="connsiteX8" fmla="*/ 7254 w 106612"/>
                <a:gd name="connsiteY8" fmla="*/ 31664 h 85404"/>
                <a:gd name="connsiteX9" fmla="*/ 11587 w 106612"/>
                <a:gd name="connsiteY9" fmla="*/ 29250 h 85404"/>
                <a:gd name="connsiteX10" fmla="*/ 38334 w 106612"/>
                <a:gd name="connsiteY10" fmla="*/ 6785 h 85404"/>
                <a:gd name="connsiteX11" fmla="*/ 48882 w 106612"/>
                <a:gd name="connsiteY11" fmla="*/ 16068 h 85404"/>
                <a:gd name="connsiteX12" fmla="*/ 44550 w 106612"/>
                <a:gd name="connsiteY12" fmla="*/ 36491 h 85404"/>
                <a:gd name="connsiteX13" fmla="*/ 38146 w 106612"/>
                <a:gd name="connsiteY13" fmla="*/ 61927 h 85404"/>
                <a:gd name="connsiteX14" fmla="*/ 22135 w 106612"/>
                <a:gd name="connsiteY14" fmla="*/ 78822 h 85404"/>
                <a:gd name="connsiteX15" fmla="*/ 13094 w 106612"/>
                <a:gd name="connsiteY15" fmla="*/ 76037 h 85404"/>
                <a:gd name="connsiteX16" fmla="*/ 23265 w 106612"/>
                <a:gd name="connsiteY16" fmla="*/ 63226 h 85404"/>
                <a:gd name="connsiteX17" fmla="*/ 13847 w 106612"/>
                <a:gd name="connsiteY17" fmla="*/ 54686 h 85404"/>
                <a:gd name="connsiteX18" fmla="*/ 285 w 106612"/>
                <a:gd name="connsiteY18" fmla="*/ 69168 h 85404"/>
                <a:gd name="connsiteX19" fmla="*/ 21758 w 106612"/>
                <a:gd name="connsiteY19" fmla="*/ 85506 h 85404"/>
                <a:gd name="connsiteX20" fmla="*/ 41913 w 106612"/>
                <a:gd name="connsiteY20" fmla="*/ 74181 h 85404"/>
                <a:gd name="connsiteX21" fmla="*/ 67907 w 106612"/>
                <a:gd name="connsiteY21" fmla="*/ 85506 h 85404"/>
                <a:gd name="connsiteX22" fmla="*/ 104449 w 106612"/>
                <a:gd name="connsiteY22" fmla="*/ 56543 h 85404"/>
                <a:gd name="connsiteX23" fmla="*/ 99928 w 106612"/>
                <a:gd name="connsiteY23" fmla="*/ 53943 h 85404"/>
                <a:gd name="connsiteX24" fmla="*/ 95596 w 106612"/>
                <a:gd name="connsiteY24" fmla="*/ 56357 h 85404"/>
                <a:gd name="connsiteX25" fmla="*/ 68849 w 106612"/>
                <a:gd name="connsiteY25" fmla="*/ 78822 h 85404"/>
                <a:gd name="connsiteX26" fmla="*/ 58300 w 106612"/>
                <a:gd name="connsiteY26" fmla="*/ 69539 h 85404"/>
                <a:gd name="connsiteX27" fmla="*/ 62444 w 106612"/>
                <a:gd name="connsiteY27" fmla="*/ 48930 h 85404"/>
                <a:gd name="connsiteX28" fmla="*/ 69037 w 106612"/>
                <a:gd name="connsiteY28" fmla="*/ 23680 h 85404"/>
                <a:gd name="connsiteX29" fmla="*/ 85048 w 106612"/>
                <a:gd name="connsiteY29" fmla="*/ 6785 h 85404"/>
                <a:gd name="connsiteX30" fmla="*/ 94089 w 106612"/>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4089" y="9570"/>
                  </a:moveTo>
                  <a:cubicBezTo>
                    <a:pt x="87308" y="11427"/>
                    <a:pt x="83917" y="17739"/>
                    <a:pt x="83917" y="22381"/>
                  </a:cubicBezTo>
                  <a:cubicBezTo>
                    <a:pt x="83917" y="26465"/>
                    <a:pt x="87120" y="30921"/>
                    <a:pt x="93336" y="30921"/>
                  </a:cubicBezTo>
                  <a:cubicBezTo>
                    <a:pt x="99928" y="30921"/>
                    <a:pt x="106898" y="25537"/>
                    <a:pt x="106898" y="16439"/>
                  </a:cubicBezTo>
                  <a:cubicBezTo>
                    <a:pt x="106898" y="6599"/>
                    <a:pt x="96914" y="101"/>
                    <a:pt x="85424" y="101"/>
                  </a:cubicBezTo>
                  <a:cubicBezTo>
                    <a:pt x="74688" y="101"/>
                    <a:pt x="67718" y="8085"/>
                    <a:pt x="65270" y="11427"/>
                  </a:cubicBezTo>
                  <a:cubicBezTo>
                    <a:pt x="60561" y="3629"/>
                    <a:pt x="50012" y="101"/>
                    <a:pt x="39276" y="101"/>
                  </a:cubicBezTo>
                  <a:cubicBezTo>
                    <a:pt x="15542" y="101"/>
                    <a:pt x="2734" y="22938"/>
                    <a:pt x="2734" y="29065"/>
                  </a:cubicBezTo>
                  <a:cubicBezTo>
                    <a:pt x="2734" y="31664"/>
                    <a:pt x="5559" y="31664"/>
                    <a:pt x="7254" y="31664"/>
                  </a:cubicBezTo>
                  <a:cubicBezTo>
                    <a:pt x="9515" y="31664"/>
                    <a:pt x="10833" y="31664"/>
                    <a:pt x="11587" y="29250"/>
                  </a:cubicBezTo>
                  <a:cubicBezTo>
                    <a:pt x="17049" y="12355"/>
                    <a:pt x="30611" y="6785"/>
                    <a:pt x="38334" y="6785"/>
                  </a:cubicBezTo>
                  <a:cubicBezTo>
                    <a:pt x="45492" y="6785"/>
                    <a:pt x="48882" y="10127"/>
                    <a:pt x="48882" y="16068"/>
                  </a:cubicBezTo>
                  <a:cubicBezTo>
                    <a:pt x="48882" y="19596"/>
                    <a:pt x="46245" y="29807"/>
                    <a:pt x="44550" y="36491"/>
                  </a:cubicBezTo>
                  <a:lnTo>
                    <a:pt x="38146" y="61927"/>
                  </a:lnTo>
                  <a:cubicBezTo>
                    <a:pt x="35320" y="73252"/>
                    <a:pt x="28539" y="78822"/>
                    <a:pt x="22135" y="78822"/>
                  </a:cubicBezTo>
                  <a:cubicBezTo>
                    <a:pt x="21193" y="78822"/>
                    <a:pt x="16861" y="78822"/>
                    <a:pt x="13094" y="76037"/>
                  </a:cubicBezTo>
                  <a:cubicBezTo>
                    <a:pt x="19875" y="74181"/>
                    <a:pt x="23265" y="67868"/>
                    <a:pt x="23265" y="63226"/>
                  </a:cubicBezTo>
                  <a:cubicBezTo>
                    <a:pt x="23265" y="59142"/>
                    <a:pt x="20063" y="54686"/>
                    <a:pt x="13847" y="54686"/>
                  </a:cubicBezTo>
                  <a:cubicBezTo>
                    <a:pt x="7254" y="54686"/>
                    <a:pt x="285" y="60070"/>
                    <a:pt x="285" y="69168"/>
                  </a:cubicBezTo>
                  <a:cubicBezTo>
                    <a:pt x="285" y="79008"/>
                    <a:pt x="10268" y="85506"/>
                    <a:pt x="21758" y="85506"/>
                  </a:cubicBezTo>
                  <a:cubicBezTo>
                    <a:pt x="32495" y="85506"/>
                    <a:pt x="39464" y="77522"/>
                    <a:pt x="41913" y="74181"/>
                  </a:cubicBezTo>
                  <a:cubicBezTo>
                    <a:pt x="46622" y="81978"/>
                    <a:pt x="57170" y="85506"/>
                    <a:pt x="67907" y="85506"/>
                  </a:cubicBezTo>
                  <a:cubicBezTo>
                    <a:pt x="91640" y="85506"/>
                    <a:pt x="104449" y="62669"/>
                    <a:pt x="104449" y="56543"/>
                  </a:cubicBezTo>
                  <a:cubicBezTo>
                    <a:pt x="104449" y="53943"/>
                    <a:pt x="101623" y="53943"/>
                    <a:pt x="99928" y="53943"/>
                  </a:cubicBezTo>
                  <a:cubicBezTo>
                    <a:pt x="97668" y="53943"/>
                    <a:pt x="96349" y="53943"/>
                    <a:pt x="95596" y="56357"/>
                  </a:cubicBezTo>
                  <a:cubicBezTo>
                    <a:pt x="90133" y="73252"/>
                    <a:pt x="76571" y="78822"/>
                    <a:pt x="68849" y="78822"/>
                  </a:cubicBezTo>
                  <a:cubicBezTo>
                    <a:pt x="61691" y="78822"/>
                    <a:pt x="58300" y="75480"/>
                    <a:pt x="58300" y="69539"/>
                  </a:cubicBezTo>
                  <a:cubicBezTo>
                    <a:pt x="58300" y="65640"/>
                    <a:pt x="60749" y="55800"/>
                    <a:pt x="62444" y="48930"/>
                  </a:cubicBezTo>
                  <a:cubicBezTo>
                    <a:pt x="63763" y="44103"/>
                    <a:pt x="68095" y="26651"/>
                    <a:pt x="69037" y="23680"/>
                  </a:cubicBezTo>
                  <a:cubicBezTo>
                    <a:pt x="71862" y="12541"/>
                    <a:pt x="78455" y="6785"/>
                    <a:pt x="85048" y="6785"/>
                  </a:cubicBezTo>
                  <a:cubicBezTo>
                    <a:pt x="85989" y="6785"/>
                    <a:pt x="90322" y="6785"/>
                    <a:pt x="94089" y="9570"/>
                  </a:cubicBezTo>
                  <a:close/>
                </a:path>
              </a:pathLst>
            </a:custGeom>
            <a:solidFill>
              <a:srgbClr val="000000"/>
            </a:solidFill>
            <a:ln w="18907" cap="flat">
              <a:noFill/>
              <a:prstDash val="solid"/>
              <a:miter/>
            </a:ln>
          </p:spPr>
          <p:txBody>
            <a:bodyPr rtlCol="0" anchor="ctr"/>
            <a:lstStyle/>
            <a:p>
              <a:endParaRPr lang="en-CN"/>
            </a:p>
          </p:txBody>
        </p:sp>
        <p:sp>
          <p:nvSpPr>
            <p:cNvPr id="84" name="Freeform 83">
              <a:extLst>
                <a:ext uri="{FF2B5EF4-FFF2-40B4-BE49-F238E27FC236}">
                  <a16:creationId xmlns:a16="http://schemas.microsoft.com/office/drawing/2014/main" id="{1021112B-C1C2-D0CE-B9F6-34B5DD68B0F3}"/>
                </a:ext>
              </a:extLst>
            </p:cNvPr>
            <p:cNvSpPr/>
            <p:nvPr>
              <p:custDataLst>
                <p:tags r:id="rId112"/>
              </p:custDataLst>
            </p:nvPr>
          </p:nvSpPr>
          <p:spPr>
            <a:xfrm>
              <a:off x="10500670" y="3018876"/>
              <a:ext cx="54526" cy="119373"/>
            </a:xfrm>
            <a:custGeom>
              <a:avLst/>
              <a:gdLst>
                <a:gd name="connsiteX0" fmla="*/ 36815 w 39951"/>
                <a:gd name="connsiteY0" fmla="*/ 5036 h 87465"/>
                <a:gd name="connsiteX1" fmla="*/ 31541 w 39951"/>
                <a:gd name="connsiteY1" fmla="*/ 97 h 87465"/>
                <a:gd name="connsiteX2" fmla="*/ 24157 w 39951"/>
                <a:gd name="connsiteY2" fmla="*/ 7245 h 87465"/>
                <a:gd name="connsiteX3" fmla="*/ 29431 w 39951"/>
                <a:gd name="connsiteY3" fmla="*/ 12184 h 87465"/>
                <a:gd name="connsiteX4" fmla="*/ 36815 w 39951"/>
                <a:gd name="connsiteY4" fmla="*/ 5036 h 87465"/>
                <a:gd name="connsiteX5" fmla="*/ 9917 w 39951"/>
                <a:gd name="connsiteY5" fmla="*/ 71057 h 87465"/>
                <a:gd name="connsiteX6" fmla="*/ 8730 w 39951"/>
                <a:gd name="connsiteY6" fmla="*/ 76516 h 87465"/>
                <a:gd name="connsiteX7" fmla="*/ 21256 w 39951"/>
                <a:gd name="connsiteY7" fmla="*/ 87563 h 87465"/>
                <a:gd name="connsiteX8" fmla="*/ 40243 w 39951"/>
                <a:gd name="connsiteY8" fmla="*/ 67678 h 87465"/>
                <a:gd name="connsiteX9" fmla="*/ 38133 w 39951"/>
                <a:gd name="connsiteY9" fmla="*/ 65989 h 87465"/>
                <a:gd name="connsiteX10" fmla="*/ 35628 w 39951"/>
                <a:gd name="connsiteY10" fmla="*/ 68198 h 87465"/>
                <a:gd name="connsiteX11" fmla="*/ 21652 w 39951"/>
                <a:gd name="connsiteY11" fmla="*/ 83924 h 87465"/>
                <a:gd name="connsiteX12" fmla="*/ 18355 w 39951"/>
                <a:gd name="connsiteY12" fmla="*/ 79375 h 87465"/>
                <a:gd name="connsiteX13" fmla="*/ 20465 w 39951"/>
                <a:gd name="connsiteY13" fmla="*/ 71057 h 87465"/>
                <a:gd name="connsiteX14" fmla="*/ 24684 w 39951"/>
                <a:gd name="connsiteY14" fmla="*/ 60660 h 87465"/>
                <a:gd name="connsiteX15" fmla="*/ 31145 w 39951"/>
                <a:gd name="connsiteY15" fmla="*/ 44155 h 87465"/>
                <a:gd name="connsiteX16" fmla="*/ 31936 w 39951"/>
                <a:gd name="connsiteY16" fmla="*/ 39996 h 87465"/>
                <a:gd name="connsiteX17" fmla="*/ 19410 w 39951"/>
                <a:gd name="connsiteY17" fmla="*/ 28949 h 87465"/>
                <a:gd name="connsiteX18" fmla="*/ 292 w 39951"/>
                <a:gd name="connsiteY18" fmla="*/ 48833 h 87465"/>
                <a:gd name="connsiteX19" fmla="*/ 2533 w 39951"/>
                <a:gd name="connsiteY19" fmla="*/ 50523 h 87465"/>
                <a:gd name="connsiteX20" fmla="*/ 4906 w 39951"/>
                <a:gd name="connsiteY20" fmla="*/ 48444 h 87465"/>
                <a:gd name="connsiteX21" fmla="*/ 19015 w 39951"/>
                <a:gd name="connsiteY21" fmla="*/ 32588 h 87465"/>
                <a:gd name="connsiteX22" fmla="*/ 22311 w 39951"/>
                <a:gd name="connsiteY22" fmla="*/ 37137 h 87465"/>
                <a:gd name="connsiteX23" fmla="*/ 18224 w 39951"/>
                <a:gd name="connsiteY23" fmla="*/ 50133 h 87465"/>
                <a:gd name="connsiteX24" fmla="*/ 9917 w 39951"/>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51" h="87465">
                  <a:moveTo>
                    <a:pt x="36815" y="5036"/>
                  </a:moveTo>
                  <a:cubicBezTo>
                    <a:pt x="36815" y="2956"/>
                    <a:pt x="35233" y="97"/>
                    <a:pt x="31541" y="97"/>
                  </a:cubicBezTo>
                  <a:cubicBezTo>
                    <a:pt x="27981" y="97"/>
                    <a:pt x="24157" y="3476"/>
                    <a:pt x="24157" y="7245"/>
                  </a:cubicBezTo>
                  <a:cubicBezTo>
                    <a:pt x="24157" y="9454"/>
                    <a:pt x="25871" y="12184"/>
                    <a:pt x="29431" y="12184"/>
                  </a:cubicBezTo>
                  <a:cubicBezTo>
                    <a:pt x="33255" y="12184"/>
                    <a:pt x="36815" y="8545"/>
                    <a:pt x="36815" y="5036"/>
                  </a:cubicBezTo>
                  <a:close/>
                  <a:moveTo>
                    <a:pt x="9917" y="71057"/>
                  </a:moveTo>
                  <a:cubicBezTo>
                    <a:pt x="9389" y="72747"/>
                    <a:pt x="8730" y="74306"/>
                    <a:pt x="8730" y="76516"/>
                  </a:cubicBezTo>
                  <a:cubicBezTo>
                    <a:pt x="8730" y="82624"/>
                    <a:pt x="14004" y="87563"/>
                    <a:pt x="21256" y="87563"/>
                  </a:cubicBezTo>
                  <a:cubicBezTo>
                    <a:pt x="34442" y="87563"/>
                    <a:pt x="40243" y="69628"/>
                    <a:pt x="40243" y="67678"/>
                  </a:cubicBezTo>
                  <a:cubicBezTo>
                    <a:pt x="40243" y="65989"/>
                    <a:pt x="38529" y="65989"/>
                    <a:pt x="38133" y="65989"/>
                  </a:cubicBezTo>
                  <a:cubicBezTo>
                    <a:pt x="36287" y="65989"/>
                    <a:pt x="36156" y="66768"/>
                    <a:pt x="35628" y="68198"/>
                  </a:cubicBezTo>
                  <a:cubicBezTo>
                    <a:pt x="32596" y="78595"/>
                    <a:pt x="26794" y="83924"/>
                    <a:pt x="21652" y="83924"/>
                  </a:cubicBezTo>
                  <a:cubicBezTo>
                    <a:pt x="19015" y="83924"/>
                    <a:pt x="18355" y="82234"/>
                    <a:pt x="18355" y="79375"/>
                  </a:cubicBezTo>
                  <a:cubicBezTo>
                    <a:pt x="18355" y="76386"/>
                    <a:pt x="19278" y="73916"/>
                    <a:pt x="20465" y="71057"/>
                  </a:cubicBezTo>
                  <a:cubicBezTo>
                    <a:pt x="21784" y="67548"/>
                    <a:pt x="23234" y="64039"/>
                    <a:pt x="24684" y="60660"/>
                  </a:cubicBezTo>
                  <a:cubicBezTo>
                    <a:pt x="25871" y="57541"/>
                    <a:pt x="30618" y="45714"/>
                    <a:pt x="31145" y="44155"/>
                  </a:cubicBezTo>
                  <a:cubicBezTo>
                    <a:pt x="31541" y="42855"/>
                    <a:pt x="31936" y="41296"/>
                    <a:pt x="31936" y="39996"/>
                  </a:cubicBezTo>
                  <a:cubicBezTo>
                    <a:pt x="31936" y="33888"/>
                    <a:pt x="26662" y="28949"/>
                    <a:pt x="19410" y="28949"/>
                  </a:cubicBezTo>
                  <a:cubicBezTo>
                    <a:pt x="6357" y="28949"/>
                    <a:pt x="292" y="46624"/>
                    <a:pt x="292" y="48833"/>
                  </a:cubicBezTo>
                  <a:cubicBezTo>
                    <a:pt x="292" y="50523"/>
                    <a:pt x="2138" y="50523"/>
                    <a:pt x="2533" y="50523"/>
                  </a:cubicBezTo>
                  <a:cubicBezTo>
                    <a:pt x="4379" y="50523"/>
                    <a:pt x="4511" y="49873"/>
                    <a:pt x="4906" y="48444"/>
                  </a:cubicBezTo>
                  <a:cubicBezTo>
                    <a:pt x="8335" y="37267"/>
                    <a:pt x="14136" y="32588"/>
                    <a:pt x="19015" y="32588"/>
                  </a:cubicBezTo>
                  <a:cubicBezTo>
                    <a:pt x="21124" y="32588"/>
                    <a:pt x="22311" y="33628"/>
                    <a:pt x="22311" y="37137"/>
                  </a:cubicBezTo>
                  <a:cubicBezTo>
                    <a:pt x="22311" y="40126"/>
                    <a:pt x="21520" y="42075"/>
                    <a:pt x="18224" y="50133"/>
                  </a:cubicBezTo>
                  <a:lnTo>
                    <a:pt x="9917" y="71057"/>
                  </a:lnTo>
                  <a:close/>
                </a:path>
              </a:pathLst>
            </a:custGeom>
            <a:solidFill>
              <a:srgbClr val="000000"/>
            </a:solidFill>
            <a:ln w="18907" cap="flat">
              <a:noFill/>
              <a:prstDash val="solid"/>
              <a:miter/>
            </a:ln>
          </p:spPr>
          <p:txBody>
            <a:bodyPr rtlCol="0" anchor="ctr"/>
            <a:lstStyle/>
            <a:p>
              <a:endParaRPr lang="en-CN"/>
            </a:p>
          </p:txBody>
        </p:sp>
        <p:sp>
          <p:nvSpPr>
            <p:cNvPr id="85" name="Freeform 84">
              <a:extLst>
                <a:ext uri="{FF2B5EF4-FFF2-40B4-BE49-F238E27FC236}">
                  <a16:creationId xmlns:a16="http://schemas.microsoft.com/office/drawing/2014/main" id="{D48AEED5-F0ED-DDB8-B73B-41324AD9E2A5}"/>
                </a:ext>
              </a:extLst>
            </p:cNvPr>
            <p:cNvSpPr/>
            <p:nvPr>
              <p:custDataLst>
                <p:tags r:id="rId113"/>
              </p:custDataLst>
            </p:nvPr>
          </p:nvSpPr>
          <p:spPr>
            <a:xfrm>
              <a:off x="10503190" y="3180645"/>
              <a:ext cx="92496" cy="124872"/>
            </a:xfrm>
            <a:custGeom>
              <a:avLst/>
              <a:gdLst>
                <a:gd name="connsiteX0" fmla="*/ 67537 w 67772"/>
                <a:gd name="connsiteY0" fmla="*/ 4003 h 91494"/>
                <a:gd name="connsiteX1" fmla="*/ 68064 w 67772"/>
                <a:gd name="connsiteY1" fmla="*/ 1923 h 91494"/>
                <a:gd name="connsiteX2" fmla="*/ 65954 w 67772"/>
                <a:gd name="connsiteY2" fmla="*/ 104 h 91494"/>
                <a:gd name="connsiteX3" fmla="*/ 49077 w 67772"/>
                <a:gd name="connsiteY3" fmla="*/ 1403 h 91494"/>
                <a:gd name="connsiteX4" fmla="*/ 46176 w 67772"/>
                <a:gd name="connsiteY4" fmla="*/ 4392 h 91494"/>
                <a:gd name="connsiteX5" fmla="*/ 49605 w 67772"/>
                <a:gd name="connsiteY5" fmla="*/ 6212 h 91494"/>
                <a:gd name="connsiteX6" fmla="*/ 55934 w 67772"/>
                <a:gd name="connsiteY6" fmla="*/ 8161 h 91494"/>
                <a:gd name="connsiteX7" fmla="*/ 55406 w 67772"/>
                <a:gd name="connsiteY7" fmla="*/ 11021 h 91494"/>
                <a:gd name="connsiteX8" fmla="*/ 47891 w 67772"/>
                <a:gd name="connsiteY8" fmla="*/ 40652 h 91494"/>
                <a:gd name="connsiteX9" fmla="*/ 34310 w 67772"/>
                <a:gd name="connsiteY9" fmla="*/ 32984 h 91494"/>
                <a:gd name="connsiteX10" fmla="*/ 292 w 67772"/>
                <a:gd name="connsiteY10" fmla="*/ 70024 h 91494"/>
                <a:gd name="connsiteX11" fmla="*/ 20201 w 67772"/>
                <a:gd name="connsiteY11" fmla="*/ 91598 h 91494"/>
                <a:gd name="connsiteX12" fmla="*/ 38925 w 67772"/>
                <a:gd name="connsiteY12" fmla="*/ 82501 h 91494"/>
                <a:gd name="connsiteX13" fmla="*/ 52505 w 67772"/>
                <a:gd name="connsiteY13" fmla="*/ 91598 h 91494"/>
                <a:gd name="connsiteX14" fmla="*/ 62922 w 67772"/>
                <a:gd name="connsiteY14" fmla="*/ 84710 h 91494"/>
                <a:gd name="connsiteX15" fmla="*/ 67537 w 67772"/>
                <a:gd name="connsiteY15" fmla="*/ 71714 h 91494"/>
                <a:gd name="connsiteX16" fmla="*/ 65427 w 67772"/>
                <a:gd name="connsiteY16" fmla="*/ 70024 h 91494"/>
                <a:gd name="connsiteX17" fmla="*/ 62526 w 67772"/>
                <a:gd name="connsiteY17" fmla="*/ 74053 h 91494"/>
                <a:gd name="connsiteX18" fmla="*/ 52901 w 67772"/>
                <a:gd name="connsiteY18" fmla="*/ 87959 h 91494"/>
                <a:gd name="connsiteX19" fmla="*/ 48550 w 67772"/>
                <a:gd name="connsiteY19" fmla="*/ 81591 h 91494"/>
                <a:gd name="connsiteX20" fmla="*/ 49209 w 67772"/>
                <a:gd name="connsiteY20" fmla="*/ 76262 h 91494"/>
                <a:gd name="connsiteX21" fmla="*/ 67537 w 67772"/>
                <a:gd name="connsiteY21" fmla="*/ 4003 h 91494"/>
                <a:gd name="connsiteX22" fmla="*/ 39452 w 67772"/>
                <a:gd name="connsiteY22" fmla="*/ 74053 h 91494"/>
                <a:gd name="connsiteX23" fmla="*/ 32727 w 67772"/>
                <a:gd name="connsiteY23" fmla="*/ 82761 h 91494"/>
                <a:gd name="connsiteX24" fmla="*/ 20597 w 67772"/>
                <a:gd name="connsiteY24" fmla="*/ 87959 h 91494"/>
                <a:gd name="connsiteX25" fmla="*/ 10972 w 67772"/>
                <a:gd name="connsiteY25" fmla="*/ 75353 h 91494"/>
                <a:gd name="connsiteX26" fmla="*/ 17828 w 67772"/>
                <a:gd name="connsiteY26" fmla="*/ 48970 h 91494"/>
                <a:gd name="connsiteX27" fmla="*/ 34310 w 67772"/>
                <a:gd name="connsiteY27" fmla="*/ 36623 h 91494"/>
                <a:gd name="connsiteX28" fmla="*/ 46045 w 67772"/>
                <a:gd name="connsiteY28" fmla="*/ 47930 h 91494"/>
                <a:gd name="connsiteX29" fmla="*/ 45649 w 67772"/>
                <a:gd name="connsiteY29" fmla="*/ 49750 h 91494"/>
                <a:gd name="connsiteX30" fmla="*/ 39452 w 67772"/>
                <a:gd name="connsiteY30" fmla="*/ 74053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772" h="91494">
                  <a:moveTo>
                    <a:pt x="67537" y="4003"/>
                  </a:moveTo>
                  <a:cubicBezTo>
                    <a:pt x="67668" y="3743"/>
                    <a:pt x="68064" y="2053"/>
                    <a:pt x="68064" y="1923"/>
                  </a:cubicBezTo>
                  <a:cubicBezTo>
                    <a:pt x="68064" y="1273"/>
                    <a:pt x="67537" y="104"/>
                    <a:pt x="65954" y="104"/>
                  </a:cubicBezTo>
                  <a:cubicBezTo>
                    <a:pt x="63317" y="104"/>
                    <a:pt x="52374" y="1143"/>
                    <a:pt x="49077" y="1403"/>
                  </a:cubicBezTo>
                  <a:cubicBezTo>
                    <a:pt x="48022" y="1533"/>
                    <a:pt x="46176" y="1663"/>
                    <a:pt x="46176" y="4392"/>
                  </a:cubicBezTo>
                  <a:cubicBezTo>
                    <a:pt x="46176" y="6212"/>
                    <a:pt x="48022" y="6212"/>
                    <a:pt x="49605" y="6212"/>
                  </a:cubicBezTo>
                  <a:cubicBezTo>
                    <a:pt x="55934" y="6212"/>
                    <a:pt x="55934" y="7122"/>
                    <a:pt x="55934" y="8161"/>
                  </a:cubicBezTo>
                  <a:cubicBezTo>
                    <a:pt x="55934" y="9071"/>
                    <a:pt x="55670" y="9851"/>
                    <a:pt x="55406" y="11021"/>
                  </a:cubicBezTo>
                  <a:lnTo>
                    <a:pt x="47891" y="40652"/>
                  </a:lnTo>
                  <a:cubicBezTo>
                    <a:pt x="45122" y="36364"/>
                    <a:pt x="40639" y="32984"/>
                    <a:pt x="34310" y="32984"/>
                  </a:cubicBezTo>
                  <a:cubicBezTo>
                    <a:pt x="17432" y="32984"/>
                    <a:pt x="292" y="51309"/>
                    <a:pt x="292" y="70024"/>
                  </a:cubicBezTo>
                  <a:cubicBezTo>
                    <a:pt x="292" y="82631"/>
                    <a:pt x="8862" y="91598"/>
                    <a:pt x="20201" y="91598"/>
                  </a:cubicBezTo>
                  <a:cubicBezTo>
                    <a:pt x="27321" y="91598"/>
                    <a:pt x="33650" y="87569"/>
                    <a:pt x="38925" y="82501"/>
                  </a:cubicBezTo>
                  <a:cubicBezTo>
                    <a:pt x="41430" y="90299"/>
                    <a:pt x="49077" y="91598"/>
                    <a:pt x="52505" y="91598"/>
                  </a:cubicBezTo>
                  <a:cubicBezTo>
                    <a:pt x="57252" y="91598"/>
                    <a:pt x="60548" y="88739"/>
                    <a:pt x="62922" y="84710"/>
                  </a:cubicBezTo>
                  <a:cubicBezTo>
                    <a:pt x="65823" y="79641"/>
                    <a:pt x="67537" y="72234"/>
                    <a:pt x="67537" y="71714"/>
                  </a:cubicBezTo>
                  <a:cubicBezTo>
                    <a:pt x="67537" y="70024"/>
                    <a:pt x="65823" y="70024"/>
                    <a:pt x="65427" y="70024"/>
                  </a:cubicBezTo>
                  <a:cubicBezTo>
                    <a:pt x="63581" y="70024"/>
                    <a:pt x="63449" y="70544"/>
                    <a:pt x="62526" y="74053"/>
                  </a:cubicBezTo>
                  <a:cubicBezTo>
                    <a:pt x="60944" y="80291"/>
                    <a:pt x="58439" y="87959"/>
                    <a:pt x="52901" y="87959"/>
                  </a:cubicBezTo>
                  <a:cubicBezTo>
                    <a:pt x="49473" y="87959"/>
                    <a:pt x="48550" y="85100"/>
                    <a:pt x="48550" y="81591"/>
                  </a:cubicBezTo>
                  <a:cubicBezTo>
                    <a:pt x="48550" y="79122"/>
                    <a:pt x="48813" y="77952"/>
                    <a:pt x="49209" y="76262"/>
                  </a:cubicBezTo>
                  <a:lnTo>
                    <a:pt x="67537" y="4003"/>
                  </a:lnTo>
                  <a:close/>
                  <a:moveTo>
                    <a:pt x="39452" y="74053"/>
                  </a:moveTo>
                  <a:cubicBezTo>
                    <a:pt x="38529" y="77692"/>
                    <a:pt x="35628" y="80291"/>
                    <a:pt x="32727" y="82761"/>
                  </a:cubicBezTo>
                  <a:cubicBezTo>
                    <a:pt x="31541" y="83800"/>
                    <a:pt x="26267" y="87959"/>
                    <a:pt x="20597" y="87959"/>
                  </a:cubicBezTo>
                  <a:cubicBezTo>
                    <a:pt x="15718" y="87959"/>
                    <a:pt x="10972" y="84580"/>
                    <a:pt x="10972" y="75353"/>
                  </a:cubicBezTo>
                  <a:cubicBezTo>
                    <a:pt x="10972" y="68465"/>
                    <a:pt x="14795" y="54169"/>
                    <a:pt x="17828" y="48970"/>
                  </a:cubicBezTo>
                  <a:cubicBezTo>
                    <a:pt x="23893" y="38573"/>
                    <a:pt x="30618" y="36623"/>
                    <a:pt x="34310" y="36623"/>
                  </a:cubicBezTo>
                  <a:cubicBezTo>
                    <a:pt x="43539" y="36623"/>
                    <a:pt x="46045" y="46501"/>
                    <a:pt x="46045" y="47930"/>
                  </a:cubicBezTo>
                  <a:cubicBezTo>
                    <a:pt x="46045" y="48450"/>
                    <a:pt x="45781" y="49360"/>
                    <a:pt x="45649" y="49750"/>
                  </a:cubicBezTo>
                  <a:lnTo>
                    <a:pt x="39452" y="74053"/>
                  </a:lnTo>
                  <a:close/>
                </a:path>
              </a:pathLst>
            </a:custGeom>
            <a:solidFill>
              <a:srgbClr val="000000"/>
            </a:solidFill>
            <a:ln w="18907" cap="flat">
              <a:noFill/>
              <a:prstDash val="solid"/>
              <a:miter/>
            </a:ln>
          </p:spPr>
          <p:txBody>
            <a:bodyPr rtlCol="0" anchor="ctr"/>
            <a:lstStyle/>
            <a:p>
              <a:endParaRPr lang="en-CN"/>
            </a:p>
          </p:txBody>
        </p:sp>
        <p:sp>
          <p:nvSpPr>
            <p:cNvPr id="86" name="Freeform 85">
              <a:extLst>
                <a:ext uri="{FF2B5EF4-FFF2-40B4-BE49-F238E27FC236}">
                  <a16:creationId xmlns:a16="http://schemas.microsoft.com/office/drawing/2014/main" id="{014FC806-5B8A-ADDA-672B-BFEF01DE936B}"/>
                </a:ext>
              </a:extLst>
            </p:cNvPr>
            <p:cNvSpPr/>
            <p:nvPr>
              <p:custDataLst>
                <p:tags r:id="rId114"/>
              </p:custDataLst>
            </p:nvPr>
          </p:nvSpPr>
          <p:spPr>
            <a:xfrm>
              <a:off x="10634192" y="3214241"/>
              <a:ext cx="30078" cy="75765"/>
            </a:xfrm>
            <a:custGeom>
              <a:avLst/>
              <a:gdLst>
                <a:gd name="connsiteX0" fmla="*/ 22335 w 22038"/>
                <a:gd name="connsiteY0" fmla="*/ 19596 h 55513"/>
                <a:gd name="connsiteX1" fmla="*/ 10279 w 22038"/>
                <a:gd name="connsiteY1" fmla="*/ 101 h 55513"/>
                <a:gd name="connsiteX2" fmla="*/ 296 w 22038"/>
                <a:gd name="connsiteY2" fmla="*/ 9941 h 55513"/>
                <a:gd name="connsiteX3" fmla="*/ 10279 w 22038"/>
                <a:gd name="connsiteY3" fmla="*/ 19781 h 55513"/>
                <a:gd name="connsiteX4" fmla="*/ 16872 w 22038"/>
                <a:gd name="connsiteY4" fmla="*/ 17368 h 55513"/>
                <a:gd name="connsiteX5" fmla="*/ 17814 w 22038"/>
                <a:gd name="connsiteY5" fmla="*/ 16811 h 55513"/>
                <a:gd name="connsiteX6" fmla="*/ 18191 w 22038"/>
                <a:gd name="connsiteY6" fmla="*/ 19596 h 55513"/>
                <a:gd name="connsiteX7" fmla="*/ 5382 w 22038"/>
                <a:gd name="connsiteY7" fmla="*/ 50601 h 55513"/>
                <a:gd name="connsiteX8" fmla="*/ 3310 w 22038"/>
                <a:gd name="connsiteY8" fmla="*/ 53572 h 55513"/>
                <a:gd name="connsiteX9" fmla="*/ 5194 w 22038"/>
                <a:gd name="connsiteY9" fmla="*/ 55614 h 55513"/>
                <a:gd name="connsiteX10" fmla="*/ 22335 w 22038"/>
                <a:gd name="connsiteY10" fmla="*/ 19596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38" h="55513">
                  <a:moveTo>
                    <a:pt x="22335" y="19596"/>
                  </a:moveTo>
                  <a:cubicBezTo>
                    <a:pt x="22335" y="7342"/>
                    <a:pt x="17626" y="101"/>
                    <a:pt x="10279" y="101"/>
                  </a:cubicBezTo>
                  <a:cubicBezTo>
                    <a:pt x="4063" y="101"/>
                    <a:pt x="296" y="4743"/>
                    <a:pt x="296" y="9941"/>
                  </a:cubicBezTo>
                  <a:cubicBezTo>
                    <a:pt x="296" y="14954"/>
                    <a:pt x="4063" y="19781"/>
                    <a:pt x="10279" y="19781"/>
                  </a:cubicBezTo>
                  <a:cubicBezTo>
                    <a:pt x="12540" y="19781"/>
                    <a:pt x="14988" y="19039"/>
                    <a:pt x="16872" y="17368"/>
                  </a:cubicBezTo>
                  <a:cubicBezTo>
                    <a:pt x="17437" y="16996"/>
                    <a:pt x="17626" y="16811"/>
                    <a:pt x="17814" y="16811"/>
                  </a:cubicBezTo>
                  <a:cubicBezTo>
                    <a:pt x="18002" y="16811"/>
                    <a:pt x="18191" y="16996"/>
                    <a:pt x="18191" y="19596"/>
                  </a:cubicBezTo>
                  <a:cubicBezTo>
                    <a:pt x="18191" y="33335"/>
                    <a:pt x="11598" y="44475"/>
                    <a:pt x="5382" y="50601"/>
                  </a:cubicBezTo>
                  <a:cubicBezTo>
                    <a:pt x="3310" y="52644"/>
                    <a:pt x="3310" y="53015"/>
                    <a:pt x="3310" y="53572"/>
                  </a:cubicBezTo>
                  <a:cubicBezTo>
                    <a:pt x="3310" y="54872"/>
                    <a:pt x="4252" y="55614"/>
                    <a:pt x="5194" y="55614"/>
                  </a:cubicBezTo>
                  <a:cubicBezTo>
                    <a:pt x="7266" y="55614"/>
                    <a:pt x="22335" y="41318"/>
                    <a:pt x="22335" y="19596"/>
                  </a:cubicBezTo>
                  <a:close/>
                </a:path>
              </a:pathLst>
            </a:custGeom>
            <a:solidFill>
              <a:srgbClr val="000000"/>
            </a:solidFill>
            <a:ln w="18907" cap="flat">
              <a:noFill/>
              <a:prstDash val="solid"/>
              <a:miter/>
            </a:ln>
          </p:spPr>
          <p:txBody>
            <a:bodyPr rtlCol="0" anchor="ctr"/>
            <a:lstStyle/>
            <a:p>
              <a:endParaRPr lang="en-CN"/>
            </a:p>
          </p:txBody>
        </p:sp>
        <p:sp>
          <p:nvSpPr>
            <p:cNvPr id="87" name="Freeform 86">
              <a:extLst>
                <a:ext uri="{FF2B5EF4-FFF2-40B4-BE49-F238E27FC236}">
                  <a16:creationId xmlns:a16="http://schemas.microsoft.com/office/drawing/2014/main" id="{2CC6D636-9183-6ADD-D6D5-8F8835A56D99}"/>
                </a:ext>
              </a:extLst>
            </p:cNvPr>
            <p:cNvSpPr/>
            <p:nvPr>
              <p:custDataLst>
                <p:tags r:id="rId115"/>
              </p:custDataLst>
            </p:nvPr>
          </p:nvSpPr>
          <p:spPr>
            <a:xfrm>
              <a:off x="7517340" y="3538081"/>
              <a:ext cx="145505" cy="116560"/>
            </a:xfrm>
            <a:custGeom>
              <a:avLst/>
              <a:gdLst>
                <a:gd name="connsiteX0" fmla="*/ 93980 w 106612"/>
                <a:gd name="connsiteY0" fmla="*/ 9586 h 85404"/>
                <a:gd name="connsiteX1" fmla="*/ 83808 w 106612"/>
                <a:gd name="connsiteY1" fmla="*/ 22397 h 85404"/>
                <a:gd name="connsiteX2" fmla="*/ 93226 w 106612"/>
                <a:gd name="connsiteY2" fmla="*/ 30937 h 85404"/>
                <a:gd name="connsiteX3" fmla="*/ 106788 w 106612"/>
                <a:gd name="connsiteY3" fmla="*/ 16456 h 85404"/>
                <a:gd name="connsiteX4" fmla="*/ 85315 w 106612"/>
                <a:gd name="connsiteY4" fmla="*/ 117 h 85404"/>
                <a:gd name="connsiteX5" fmla="*/ 65161 w 106612"/>
                <a:gd name="connsiteY5" fmla="*/ 11443 h 85404"/>
                <a:gd name="connsiteX6" fmla="*/ 39167 w 106612"/>
                <a:gd name="connsiteY6" fmla="*/ 117 h 85404"/>
                <a:gd name="connsiteX7" fmla="*/ 2625 w 106612"/>
                <a:gd name="connsiteY7" fmla="*/ 29081 h 85404"/>
                <a:gd name="connsiteX8" fmla="*/ 7145 w 106612"/>
                <a:gd name="connsiteY8" fmla="*/ 31680 h 85404"/>
                <a:gd name="connsiteX9" fmla="*/ 11478 w 106612"/>
                <a:gd name="connsiteY9" fmla="*/ 29266 h 85404"/>
                <a:gd name="connsiteX10" fmla="*/ 38225 w 106612"/>
                <a:gd name="connsiteY10" fmla="*/ 6801 h 85404"/>
                <a:gd name="connsiteX11" fmla="*/ 48773 w 106612"/>
                <a:gd name="connsiteY11" fmla="*/ 16084 h 85404"/>
                <a:gd name="connsiteX12" fmla="*/ 44441 w 106612"/>
                <a:gd name="connsiteY12" fmla="*/ 36507 h 85404"/>
                <a:gd name="connsiteX13" fmla="*/ 38037 w 106612"/>
                <a:gd name="connsiteY13" fmla="*/ 61943 h 85404"/>
                <a:gd name="connsiteX14" fmla="*/ 22026 w 106612"/>
                <a:gd name="connsiteY14" fmla="*/ 78838 h 85404"/>
                <a:gd name="connsiteX15" fmla="*/ 12985 w 106612"/>
                <a:gd name="connsiteY15" fmla="*/ 76053 h 85404"/>
                <a:gd name="connsiteX16" fmla="*/ 23156 w 106612"/>
                <a:gd name="connsiteY16" fmla="*/ 63243 h 85404"/>
                <a:gd name="connsiteX17" fmla="*/ 13738 w 106612"/>
                <a:gd name="connsiteY17" fmla="*/ 54702 h 85404"/>
                <a:gd name="connsiteX18" fmla="*/ 176 w 106612"/>
                <a:gd name="connsiteY18" fmla="*/ 69184 h 85404"/>
                <a:gd name="connsiteX19" fmla="*/ 21649 w 106612"/>
                <a:gd name="connsiteY19" fmla="*/ 85522 h 85404"/>
                <a:gd name="connsiteX20" fmla="*/ 41804 w 106612"/>
                <a:gd name="connsiteY20" fmla="*/ 74197 h 85404"/>
                <a:gd name="connsiteX21" fmla="*/ 67798 w 106612"/>
                <a:gd name="connsiteY21" fmla="*/ 85522 h 85404"/>
                <a:gd name="connsiteX22" fmla="*/ 104340 w 106612"/>
                <a:gd name="connsiteY22" fmla="*/ 56559 h 85404"/>
                <a:gd name="connsiteX23" fmla="*/ 99819 w 106612"/>
                <a:gd name="connsiteY23" fmla="*/ 53959 h 85404"/>
                <a:gd name="connsiteX24" fmla="*/ 95487 w 106612"/>
                <a:gd name="connsiteY24" fmla="*/ 56373 h 85404"/>
                <a:gd name="connsiteX25" fmla="*/ 68739 w 106612"/>
                <a:gd name="connsiteY25" fmla="*/ 78838 h 85404"/>
                <a:gd name="connsiteX26" fmla="*/ 58191 w 106612"/>
                <a:gd name="connsiteY26" fmla="*/ 69555 h 85404"/>
                <a:gd name="connsiteX27" fmla="*/ 62335 w 106612"/>
                <a:gd name="connsiteY27" fmla="*/ 48947 h 85404"/>
                <a:gd name="connsiteX28" fmla="*/ 68928 w 106612"/>
                <a:gd name="connsiteY28" fmla="*/ 23697 h 85404"/>
                <a:gd name="connsiteX29" fmla="*/ 84939 w 106612"/>
                <a:gd name="connsiteY29" fmla="*/ 6801 h 85404"/>
                <a:gd name="connsiteX30" fmla="*/ 93980 w 106612"/>
                <a:gd name="connsiteY30" fmla="*/ 9586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3980" y="9586"/>
                  </a:moveTo>
                  <a:cubicBezTo>
                    <a:pt x="87199" y="11443"/>
                    <a:pt x="83808" y="17755"/>
                    <a:pt x="83808" y="22397"/>
                  </a:cubicBezTo>
                  <a:cubicBezTo>
                    <a:pt x="83808" y="26481"/>
                    <a:pt x="87011" y="30937"/>
                    <a:pt x="93226" y="30937"/>
                  </a:cubicBezTo>
                  <a:cubicBezTo>
                    <a:pt x="99819" y="30937"/>
                    <a:pt x="106788" y="25553"/>
                    <a:pt x="106788" y="16456"/>
                  </a:cubicBezTo>
                  <a:cubicBezTo>
                    <a:pt x="106788" y="6616"/>
                    <a:pt x="96805" y="117"/>
                    <a:pt x="85315" y="117"/>
                  </a:cubicBezTo>
                  <a:cubicBezTo>
                    <a:pt x="74579" y="117"/>
                    <a:pt x="67609" y="8101"/>
                    <a:pt x="65161" y="11443"/>
                  </a:cubicBezTo>
                  <a:cubicBezTo>
                    <a:pt x="60452" y="3645"/>
                    <a:pt x="49903" y="117"/>
                    <a:pt x="39167" y="117"/>
                  </a:cubicBezTo>
                  <a:cubicBezTo>
                    <a:pt x="15433" y="117"/>
                    <a:pt x="2625" y="22954"/>
                    <a:pt x="2625" y="29081"/>
                  </a:cubicBezTo>
                  <a:cubicBezTo>
                    <a:pt x="2625" y="31680"/>
                    <a:pt x="5450" y="31680"/>
                    <a:pt x="7145" y="31680"/>
                  </a:cubicBezTo>
                  <a:cubicBezTo>
                    <a:pt x="9406" y="31680"/>
                    <a:pt x="10724" y="31680"/>
                    <a:pt x="11478" y="29266"/>
                  </a:cubicBezTo>
                  <a:cubicBezTo>
                    <a:pt x="16940" y="12371"/>
                    <a:pt x="30502" y="6801"/>
                    <a:pt x="38225" y="6801"/>
                  </a:cubicBezTo>
                  <a:cubicBezTo>
                    <a:pt x="45383" y="6801"/>
                    <a:pt x="48773" y="10143"/>
                    <a:pt x="48773" y="16084"/>
                  </a:cubicBezTo>
                  <a:cubicBezTo>
                    <a:pt x="48773" y="19612"/>
                    <a:pt x="46136" y="29823"/>
                    <a:pt x="44441" y="36507"/>
                  </a:cubicBezTo>
                  <a:lnTo>
                    <a:pt x="38037" y="61943"/>
                  </a:lnTo>
                  <a:cubicBezTo>
                    <a:pt x="35211" y="73268"/>
                    <a:pt x="28430" y="78838"/>
                    <a:pt x="22026" y="78838"/>
                  </a:cubicBezTo>
                  <a:cubicBezTo>
                    <a:pt x="21084" y="78838"/>
                    <a:pt x="16752" y="78838"/>
                    <a:pt x="12985" y="76053"/>
                  </a:cubicBezTo>
                  <a:cubicBezTo>
                    <a:pt x="19766" y="74197"/>
                    <a:pt x="23156" y="67884"/>
                    <a:pt x="23156" y="63243"/>
                  </a:cubicBezTo>
                  <a:cubicBezTo>
                    <a:pt x="23156" y="59158"/>
                    <a:pt x="19954" y="54702"/>
                    <a:pt x="13738" y="54702"/>
                  </a:cubicBezTo>
                  <a:cubicBezTo>
                    <a:pt x="7145" y="54702"/>
                    <a:pt x="176" y="60086"/>
                    <a:pt x="176" y="69184"/>
                  </a:cubicBezTo>
                  <a:cubicBezTo>
                    <a:pt x="176" y="79024"/>
                    <a:pt x="10159" y="85522"/>
                    <a:pt x="21649" y="85522"/>
                  </a:cubicBezTo>
                  <a:cubicBezTo>
                    <a:pt x="32386" y="85522"/>
                    <a:pt x="39355" y="77539"/>
                    <a:pt x="41804" y="74197"/>
                  </a:cubicBezTo>
                  <a:cubicBezTo>
                    <a:pt x="46513" y="81995"/>
                    <a:pt x="57061" y="85522"/>
                    <a:pt x="67798" y="85522"/>
                  </a:cubicBezTo>
                  <a:cubicBezTo>
                    <a:pt x="91531" y="85522"/>
                    <a:pt x="104340" y="62686"/>
                    <a:pt x="104340" y="56559"/>
                  </a:cubicBezTo>
                  <a:cubicBezTo>
                    <a:pt x="104340" y="53959"/>
                    <a:pt x="101514" y="53959"/>
                    <a:pt x="99819" y="53959"/>
                  </a:cubicBezTo>
                  <a:cubicBezTo>
                    <a:pt x="97559" y="53959"/>
                    <a:pt x="96240" y="53959"/>
                    <a:pt x="95487" y="56373"/>
                  </a:cubicBezTo>
                  <a:cubicBezTo>
                    <a:pt x="90024" y="73268"/>
                    <a:pt x="76462" y="78838"/>
                    <a:pt x="68739" y="78838"/>
                  </a:cubicBezTo>
                  <a:cubicBezTo>
                    <a:pt x="61582" y="78838"/>
                    <a:pt x="58191" y="75496"/>
                    <a:pt x="58191" y="69555"/>
                  </a:cubicBezTo>
                  <a:cubicBezTo>
                    <a:pt x="58191" y="65656"/>
                    <a:pt x="60640" y="55816"/>
                    <a:pt x="62335" y="48947"/>
                  </a:cubicBezTo>
                  <a:cubicBezTo>
                    <a:pt x="63654" y="44119"/>
                    <a:pt x="67986" y="26667"/>
                    <a:pt x="68928" y="23697"/>
                  </a:cubicBezTo>
                  <a:cubicBezTo>
                    <a:pt x="71753" y="12557"/>
                    <a:pt x="78346" y="6801"/>
                    <a:pt x="84939" y="6801"/>
                  </a:cubicBezTo>
                  <a:cubicBezTo>
                    <a:pt x="85880" y="6801"/>
                    <a:pt x="90213" y="6801"/>
                    <a:pt x="93980" y="9586"/>
                  </a:cubicBezTo>
                  <a:close/>
                </a:path>
              </a:pathLst>
            </a:custGeom>
            <a:solidFill>
              <a:srgbClr val="000000"/>
            </a:solidFill>
            <a:ln w="18907" cap="flat">
              <a:noFill/>
              <a:prstDash val="solid"/>
              <a:miter/>
            </a:ln>
          </p:spPr>
          <p:txBody>
            <a:bodyPr rtlCol="0" anchor="ctr"/>
            <a:lstStyle/>
            <a:p>
              <a:endParaRPr lang="en-CN"/>
            </a:p>
          </p:txBody>
        </p:sp>
        <p:sp>
          <p:nvSpPr>
            <p:cNvPr id="88" name="Freeform 87">
              <a:extLst>
                <a:ext uri="{FF2B5EF4-FFF2-40B4-BE49-F238E27FC236}">
                  <a16:creationId xmlns:a16="http://schemas.microsoft.com/office/drawing/2014/main" id="{9E36E249-870B-BFDD-2CDF-9EA86B8918DA}"/>
                </a:ext>
              </a:extLst>
            </p:cNvPr>
            <p:cNvSpPr/>
            <p:nvPr>
              <p:custDataLst>
                <p:tags r:id="rId116"/>
              </p:custDataLst>
            </p:nvPr>
          </p:nvSpPr>
          <p:spPr>
            <a:xfrm>
              <a:off x="7686350" y="3430213"/>
              <a:ext cx="83498" cy="121325"/>
            </a:xfrm>
            <a:custGeom>
              <a:avLst/>
              <a:gdLst>
                <a:gd name="connsiteX0" fmla="*/ 61362 w 61179"/>
                <a:gd name="connsiteY0" fmla="*/ 44951 h 88895"/>
                <a:gd name="connsiteX1" fmla="*/ 53583 w 61179"/>
                <a:gd name="connsiteY1" fmla="*/ 11290 h 88895"/>
                <a:gd name="connsiteX2" fmla="*/ 30772 w 61179"/>
                <a:gd name="connsiteY2" fmla="*/ 113 h 88895"/>
                <a:gd name="connsiteX3" fmla="*/ 183 w 61179"/>
                <a:gd name="connsiteY3" fmla="*/ 44951 h 88895"/>
                <a:gd name="connsiteX4" fmla="*/ 30772 w 61179"/>
                <a:gd name="connsiteY4" fmla="*/ 89008 h 88895"/>
                <a:gd name="connsiteX5" fmla="*/ 61362 w 61179"/>
                <a:gd name="connsiteY5" fmla="*/ 44951 h 88895"/>
                <a:gd name="connsiteX6" fmla="*/ 30772 w 61179"/>
                <a:gd name="connsiteY6" fmla="*/ 85369 h 88895"/>
                <a:gd name="connsiteX7" fmla="*/ 14027 w 61179"/>
                <a:gd name="connsiteY7" fmla="*/ 71203 h 88895"/>
                <a:gd name="connsiteX8" fmla="*/ 12181 w 61179"/>
                <a:gd name="connsiteY8" fmla="*/ 43261 h 88895"/>
                <a:gd name="connsiteX9" fmla="*/ 14159 w 61179"/>
                <a:gd name="connsiteY9" fmla="*/ 16749 h 88895"/>
                <a:gd name="connsiteX10" fmla="*/ 30772 w 61179"/>
                <a:gd name="connsiteY10" fmla="*/ 3752 h 88895"/>
                <a:gd name="connsiteX11" fmla="*/ 47122 w 61179"/>
                <a:gd name="connsiteY11" fmla="*/ 15579 h 88895"/>
                <a:gd name="connsiteX12" fmla="*/ 49364 w 61179"/>
                <a:gd name="connsiteY12" fmla="*/ 43261 h 88895"/>
                <a:gd name="connsiteX13" fmla="*/ 47650 w 61179"/>
                <a:gd name="connsiteY13" fmla="*/ 70684 h 88895"/>
                <a:gd name="connsiteX14" fmla="*/ 30772 w 61179"/>
                <a:gd name="connsiteY14" fmla="*/ 85369 h 8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79" h="88895">
                  <a:moveTo>
                    <a:pt x="61362" y="44951"/>
                  </a:moveTo>
                  <a:cubicBezTo>
                    <a:pt x="61362" y="30655"/>
                    <a:pt x="59648" y="20388"/>
                    <a:pt x="53583" y="11290"/>
                  </a:cubicBezTo>
                  <a:cubicBezTo>
                    <a:pt x="49496" y="5312"/>
                    <a:pt x="41321" y="113"/>
                    <a:pt x="30772" y="113"/>
                  </a:cubicBezTo>
                  <a:cubicBezTo>
                    <a:pt x="183" y="113"/>
                    <a:pt x="183" y="35593"/>
                    <a:pt x="183" y="44951"/>
                  </a:cubicBezTo>
                  <a:cubicBezTo>
                    <a:pt x="183" y="54308"/>
                    <a:pt x="183" y="89008"/>
                    <a:pt x="30772" y="89008"/>
                  </a:cubicBezTo>
                  <a:cubicBezTo>
                    <a:pt x="61362" y="89008"/>
                    <a:pt x="61362" y="54308"/>
                    <a:pt x="61362" y="44951"/>
                  </a:cubicBezTo>
                  <a:close/>
                  <a:moveTo>
                    <a:pt x="30772" y="85369"/>
                  </a:moveTo>
                  <a:cubicBezTo>
                    <a:pt x="24707" y="85369"/>
                    <a:pt x="16664" y="81860"/>
                    <a:pt x="14027" y="71203"/>
                  </a:cubicBezTo>
                  <a:cubicBezTo>
                    <a:pt x="12181" y="63536"/>
                    <a:pt x="12181" y="52879"/>
                    <a:pt x="12181" y="43261"/>
                  </a:cubicBezTo>
                  <a:cubicBezTo>
                    <a:pt x="12181" y="33774"/>
                    <a:pt x="12181" y="23897"/>
                    <a:pt x="14159" y="16749"/>
                  </a:cubicBezTo>
                  <a:cubicBezTo>
                    <a:pt x="16928" y="6481"/>
                    <a:pt x="25366" y="3752"/>
                    <a:pt x="30772" y="3752"/>
                  </a:cubicBezTo>
                  <a:cubicBezTo>
                    <a:pt x="37892" y="3752"/>
                    <a:pt x="44749" y="8041"/>
                    <a:pt x="47122" y="15579"/>
                  </a:cubicBezTo>
                  <a:cubicBezTo>
                    <a:pt x="49232" y="22597"/>
                    <a:pt x="49364" y="31954"/>
                    <a:pt x="49364" y="43261"/>
                  </a:cubicBezTo>
                  <a:cubicBezTo>
                    <a:pt x="49364" y="52879"/>
                    <a:pt x="49364" y="62496"/>
                    <a:pt x="47650" y="70684"/>
                  </a:cubicBezTo>
                  <a:cubicBezTo>
                    <a:pt x="45013" y="82510"/>
                    <a:pt x="36047" y="85369"/>
                    <a:pt x="30772" y="85369"/>
                  </a:cubicBezTo>
                  <a:close/>
                </a:path>
              </a:pathLst>
            </a:custGeom>
            <a:solidFill>
              <a:srgbClr val="000000"/>
            </a:solidFill>
            <a:ln w="18907" cap="flat">
              <a:noFill/>
              <a:prstDash val="solid"/>
              <a:miter/>
            </a:ln>
          </p:spPr>
          <p:txBody>
            <a:bodyPr rtlCol="0" anchor="ctr"/>
            <a:lstStyle/>
            <a:p>
              <a:endParaRPr lang="en-CN"/>
            </a:p>
          </p:txBody>
        </p:sp>
        <p:sp>
          <p:nvSpPr>
            <p:cNvPr id="89" name="Freeform 88">
              <a:extLst>
                <a:ext uri="{FF2B5EF4-FFF2-40B4-BE49-F238E27FC236}">
                  <a16:creationId xmlns:a16="http://schemas.microsoft.com/office/drawing/2014/main" id="{9F199200-0340-4EBD-1813-29C8FAB8A417}"/>
                </a:ext>
              </a:extLst>
            </p:cNvPr>
            <p:cNvSpPr/>
            <p:nvPr>
              <p:custDataLst>
                <p:tags r:id="rId117"/>
              </p:custDataLst>
            </p:nvPr>
          </p:nvSpPr>
          <p:spPr>
            <a:xfrm>
              <a:off x="7687968" y="3592160"/>
              <a:ext cx="92496" cy="124872"/>
            </a:xfrm>
            <a:custGeom>
              <a:avLst/>
              <a:gdLst>
                <a:gd name="connsiteX0" fmla="*/ 67428 w 67772"/>
                <a:gd name="connsiteY0" fmla="*/ 4019 h 91494"/>
                <a:gd name="connsiteX1" fmla="*/ 67955 w 67772"/>
                <a:gd name="connsiteY1" fmla="*/ 1939 h 91494"/>
                <a:gd name="connsiteX2" fmla="*/ 65845 w 67772"/>
                <a:gd name="connsiteY2" fmla="*/ 120 h 91494"/>
                <a:gd name="connsiteX3" fmla="*/ 48968 w 67772"/>
                <a:gd name="connsiteY3" fmla="*/ 1419 h 91494"/>
                <a:gd name="connsiteX4" fmla="*/ 46067 w 67772"/>
                <a:gd name="connsiteY4" fmla="*/ 4409 h 91494"/>
                <a:gd name="connsiteX5" fmla="*/ 49496 w 67772"/>
                <a:gd name="connsiteY5" fmla="*/ 6228 h 91494"/>
                <a:gd name="connsiteX6" fmla="*/ 55824 w 67772"/>
                <a:gd name="connsiteY6" fmla="*/ 8178 h 91494"/>
                <a:gd name="connsiteX7" fmla="*/ 55297 w 67772"/>
                <a:gd name="connsiteY7" fmla="*/ 11037 h 91494"/>
                <a:gd name="connsiteX8" fmla="*/ 47781 w 67772"/>
                <a:gd name="connsiteY8" fmla="*/ 40669 h 91494"/>
                <a:gd name="connsiteX9" fmla="*/ 34201 w 67772"/>
                <a:gd name="connsiteY9" fmla="*/ 33001 h 91494"/>
                <a:gd name="connsiteX10" fmla="*/ 183 w 67772"/>
                <a:gd name="connsiteY10" fmla="*/ 70040 h 91494"/>
                <a:gd name="connsiteX11" fmla="*/ 20092 w 67772"/>
                <a:gd name="connsiteY11" fmla="*/ 91614 h 91494"/>
                <a:gd name="connsiteX12" fmla="*/ 38815 w 67772"/>
                <a:gd name="connsiteY12" fmla="*/ 82517 h 91494"/>
                <a:gd name="connsiteX13" fmla="*/ 52396 w 67772"/>
                <a:gd name="connsiteY13" fmla="*/ 91614 h 91494"/>
                <a:gd name="connsiteX14" fmla="*/ 62813 w 67772"/>
                <a:gd name="connsiteY14" fmla="*/ 84726 h 91494"/>
                <a:gd name="connsiteX15" fmla="*/ 67428 w 67772"/>
                <a:gd name="connsiteY15" fmla="*/ 71730 h 91494"/>
                <a:gd name="connsiteX16" fmla="*/ 65318 w 67772"/>
                <a:gd name="connsiteY16" fmla="*/ 70040 h 91494"/>
                <a:gd name="connsiteX17" fmla="*/ 62417 w 67772"/>
                <a:gd name="connsiteY17" fmla="*/ 74069 h 91494"/>
                <a:gd name="connsiteX18" fmla="*/ 52792 w 67772"/>
                <a:gd name="connsiteY18" fmla="*/ 87975 h 91494"/>
                <a:gd name="connsiteX19" fmla="*/ 48441 w 67772"/>
                <a:gd name="connsiteY19" fmla="*/ 81607 h 91494"/>
                <a:gd name="connsiteX20" fmla="*/ 49100 w 67772"/>
                <a:gd name="connsiteY20" fmla="*/ 76279 h 91494"/>
                <a:gd name="connsiteX21" fmla="*/ 67428 w 67772"/>
                <a:gd name="connsiteY21" fmla="*/ 4019 h 91494"/>
                <a:gd name="connsiteX22" fmla="*/ 39343 w 67772"/>
                <a:gd name="connsiteY22" fmla="*/ 74069 h 91494"/>
                <a:gd name="connsiteX23" fmla="*/ 32618 w 67772"/>
                <a:gd name="connsiteY23" fmla="*/ 82777 h 91494"/>
                <a:gd name="connsiteX24" fmla="*/ 20488 w 67772"/>
                <a:gd name="connsiteY24" fmla="*/ 87975 h 91494"/>
                <a:gd name="connsiteX25" fmla="*/ 10863 w 67772"/>
                <a:gd name="connsiteY25" fmla="*/ 75369 h 91494"/>
                <a:gd name="connsiteX26" fmla="*/ 17719 w 67772"/>
                <a:gd name="connsiteY26" fmla="*/ 48986 h 91494"/>
                <a:gd name="connsiteX27" fmla="*/ 34201 w 67772"/>
                <a:gd name="connsiteY27" fmla="*/ 36640 h 91494"/>
                <a:gd name="connsiteX28" fmla="*/ 45935 w 67772"/>
                <a:gd name="connsiteY28" fmla="*/ 47947 h 91494"/>
                <a:gd name="connsiteX29" fmla="*/ 45540 w 67772"/>
                <a:gd name="connsiteY29" fmla="*/ 49766 h 91494"/>
                <a:gd name="connsiteX30" fmla="*/ 39343 w 67772"/>
                <a:gd name="connsiteY30" fmla="*/ 74069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772" h="91494">
                  <a:moveTo>
                    <a:pt x="67428" y="4019"/>
                  </a:moveTo>
                  <a:cubicBezTo>
                    <a:pt x="67559" y="3759"/>
                    <a:pt x="67955" y="2069"/>
                    <a:pt x="67955" y="1939"/>
                  </a:cubicBezTo>
                  <a:cubicBezTo>
                    <a:pt x="67955" y="1290"/>
                    <a:pt x="67428" y="120"/>
                    <a:pt x="65845" y="120"/>
                  </a:cubicBezTo>
                  <a:cubicBezTo>
                    <a:pt x="63208" y="120"/>
                    <a:pt x="52264" y="1160"/>
                    <a:pt x="48968" y="1419"/>
                  </a:cubicBezTo>
                  <a:cubicBezTo>
                    <a:pt x="47913" y="1549"/>
                    <a:pt x="46067" y="1679"/>
                    <a:pt x="46067" y="4409"/>
                  </a:cubicBezTo>
                  <a:cubicBezTo>
                    <a:pt x="46067" y="6228"/>
                    <a:pt x="47913" y="6228"/>
                    <a:pt x="49496" y="6228"/>
                  </a:cubicBezTo>
                  <a:cubicBezTo>
                    <a:pt x="55824" y="6228"/>
                    <a:pt x="55824" y="7138"/>
                    <a:pt x="55824" y="8178"/>
                  </a:cubicBezTo>
                  <a:cubicBezTo>
                    <a:pt x="55824" y="9087"/>
                    <a:pt x="55561" y="9867"/>
                    <a:pt x="55297" y="11037"/>
                  </a:cubicBezTo>
                  <a:lnTo>
                    <a:pt x="47781" y="40669"/>
                  </a:lnTo>
                  <a:cubicBezTo>
                    <a:pt x="45013" y="36380"/>
                    <a:pt x="40530" y="33001"/>
                    <a:pt x="34201" y="33001"/>
                  </a:cubicBezTo>
                  <a:cubicBezTo>
                    <a:pt x="17323" y="33001"/>
                    <a:pt x="183" y="51326"/>
                    <a:pt x="183" y="70040"/>
                  </a:cubicBezTo>
                  <a:cubicBezTo>
                    <a:pt x="183" y="82647"/>
                    <a:pt x="8753" y="91614"/>
                    <a:pt x="20092" y="91614"/>
                  </a:cubicBezTo>
                  <a:cubicBezTo>
                    <a:pt x="27212" y="91614"/>
                    <a:pt x="33541" y="87585"/>
                    <a:pt x="38815" y="82517"/>
                  </a:cubicBezTo>
                  <a:cubicBezTo>
                    <a:pt x="41321" y="90315"/>
                    <a:pt x="48968" y="91614"/>
                    <a:pt x="52396" y="91614"/>
                  </a:cubicBezTo>
                  <a:cubicBezTo>
                    <a:pt x="57143" y="91614"/>
                    <a:pt x="60439" y="88755"/>
                    <a:pt x="62813" y="84726"/>
                  </a:cubicBezTo>
                  <a:cubicBezTo>
                    <a:pt x="65713" y="79658"/>
                    <a:pt x="67428" y="72250"/>
                    <a:pt x="67428" y="71730"/>
                  </a:cubicBezTo>
                  <a:cubicBezTo>
                    <a:pt x="67428" y="70040"/>
                    <a:pt x="65713" y="70040"/>
                    <a:pt x="65318" y="70040"/>
                  </a:cubicBezTo>
                  <a:cubicBezTo>
                    <a:pt x="63472" y="70040"/>
                    <a:pt x="63340" y="70560"/>
                    <a:pt x="62417" y="74069"/>
                  </a:cubicBezTo>
                  <a:cubicBezTo>
                    <a:pt x="60835" y="80307"/>
                    <a:pt x="58330" y="87975"/>
                    <a:pt x="52792" y="87975"/>
                  </a:cubicBezTo>
                  <a:cubicBezTo>
                    <a:pt x="49364" y="87975"/>
                    <a:pt x="48441" y="85116"/>
                    <a:pt x="48441" y="81607"/>
                  </a:cubicBezTo>
                  <a:cubicBezTo>
                    <a:pt x="48441" y="79138"/>
                    <a:pt x="48704" y="77968"/>
                    <a:pt x="49100" y="76279"/>
                  </a:cubicBezTo>
                  <a:lnTo>
                    <a:pt x="67428" y="4019"/>
                  </a:lnTo>
                  <a:close/>
                  <a:moveTo>
                    <a:pt x="39343" y="74069"/>
                  </a:moveTo>
                  <a:cubicBezTo>
                    <a:pt x="38420" y="77708"/>
                    <a:pt x="35519" y="80307"/>
                    <a:pt x="32618" y="82777"/>
                  </a:cubicBezTo>
                  <a:cubicBezTo>
                    <a:pt x="31432" y="83817"/>
                    <a:pt x="26158" y="87975"/>
                    <a:pt x="20488" y="87975"/>
                  </a:cubicBezTo>
                  <a:cubicBezTo>
                    <a:pt x="15609" y="87975"/>
                    <a:pt x="10863" y="84596"/>
                    <a:pt x="10863" y="75369"/>
                  </a:cubicBezTo>
                  <a:cubicBezTo>
                    <a:pt x="10863" y="68481"/>
                    <a:pt x="14686" y="54185"/>
                    <a:pt x="17719" y="48986"/>
                  </a:cubicBezTo>
                  <a:cubicBezTo>
                    <a:pt x="23784" y="38589"/>
                    <a:pt x="30509" y="36640"/>
                    <a:pt x="34201" y="36640"/>
                  </a:cubicBezTo>
                  <a:cubicBezTo>
                    <a:pt x="43430" y="36640"/>
                    <a:pt x="45935" y="46517"/>
                    <a:pt x="45935" y="47947"/>
                  </a:cubicBezTo>
                  <a:cubicBezTo>
                    <a:pt x="45935" y="48466"/>
                    <a:pt x="45672" y="49376"/>
                    <a:pt x="45540" y="49766"/>
                  </a:cubicBezTo>
                  <a:lnTo>
                    <a:pt x="39343" y="74069"/>
                  </a:lnTo>
                  <a:close/>
                </a:path>
              </a:pathLst>
            </a:custGeom>
            <a:solidFill>
              <a:srgbClr val="000000"/>
            </a:solidFill>
            <a:ln w="18907" cap="flat">
              <a:noFill/>
              <a:prstDash val="solid"/>
              <a:miter/>
            </a:ln>
          </p:spPr>
          <p:txBody>
            <a:bodyPr rtlCol="0" anchor="ctr"/>
            <a:lstStyle/>
            <a:p>
              <a:endParaRPr lang="en-CN"/>
            </a:p>
          </p:txBody>
        </p:sp>
        <p:sp>
          <p:nvSpPr>
            <p:cNvPr id="90" name="Freeform 89">
              <a:extLst>
                <a:ext uri="{FF2B5EF4-FFF2-40B4-BE49-F238E27FC236}">
                  <a16:creationId xmlns:a16="http://schemas.microsoft.com/office/drawing/2014/main" id="{5E799A05-3643-3C65-DE3E-6BC841C8B965}"/>
                </a:ext>
              </a:extLst>
            </p:cNvPr>
            <p:cNvSpPr/>
            <p:nvPr>
              <p:custDataLst>
                <p:tags r:id="rId118"/>
              </p:custDataLst>
            </p:nvPr>
          </p:nvSpPr>
          <p:spPr>
            <a:xfrm>
              <a:off x="7882668" y="3559619"/>
              <a:ext cx="170956" cy="59294"/>
            </a:xfrm>
            <a:custGeom>
              <a:avLst/>
              <a:gdLst>
                <a:gd name="connsiteX0" fmla="*/ 119046 w 125260"/>
                <a:gd name="connsiteY0" fmla="*/ 7544 h 43445"/>
                <a:gd name="connsiteX1" fmla="*/ 125450 w 125260"/>
                <a:gd name="connsiteY1" fmla="*/ 3831 h 43445"/>
                <a:gd name="connsiteX2" fmla="*/ 119234 w 125260"/>
                <a:gd name="connsiteY2" fmla="*/ 117 h 43445"/>
                <a:gd name="connsiteX3" fmla="*/ 6406 w 125260"/>
                <a:gd name="connsiteY3" fmla="*/ 117 h 43445"/>
                <a:gd name="connsiteX4" fmla="*/ 190 w 125260"/>
                <a:gd name="connsiteY4" fmla="*/ 3831 h 43445"/>
                <a:gd name="connsiteX5" fmla="*/ 6594 w 125260"/>
                <a:gd name="connsiteY5" fmla="*/ 7544 h 43445"/>
                <a:gd name="connsiteX6" fmla="*/ 119046 w 125260"/>
                <a:gd name="connsiteY6" fmla="*/ 7544 h 43445"/>
                <a:gd name="connsiteX7" fmla="*/ 119234 w 125260"/>
                <a:gd name="connsiteY7" fmla="*/ 43562 h 43445"/>
                <a:gd name="connsiteX8" fmla="*/ 125450 w 125260"/>
                <a:gd name="connsiteY8" fmla="*/ 39849 h 43445"/>
                <a:gd name="connsiteX9" fmla="*/ 119046 w 125260"/>
                <a:gd name="connsiteY9" fmla="*/ 36136 h 43445"/>
                <a:gd name="connsiteX10" fmla="*/ 6594 w 125260"/>
                <a:gd name="connsiteY10" fmla="*/ 36136 h 43445"/>
                <a:gd name="connsiteX11" fmla="*/ 190 w 125260"/>
                <a:gd name="connsiteY11" fmla="*/ 39849 h 43445"/>
                <a:gd name="connsiteX12" fmla="*/ 6406 w 125260"/>
                <a:gd name="connsiteY12" fmla="*/ 43562 h 43445"/>
                <a:gd name="connsiteX13" fmla="*/ 119234 w 125260"/>
                <a:gd name="connsiteY13" fmla="*/ 43562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60" h="43445">
                  <a:moveTo>
                    <a:pt x="119046" y="7544"/>
                  </a:moveTo>
                  <a:cubicBezTo>
                    <a:pt x="121871" y="7544"/>
                    <a:pt x="125450" y="7544"/>
                    <a:pt x="125450" y="3831"/>
                  </a:cubicBezTo>
                  <a:cubicBezTo>
                    <a:pt x="125450" y="117"/>
                    <a:pt x="121871" y="117"/>
                    <a:pt x="119234" y="117"/>
                  </a:cubicBezTo>
                  <a:lnTo>
                    <a:pt x="6406" y="117"/>
                  </a:lnTo>
                  <a:cubicBezTo>
                    <a:pt x="3769" y="117"/>
                    <a:pt x="190" y="117"/>
                    <a:pt x="190" y="3831"/>
                  </a:cubicBezTo>
                  <a:cubicBezTo>
                    <a:pt x="190" y="7544"/>
                    <a:pt x="3769" y="7544"/>
                    <a:pt x="6594" y="7544"/>
                  </a:cubicBezTo>
                  <a:lnTo>
                    <a:pt x="119046" y="7544"/>
                  </a:lnTo>
                  <a:close/>
                  <a:moveTo>
                    <a:pt x="119234" y="43562"/>
                  </a:moveTo>
                  <a:cubicBezTo>
                    <a:pt x="121871" y="43562"/>
                    <a:pt x="125450" y="43562"/>
                    <a:pt x="125450" y="39849"/>
                  </a:cubicBezTo>
                  <a:cubicBezTo>
                    <a:pt x="125450" y="36136"/>
                    <a:pt x="121871" y="36136"/>
                    <a:pt x="119046" y="36136"/>
                  </a:cubicBezTo>
                  <a:lnTo>
                    <a:pt x="6594" y="36136"/>
                  </a:lnTo>
                  <a:cubicBezTo>
                    <a:pt x="3769" y="36136"/>
                    <a:pt x="190" y="36136"/>
                    <a:pt x="190" y="39849"/>
                  </a:cubicBezTo>
                  <a:cubicBezTo>
                    <a:pt x="190" y="43562"/>
                    <a:pt x="3769" y="43562"/>
                    <a:pt x="6406" y="43562"/>
                  </a:cubicBezTo>
                  <a:lnTo>
                    <a:pt x="119234" y="43562"/>
                  </a:lnTo>
                  <a:close/>
                </a:path>
              </a:pathLst>
            </a:custGeom>
            <a:solidFill>
              <a:srgbClr val="000000"/>
            </a:solidFill>
            <a:ln w="18907" cap="flat">
              <a:noFill/>
              <a:prstDash val="solid"/>
              <a:miter/>
            </a:ln>
          </p:spPr>
          <p:txBody>
            <a:bodyPr rtlCol="0" anchor="ctr"/>
            <a:lstStyle/>
            <a:p>
              <a:endParaRPr lang="en-CN"/>
            </a:p>
          </p:txBody>
        </p:sp>
        <p:sp>
          <p:nvSpPr>
            <p:cNvPr id="91" name="Freeform 90">
              <a:extLst>
                <a:ext uri="{FF2B5EF4-FFF2-40B4-BE49-F238E27FC236}">
                  <a16:creationId xmlns:a16="http://schemas.microsoft.com/office/drawing/2014/main" id="{AE5B7430-5638-4D3A-EFB9-1C444AABCC92}"/>
                </a:ext>
              </a:extLst>
            </p:cNvPr>
            <p:cNvSpPr/>
            <p:nvPr>
              <p:custDataLst>
                <p:tags r:id="rId119"/>
              </p:custDataLst>
            </p:nvPr>
          </p:nvSpPr>
          <p:spPr>
            <a:xfrm>
              <a:off x="8077991" y="3538081"/>
              <a:ext cx="145505" cy="116560"/>
            </a:xfrm>
            <a:custGeom>
              <a:avLst/>
              <a:gdLst>
                <a:gd name="connsiteX0" fmla="*/ 94002 w 106612"/>
                <a:gd name="connsiteY0" fmla="*/ 9586 h 85404"/>
                <a:gd name="connsiteX1" fmla="*/ 83830 w 106612"/>
                <a:gd name="connsiteY1" fmla="*/ 22397 h 85404"/>
                <a:gd name="connsiteX2" fmla="*/ 93248 w 106612"/>
                <a:gd name="connsiteY2" fmla="*/ 30937 h 85404"/>
                <a:gd name="connsiteX3" fmla="*/ 106810 w 106612"/>
                <a:gd name="connsiteY3" fmla="*/ 16456 h 85404"/>
                <a:gd name="connsiteX4" fmla="*/ 85337 w 106612"/>
                <a:gd name="connsiteY4" fmla="*/ 117 h 85404"/>
                <a:gd name="connsiteX5" fmla="*/ 65182 w 106612"/>
                <a:gd name="connsiteY5" fmla="*/ 11443 h 85404"/>
                <a:gd name="connsiteX6" fmla="*/ 39188 w 106612"/>
                <a:gd name="connsiteY6" fmla="*/ 117 h 85404"/>
                <a:gd name="connsiteX7" fmla="*/ 2646 w 106612"/>
                <a:gd name="connsiteY7" fmla="*/ 29081 h 85404"/>
                <a:gd name="connsiteX8" fmla="*/ 7167 w 106612"/>
                <a:gd name="connsiteY8" fmla="*/ 31680 h 85404"/>
                <a:gd name="connsiteX9" fmla="*/ 11499 w 106612"/>
                <a:gd name="connsiteY9" fmla="*/ 29266 h 85404"/>
                <a:gd name="connsiteX10" fmla="*/ 38247 w 106612"/>
                <a:gd name="connsiteY10" fmla="*/ 6801 h 85404"/>
                <a:gd name="connsiteX11" fmla="*/ 48795 w 106612"/>
                <a:gd name="connsiteY11" fmla="*/ 16084 h 85404"/>
                <a:gd name="connsiteX12" fmla="*/ 44463 w 106612"/>
                <a:gd name="connsiteY12" fmla="*/ 36507 h 85404"/>
                <a:gd name="connsiteX13" fmla="*/ 38058 w 106612"/>
                <a:gd name="connsiteY13" fmla="*/ 61943 h 85404"/>
                <a:gd name="connsiteX14" fmla="*/ 22048 w 106612"/>
                <a:gd name="connsiteY14" fmla="*/ 78838 h 85404"/>
                <a:gd name="connsiteX15" fmla="*/ 13006 w 106612"/>
                <a:gd name="connsiteY15" fmla="*/ 76053 h 85404"/>
                <a:gd name="connsiteX16" fmla="*/ 23178 w 106612"/>
                <a:gd name="connsiteY16" fmla="*/ 63243 h 85404"/>
                <a:gd name="connsiteX17" fmla="*/ 13760 w 106612"/>
                <a:gd name="connsiteY17" fmla="*/ 54702 h 85404"/>
                <a:gd name="connsiteX18" fmla="*/ 198 w 106612"/>
                <a:gd name="connsiteY18" fmla="*/ 69184 h 85404"/>
                <a:gd name="connsiteX19" fmla="*/ 21671 w 106612"/>
                <a:gd name="connsiteY19" fmla="*/ 85522 h 85404"/>
                <a:gd name="connsiteX20" fmla="*/ 41826 w 106612"/>
                <a:gd name="connsiteY20" fmla="*/ 74197 h 85404"/>
                <a:gd name="connsiteX21" fmla="*/ 67819 w 106612"/>
                <a:gd name="connsiteY21" fmla="*/ 85522 h 85404"/>
                <a:gd name="connsiteX22" fmla="*/ 104361 w 106612"/>
                <a:gd name="connsiteY22" fmla="*/ 56559 h 85404"/>
                <a:gd name="connsiteX23" fmla="*/ 99841 w 106612"/>
                <a:gd name="connsiteY23" fmla="*/ 53959 h 85404"/>
                <a:gd name="connsiteX24" fmla="*/ 95509 w 106612"/>
                <a:gd name="connsiteY24" fmla="*/ 56373 h 85404"/>
                <a:gd name="connsiteX25" fmla="*/ 68761 w 106612"/>
                <a:gd name="connsiteY25" fmla="*/ 78838 h 85404"/>
                <a:gd name="connsiteX26" fmla="*/ 58213 w 106612"/>
                <a:gd name="connsiteY26" fmla="*/ 69555 h 85404"/>
                <a:gd name="connsiteX27" fmla="*/ 62357 w 106612"/>
                <a:gd name="connsiteY27" fmla="*/ 48947 h 85404"/>
                <a:gd name="connsiteX28" fmla="*/ 68950 w 106612"/>
                <a:gd name="connsiteY28" fmla="*/ 23697 h 85404"/>
                <a:gd name="connsiteX29" fmla="*/ 84960 w 106612"/>
                <a:gd name="connsiteY29" fmla="*/ 6801 h 85404"/>
                <a:gd name="connsiteX30" fmla="*/ 94002 w 106612"/>
                <a:gd name="connsiteY30" fmla="*/ 9586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4002" y="9586"/>
                  </a:moveTo>
                  <a:cubicBezTo>
                    <a:pt x="87221" y="11443"/>
                    <a:pt x="83830" y="17755"/>
                    <a:pt x="83830" y="22397"/>
                  </a:cubicBezTo>
                  <a:cubicBezTo>
                    <a:pt x="83830" y="26481"/>
                    <a:pt x="87032" y="30937"/>
                    <a:pt x="93248" y="30937"/>
                  </a:cubicBezTo>
                  <a:cubicBezTo>
                    <a:pt x="99841" y="30937"/>
                    <a:pt x="106810" y="25553"/>
                    <a:pt x="106810" y="16456"/>
                  </a:cubicBezTo>
                  <a:cubicBezTo>
                    <a:pt x="106810" y="6616"/>
                    <a:pt x="96827" y="117"/>
                    <a:pt x="85337" y="117"/>
                  </a:cubicBezTo>
                  <a:cubicBezTo>
                    <a:pt x="74600" y="117"/>
                    <a:pt x="67631" y="8101"/>
                    <a:pt x="65182" y="11443"/>
                  </a:cubicBezTo>
                  <a:cubicBezTo>
                    <a:pt x="60473" y="3645"/>
                    <a:pt x="49925" y="117"/>
                    <a:pt x="39188" y="117"/>
                  </a:cubicBezTo>
                  <a:cubicBezTo>
                    <a:pt x="15455" y="117"/>
                    <a:pt x="2646" y="22954"/>
                    <a:pt x="2646" y="29081"/>
                  </a:cubicBezTo>
                  <a:cubicBezTo>
                    <a:pt x="2646" y="31680"/>
                    <a:pt x="5472" y="31680"/>
                    <a:pt x="7167" y="31680"/>
                  </a:cubicBezTo>
                  <a:cubicBezTo>
                    <a:pt x="9427" y="31680"/>
                    <a:pt x="10746" y="31680"/>
                    <a:pt x="11499" y="29266"/>
                  </a:cubicBezTo>
                  <a:cubicBezTo>
                    <a:pt x="16962" y="12371"/>
                    <a:pt x="30524" y="6801"/>
                    <a:pt x="38247" y="6801"/>
                  </a:cubicBezTo>
                  <a:cubicBezTo>
                    <a:pt x="45404" y="6801"/>
                    <a:pt x="48795" y="10143"/>
                    <a:pt x="48795" y="16084"/>
                  </a:cubicBezTo>
                  <a:cubicBezTo>
                    <a:pt x="48795" y="19612"/>
                    <a:pt x="46158" y="29823"/>
                    <a:pt x="44463" y="36507"/>
                  </a:cubicBezTo>
                  <a:lnTo>
                    <a:pt x="38058" y="61943"/>
                  </a:lnTo>
                  <a:cubicBezTo>
                    <a:pt x="35233" y="73268"/>
                    <a:pt x="28452" y="78838"/>
                    <a:pt x="22048" y="78838"/>
                  </a:cubicBezTo>
                  <a:cubicBezTo>
                    <a:pt x="21106" y="78838"/>
                    <a:pt x="16773" y="78838"/>
                    <a:pt x="13006" y="76053"/>
                  </a:cubicBezTo>
                  <a:cubicBezTo>
                    <a:pt x="19787" y="74197"/>
                    <a:pt x="23178" y="67884"/>
                    <a:pt x="23178" y="63243"/>
                  </a:cubicBezTo>
                  <a:cubicBezTo>
                    <a:pt x="23178" y="59158"/>
                    <a:pt x="19976" y="54702"/>
                    <a:pt x="13760" y="54702"/>
                  </a:cubicBezTo>
                  <a:cubicBezTo>
                    <a:pt x="7167" y="54702"/>
                    <a:pt x="198" y="60086"/>
                    <a:pt x="198" y="69184"/>
                  </a:cubicBezTo>
                  <a:cubicBezTo>
                    <a:pt x="198" y="79024"/>
                    <a:pt x="10181" y="85522"/>
                    <a:pt x="21671" y="85522"/>
                  </a:cubicBezTo>
                  <a:cubicBezTo>
                    <a:pt x="32407" y="85522"/>
                    <a:pt x="39377" y="77539"/>
                    <a:pt x="41826" y="74197"/>
                  </a:cubicBezTo>
                  <a:cubicBezTo>
                    <a:pt x="46535" y="81995"/>
                    <a:pt x="57083" y="85522"/>
                    <a:pt x="67819" y="85522"/>
                  </a:cubicBezTo>
                  <a:cubicBezTo>
                    <a:pt x="91553" y="85522"/>
                    <a:pt x="104361" y="62686"/>
                    <a:pt x="104361" y="56559"/>
                  </a:cubicBezTo>
                  <a:cubicBezTo>
                    <a:pt x="104361" y="53959"/>
                    <a:pt x="101536" y="53959"/>
                    <a:pt x="99841" y="53959"/>
                  </a:cubicBezTo>
                  <a:cubicBezTo>
                    <a:pt x="97580" y="53959"/>
                    <a:pt x="96262" y="53959"/>
                    <a:pt x="95509" y="56373"/>
                  </a:cubicBezTo>
                  <a:cubicBezTo>
                    <a:pt x="90046" y="73268"/>
                    <a:pt x="76484" y="78838"/>
                    <a:pt x="68761" y="78838"/>
                  </a:cubicBezTo>
                  <a:cubicBezTo>
                    <a:pt x="61603" y="78838"/>
                    <a:pt x="58213" y="75496"/>
                    <a:pt x="58213" y="69555"/>
                  </a:cubicBezTo>
                  <a:cubicBezTo>
                    <a:pt x="58213" y="65656"/>
                    <a:pt x="60662" y="55816"/>
                    <a:pt x="62357" y="48947"/>
                  </a:cubicBezTo>
                  <a:cubicBezTo>
                    <a:pt x="63675" y="44119"/>
                    <a:pt x="68008" y="26667"/>
                    <a:pt x="68950" y="23697"/>
                  </a:cubicBezTo>
                  <a:cubicBezTo>
                    <a:pt x="71775" y="12557"/>
                    <a:pt x="78368" y="6801"/>
                    <a:pt x="84960" y="6801"/>
                  </a:cubicBezTo>
                  <a:cubicBezTo>
                    <a:pt x="85902" y="6801"/>
                    <a:pt x="90234" y="6801"/>
                    <a:pt x="94002" y="9586"/>
                  </a:cubicBezTo>
                  <a:close/>
                </a:path>
              </a:pathLst>
            </a:custGeom>
            <a:solidFill>
              <a:srgbClr val="000000"/>
            </a:solidFill>
            <a:ln w="18907" cap="flat">
              <a:noFill/>
              <a:prstDash val="solid"/>
              <a:miter/>
            </a:ln>
          </p:spPr>
          <p:txBody>
            <a:bodyPr rtlCol="0" anchor="ctr"/>
            <a:lstStyle/>
            <a:p>
              <a:endParaRPr lang="en-CN"/>
            </a:p>
          </p:txBody>
        </p:sp>
        <p:sp>
          <p:nvSpPr>
            <p:cNvPr id="92" name="Freeform 91">
              <a:extLst>
                <a:ext uri="{FF2B5EF4-FFF2-40B4-BE49-F238E27FC236}">
                  <a16:creationId xmlns:a16="http://schemas.microsoft.com/office/drawing/2014/main" id="{426CB6A3-7A73-75B4-86FD-41CADCD41F95}"/>
                </a:ext>
              </a:extLst>
            </p:cNvPr>
            <p:cNvSpPr/>
            <p:nvPr>
              <p:custDataLst>
                <p:tags r:id="rId120"/>
              </p:custDataLst>
            </p:nvPr>
          </p:nvSpPr>
          <p:spPr>
            <a:xfrm>
              <a:off x="8249700" y="3612401"/>
              <a:ext cx="77020" cy="79996"/>
            </a:xfrm>
            <a:custGeom>
              <a:avLst/>
              <a:gdLst>
                <a:gd name="connsiteX0" fmla="*/ 20905 w 56433"/>
                <a:gd name="connsiteY0" fmla="*/ 27801 h 58613"/>
                <a:gd name="connsiteX1" fmla="*/ 42133 w 56433"/>
                <a:gd name="connsiteY1" fmla="*/ 25072 h 58613"/>
                <a:gd name="connsiteX2" fmla="*/ 53737 w 56433"/>
                <a:gd name="connsiteY2" fmla="*/ 11556 h 58613"/>
                <a:gd name="connsiteX3" fmla="*/ 37387 w 56433"/>
                <a:gd name="connsiteY3" fmla="*/ 119 h 58613"/>
                <a:gd name="connsiteX4" fmla="*/ 204 w 56433"/>
                <a:gd name="connsiteY4" fmla="*/ 34299 h 58613"/>
                <a:gd name="connsiteX5" fmla="*/ 23938 w 56433"/>
                <a:gd name="connsiteY5" fmla="*/ 58733 h 58613"/>
                <a:gd name="connsiteX6" fmla="*/ 56637 w 56433"/>
                <a:gd name="connsiteY6" fmla="*/ 44047 h 58613"/>
                <a:gd name="connsiteX7" fmla="*/ 54396 w 56433"/>
                <a:gd name="connsiteY7" fmla="*/ 41837 h 58613"/>
                <a:gd name="connsiteX8" fmla="*/ 52286 w 56433"/>
                <a:gd name="connsiteY8" fmla="*/ 43137 h 58613"/>
                <a:gd name="connsiteX9" fmla="*/ 24201 w 56433"/>
                <a:gd name="connsiteY9" fmla="*/ 55094 h 58613"/>
                <a:gd name="connsiteX10" fmla="*/ 11016 w 56433"/>
                <a:gd name="connsiteY10" fmla="*/ 39368 h 58613"/>
                <a:gd name="connsiteX11" fmla="*/ 12598 w 56433"/>
                <a:gd name="connsiteY11" fmla="*/ 27801 h 58613"/>
                <a:gd name="connsiteX12" fmla="*/ 20905 w 56433"/>
                <a:gd name="connsiteY12" fmla="*/ 27801 h 58613"/>
                <a:gd name="connsiteX13" fmla="*/ 13653 w 56433"/>
                <a:gd name="connsiteY13" fmla="*/ 24162 h 58613"/>
                <a:gd name="connsiteX14" fmla="*/ 37387 w 56433"/>
                <a:gd name="connsiteY14" fmla="*/ 3758 h 58613"/>
                <a:gd name="connsiteX15" fmla="*/ 48067 w 56433"/>
                <a:gd name="connsiteY15" fmla="*/ 11556 h 58613"/>
                <a:gd name="connsiteX16" fmla="*/ 20114 w 56433"/>
                <a:gd name="connsiteY16" fmla="*/ 24162 h 58613"/>
                <a:gd name="connsiteX17" fmla="*/ 13653 w 56433"/>
                <a:gd name="connsiteY17" fmla="*/ 24162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3" h="58613">
                  <a:moveTo>
                    <a:pt x="20905" y="27801"/>
                  </a:moveTo>
                  <a:cubicBezTo>
                    <a:pt x="24597" y="27801"/>
                    <a:pt x="35013" y="27541"/>
                    <a:pt x="42133" y="25072"/>
                  </a:cubicBezTo>
                  <a:cubicBezTo>
                    <a:pt x="51891" y="21693"/>
                    <a:pt x="53737" y="15455"/>
                    <a:pt x="53737" y="11556"/>
                  </a:cubicBezTo>
                  <a:cubicBezTo>
                    <a:pt x="53737" y="4408"/>
                    <a:pt x="46485" y="119"/>
                    <a:pt x="37387" y="119"/>
                  </a:cubicBezTo>
                  <a:cubicBezTo>
                    <a:pt x="21564" y="119"/>
                    <a:pt x="204" y="12076"/>
                    <a:pt x="204" y="34299"/>
                  </a:cubicBezTo>
                  <a:cubicBezTo>
                    <a:pt x="204" y="47426"/>
                    <a:pt x="8511" y="58733"/>
                    <a:pt x="23938" y="58733"/>
                  </a:cubicBezTo>
                  <a:cubicBezTo>
                    <a:pt x="46221" y="58733"/>
                    <a:pt x="56637" y="45866"/>
                    <a:pt x="56637" y="44047"/>
                  </a:cubicBezTo>
                  <a:cubicBezTo>
                    <a:pt x="56637" y="43267"/>
                    <a:pt x="55451" y="41837"/>
                    <a:pt x="54396" y="41837"/>
                  </a:cubicBezTo>
                  <a:cubicBezTo>
                    <a:pt x="53605" y="41837"/>
                    <a:pt x="53341" y="42097"/>
                    <a:pt x="52286" y="43137"/>
                  </a:cubicBezTo>
                  <a:cubicBezTo>
                    <a:pt x="42002" y="55094"/>
                    <a:pt x="26575" y="55094"/>
                    <a:pt x="24201" y="55094"/>
                  </a:cubicBezTo>
                  <a:cubicBezTo>
                    <a:pt x="16290" y="55094"/>
                    <a:pt x="11016" y="49895"/>
                    <a:pt x="11016" y="39368"/>
                  </a:cubicBezTo>
                  <a:cubicBezTo>
                    <a:pt x="11016" y="37548"/>
                    <a:pt x="11016" y="34949"/>
                    <a:pt x="12598" y="27801"/>
                  </a:cubicBezTo>
                  <a:lnTo>
                    <a:pt x="20905" y="27801"/>
                  </a:lnTo>
                  <a:close/>
                  <a:moveTo>
                    <a:pt x="13653" y="24162"/>
                  </a:moveTo>
                  <a:cubicBezTo>
                    <a:pt x="19059" y="5317"/>
                    <a:pt x="33695" y="3758"/>
                    <a:pt x="37387" y="3758"/>
                  </a:cubicBezTo>
                  <a:cubicBezTo>
                    <a:pt x="43188" y="3758"/>
                    <a:pt x="48067" y="6617"/>
                    <a:pt x="48067" y="11556"/>
                  </a:cubicBezTo>
                  <a:cubicBezTo>
                    <a:pt x="48067" y="24162"/>
                    <a:pt x="25784" y="24162"/>
                    <a:pt x="20114" y="24162"/>
                  </a:cubicBezTo>
                  <a:lnTo>
                    <a:pt x="13653" y="24162"/>
                  </a:lnTo>
                  <a:close/>
                </a:path>
              </a:pathLst>
            </a:custGeom>
            <a:solidFill>
              <a:srgbClr val="000000"/>
            </a:solidFill>
            <a:ln w="18907" cap="flat">
              <a:noFill/>
              <a:prstDash val="solid"/>
              <a:miter/>
            </a:ln>
          </p:spPr>
          <p:txBody>
            <a:bodyPr rtlCol="0" anchor="ctr"/>
            <a:lstStyle/>
            <a:p>
              <a:endParaRPr lang="en-CN"/>
            </a:p>
          </p:txBody>
        </p:sp>
        <p:sp>
          <p:nvSpPr>
            <p:cNvPr id="93" name="Freeform 92">
              <a:extLst>
                <a:ext uri="{FF2B5EF4-FFF2-40B4-BE49-F238E27FC236}">
                  <a16:creationId xmlns:a16="http://schemas.microsoft.com/office/drawing/2014/main" id="{AA46168D-8CCA-FDE1-D628-220D437A9B33}"/>
                </a:ext>
              </a:extLst>
            </p:cNvPr>
            <p:cNvSpPr/>
            <p:nvPr>
              <p:custDataLst>
                <p:tags r:id="rId121"/>
              </p:custDataLst>
            </p:nvPr>
          </p:nvSpPr>
          <p:spPr>
            <a:xfrm>
              <a:off x="8370143" y="3625755"/>
              <a:ext cx="27250" cy="26859"/>
            </a:xfrm>
            <a:custGeom>
              <a:avLst/>
              <a:gdLst>
                <a:gd name="connsiteX0" fmla="*/ 20175 w 19966"/>
                <a:gd name="connsiteY0" fmla="*/ 9957 h 19680"/>
                <a:gd name="connsiteX1" fmla="*/ 10192 w 19966"/>
                <a:gd name="connsiteY1" fmla="*/ 117 h 19680"/>
                <a:gd name="connsiteX2" fmla="*/ 209 w 19966"/>
                <a:gd name="connsiteY2" fmla="*/ 9957 h 19680"/>
                <a:gd name="connsiteX3" fmla="*/ 10192 w 19966"/>
                <a:gd name="connsiteY3" fmla="*/ 19798 h 19680"/>
                <a:gd name="connsiteX4" fmla="*/ 20175 w 19966"/>
                <a:gd name="connsiteY4" fmla="*/ 9957 h 1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6" h="19680">
                  <a:moveTo>
                    <a:pt x="20175" y="9957"/>
                  </a:moveTo>
                  <a:cubicBezTo>
                    <a:pt x="20175" y="4573"/>
                    <a:pt x="15654" y="117"/>
                    <a:pt x="10192" y="117"/>
                  </a:cubicBezTo>
                  <a:cubicBezTo>
                    <a:pt x="4729" y="117"/>
                    <a:pt x="209" y="4573"/>
                    <a:pt x="209" y="9957"/>
                  </a:cubicBezTo>
                  <a:cubicBezTo>
                    <a:pt x="209" y="15342"/>
                    <a:pt x="4729" y="19798"/>
                    <a:pt x="10192" y="19798"/>
                  </a:cubicBezTo>
                  <a:cubicBezTo>
                    <a:pt x="15654" y="19798"/>
                    <a:pt x="20175" y="15342"/>
                    <a:pt x="20175" y="9957"/>
                  </a:cubicBezTo>
                  <a:close/>
                </a:path>
              </a:pathLst>
            </a:custGeom>
            <a:solidFill>
              <a:srgbClr val="000000"/>
            </a:solidFill>
            <a:ln w="18907" cap="flat">
              <a:noFill/>
              <a:prstDash val="solid"/>
              <a:miter/>
            </a:ln>
          </p:spPr>
          <p:txBody>
            <a:bodyPr rtlCol="0" anchor="ctr"/>
            <a:lstStyle/>
            <a:p>
              <a:endParaRPr lang="en-CN"/>
            </a:p>
          </p:txBody>
        </p:sp>
      </p:grpSp>
      <p:sp>
        <p:nvSpPr>
          <p:cNvPr id="28" name="TextBox 27">
            <a:extLst>
              <a:ext uri="{FF2B5EF4-FFF2-40B4-BE49-F238E27FC236}">
                <a16:creationId xmlns:a16="http://schemas.microsoft.com/office/drawing/2014/main" id="{5D5ECB3B-CFFB-1D5E-34CC-681C82552E83}"/>
              </a:ext>
            </a:extLst>
          </p:cNvPr>
          <p:cNvSpPr txBox="1"/>
          <p:nvPr/>
        </p:nvSpPr>
        <p:spPr>
          <a:xfrm>
            <a:off x="5967807" y="5290646"/>
            <a:ext cx="6054305" cy="400110"/>
          </a:xfrm>
          <a:prstGeom prst="rect">
            <a:avLst/>
          </a:prstGeom>
          <a:noFill/>
        </p:spPr>
        <p:txBody>
          <a:bodyPr wrap="square" rtlCol="0">
            <a:spAutoFit/>
          </a:bodyPr>
          <a:lstStyle/>
          <a:p>
            <a:r>
              <a:rPr kumimoji="1" lang="en-US" sz="200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Eq.2 </a:t>
            </a:r>
            <a:r>
              <a:rPr kumimoji="1" lang="en-US" sz="2000" dirty="0">
                <a:latin typeface="微软雅黑" panose="020B0503020204020204" pitchFamily="34" charset="-122"/>
                <a:ea typeface="微软雅黑" panose="020B0503020204020204" pitchFamily="34" charset="-122"/>
                <a:cs typeface="Verdana" panose="020B0604030504040204" pitchFamily="34" charset="0"/>
              </a:rPr>
              <a:t>unidirectional decoder with static prompt</a:t>
            </a:r>
            <a:endParaRPr kumimoji="1" lang="en-CN" sz="2000" dirty="0">
              <a:latin typeface="微软雅黑" panose="020B0503020204020204" pitchFamily="34" charset="-122"/>
              <a:ea typeface="微软雅黑" panose="020B0503020204020204" pitchFamily="34" charset="-122"/>
              <a:cs typeface="Verdana" panose="020B0604030504040204" pitchFamily="34" charset="0"/>
            </a:endParaRPr>
          </a:p>
        </p:txBody>
      </p:sp>
      <p:grpSp>
        <p:nvGrpSpPr>
          <p:cNvPr id="12" name="Group 11" descr="\documentclass{article}&#10;\usepackage{amsmath}&#10;\usepackage[bold]{hhtensor}&#10;&#10;\usepackage{color}&#10;\pagestyle{empty}&#10;&#10;\DeclareMathOperator*{\softmax}{softmax}&#10;\DeclareMathOperator*{\resize}{Resize}&#10;\DeclareMathOperator*{\concat}{Concat}&#10;&#10;\begin{document}&#10;&#10;\begin{equation}&#10;\begin{split}&#10;\vec {q}\prime  = &amp;\softmax(\vec q^i {\vec {x}_e}^T/{\sqrt{c}}) \vec {x}_e, \\&#10;\vec {x}^{i+1}_d  = &amp;\softmax(\vec {q}\prime {\vec {x}^i_d}^T/{\sqrt{c}}) \vec {x}^i_d, \\&#10;\vec {x}^0_d = &amp;\vec x_e.&#10;\end{split}\nonumber&#10;\end{equation}&#10;&#10;&#10;\end{document}&#10;" title="IguanaTex Vector Display">
            <a:extLst>
              <a:ext uri="{FF2B5EF4-FFF2-40B4-BE49-F238E27FC236}">
                <a16:creationId xmlns:a16="http://schemas.microsoft.com/office/drawing/2014/main" id="{AEC977FF-CBC8-F460-6955-0CC9C9F74855}"/>
              </a:ext>
            </a:extLst>
          </p:cNvPr>
          <p:cNvGrpSpPr>
            <a:grpSpLocks noChangeAspect="1"/>
          </p:cNvGrpSpPr>
          <p:nvPr>
            <p:custDataLst>
              <p:tags r:id="rId1"/>
            </p:custDataLst>
          </p:nvPr>
        </p:nvGrpSpPr>
        <p:grpSpPr>
          <a:xfrm>
            <a:off x="2027548" y="3246348"/>
            <a:ext cx="3202013" cy="1105750"/>
            <a:chOff x="17320787" y="12422680"/>
            <a:chExt cx="2490082" cy="859899"/>
          </a:xfrm>
        </p:grpSpPr>
        <p:sp>
          <p:nvSpPr>
            <p:cNvPr id="94" name="Freeform 93">
              <a:extLst>
                <a:ext uri="{FF2B5EF4-FFF2-40B4-BE49-F238E27FC236}">
                  <a16:creationId xmlns:a16="http://schemas.microsoft.com/office/drawing/2014/main" id="{D9AB62AA-0F66-F39B-1686-C1192264C47A}"/>
                </a:ext>
              </a:extLst>
            </p:cNvPr>
            <p:cNvSpPr/>
            <p:nvPr>
              <p:custDataLst>
                <p:tags r:id="rId2"/>
              </p:custDataLst>
            </p:nvPr>
          </p:nvSpPr>
          <p:spPr>
            <a:xfrm>
              <a:off x="17540428" y="12503275"/>
              <a:ext cx="94514" cy="119937"/>
            </a:xfrm>
            <a:custGeom>
              <a:avLst/>
              <a:gdLst>
                <a:gd name="connsiteX0" fmla="*/ 94694 w 94514"/>
                <a:gd name="connsiteY0" fmla="*/ 3425 h 119937"/>
                <a:gd name="connsiteX1" fmla="*/ 91278 w 94514"/>
                <a:gd name="connsiteY1" fmla="*/ 83 h 119937"/>
                <a:gd name="connsiteX2" fmla="*/ 74007 w 94514"/>
                <a:gd name="connsiteY2" fmla="*/ 8066 h 119937"/>
                <a:gd name="connsiteX3" fmla="*/ 53699 w 94514"/>
                <a:gd name="connsiteY3" fmla="*/ 83 h 119937"/>
                <a:gd name="connsiteX4" fmla="*/ 179 w 94514"/>
                <a:gd name="connsiteY4" fmla="*/ 54853 h 119937"/>
                <a:gd name="connsiteX5" fmla="*/ 33392 w 94514"/>
                <a:gd name="connsiteY5" fmla="*/ 85487 h 119937"/>
                <a:gd name="connsiteX6" fmla="*/ 54079 w 94514"/>
                <a:gd name="connsiteY6" fmla="*/ 79546 h 119937"/>
                <a:gd name="connsiteX7" fmla="*/ 46867 w 94514"/>
                <a:gd name="connsiteY7" fmla="*/ 107767 h 119937"/>
                <a:gd name="connsiteX8" fmla="*/ 44590 w 94514"/>
                <a:gd name="connsiteY8" fmla="*/ 110923 h 119937"/>
                <a:gd name="connsiteX9" fmla="*/ 37378 w 94514"/>
                <a:gd name="connsiteY9" fmla="*/ 111294 h 119937"/>
                <a:gd name="connsiteX10" fmla="*/ 32064 w 94514"/>
                <a:gd name="connsiteY10" fmla="*/ 112408 h 119937"/>
                <a:gd name="connsiteX11" fmla="*/ 30545 w 94514"/>
                <a:gd name="connsiteY11" fmla="*/ 116679 h 119937"/>
                <a:gd name="connsiteX12" fmla="*/ 34341 w 94514"/>
                <a:gd name="connsiteY12" fmla="*/ 120021 h 119937"/>
                <a:gd name="connsiteX13" fmla="*/ 54459 w 94514"/>
                <a:gd name="connsiteY13" fmla="*/ 119464 h 119937"/>
                <a:gd name="connsiteX14" fmla="*/ 75525 w 94514"/>
                <a:gd name="connsiteY14" fmla="*/ 120021 h 119937"/>
                <a:gd name="connsiteX15" fmla="*/ 80460 w 94514"/>
                <a:gd name="connsiteY15" fmla="*/ 114636 h 119937"/>
                <a:gd name="connsiteX16" fmla="*/ 75525 w 94514"/>
                <a:gd name="connsiteY16" fmla="*/ 111294 h 119937"/>
                <a:gd name="connsiteX17" fmla="*/ 67364 w 94514"/>
                <a:gd name="connsiteY17" fmla="*/ 111109 h 119937"/>
                <a:gd name="connsiteX18" fmla="*/ 94694 w 94514"/>
                <a:gd name="connsiteY18" fmla="*/ 3425 h 119937"/>
                <a:gd name="connsiteX19" fmla="*/ 58065 w 94514"/>
                <a:gd name="connsiteY19" fmla="*/ 64136 h 119937"/>
                <a:gd name="connsiteX20" fmla="*/ 55028 w 94514"/>
                <a:gd name="connsiteY20" fmla="*/ 69520 h 119937"/>
                <a:gd name="connsiteX21" fmla="*/ 34341 w 94514"/>
                <a:gd name="connsiteY21" fmla="*/ 78803 h 119937"/>
                <a:gd name="connsiteX22" fmla="*/ 21625 w 94514"/>
                <a:gd name="connsiteY22" fmla="*/ 64693 h 119937"/>
                <a:gd name="connsiteX23" fmla="*/ 31115 w 94514"/>
                <a:gd name="connsiteY23" fmla="*/ 24961 h 119937"/>
                <a:gd name="connsiteX24" fmla="*/ 54079 w 94514"/>
                <a:gd name="connsiteY24" fmla="*/ 6766 h 119937"/>
                <a:gd name="connsiteX25" fmla="*/ 69831 w 94514"/>
                <a:gd name="connsiteY25" fmla="*/ 17535 h 119937"/>
                <a:gd name="connsiteX26" fmla="*/ 69452 w 94514"/>
                <a:gd name="connsiteY26" fmla="*/ 20134 h 119937"/>
                <a:gd name="connsiteX27" fmla="*/ 58065 w 94514"/>
                <a:gd name="connsiteY27" fmla="*/ 64136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19937">
                  <a:moveTo>
                    <a:pt x="94694" y="3425"/>
                  </a:moveTo>
                  <a:cubicBezTo>
                    <a:pt x="94694" y="2496"/>
                    <a:pt x="93935" y="83"/>
                    <a:pt x="91278" y="83"/>
                  </a:cubicBezTo>
                  <a:cubicBezTo>
                    <a:pt x="91088" y="83"/>
                    <a:pt x="79890" y="2682"/>
                    <a:pt x="74007" y="8066"/>
                  </a:cubicBezTo>
                  <a:cubicBezTo>
                    <a:pt x="71350" y="5095"/>
                    <a:pt x="64897" y="83"/>
                    <a:pt x="53699" y="83"/>
                  </a:cubicBezTo>
                  <a:cubicBezTo>
                    <a:pt x="20676" y="83"/>
                    <a:pt x="179" y="29417"/>
                    <a:pt x="179" y="54853"/>
                  </a:cubicBezTo>
                  <a:cubicBezTo>
                    <a:pt x="179" y="77690"/>
                    <a:pt x="17640" y="85487"/>
                    <a:pt x="33392" y="85487"/>
                  </a:cubicBezTo>
                  <a:cubicBezTo>
                    <a:pt x="42502" y="85487"/>
                    <a:pt x="50093" y="81960"/>
                    <a:pt x="54079" y="79546"/>
                  </a:cubicBezTo>
                  <a:lnTo>
                    <a:pt x="46867" y="107767"/>
                  </a:lnTo>
                  <a:cubicBezTo>
                    <a:pt x="46108" y="110552"/>
                    <a:pt x="45918" y="110737"/>
                    <a:pt x="44590" y="110923"/>
                  </a:cubicBezTo>
                  <a:cubicBezTo>
                    <a:pt x="42502" y="111294"/>
                    <a:pt x="39465" y="111294"/>
                    <a:pt x="37378" y="111294"/>
                  </a:cubicBezTo>
                  <a:cubicBezTo>
                    <a:pt x="34151" y="111294"/>
                    <a:pt x="33013" y="111294"/>
                    <a:pt x="32064" y="112408"/>
                  </a:cubicBezTo>
                  <a:cubicBezTo>
                    <a:pt x="31115" y="113522"/>
                    <a:pt x="30545" y="116493"/>
                    <a:pt x="30545" y="116679"/>
                  </a:cubicBezTo>
                  <a:cubicBezTo>
                    <a:pt x="30545" y="117793"/>
                    <a:pt x="31304" y="120021"/>
                    <a:pt x="34341" y="120021"/>
                  </a:cubicBezTo>
                  <a:cubicBezTo>
                    <a:pt x="40794" y="120021"/>
                    <a:pt x="47816" y="119464"/>
                    <a:pt x="54459" y="119464"/>
                  </a:cubicBezTo>
                  <a:cubicBezTo>
                    <a:pt x="61481" y="119464"/>
                    <a:pt x="68693" y="120021"/>
                    <a:pt x="75525" y="120021"/>
                  </a:cubicBezTo>
                  <a:cubicBezTo>
                    <a:pt x="76854" y="120021"/>
                    <a:pt x="80460" y="120021"/>
                    <a:pt x="80460" y="114636"/>
                  </a:cubicBezTo>
                  <a:cubicBezTo>
                    <a:pt x="80460" y="111480"/>
                    <a:pt x="77233" y="111294"/>
                    <a:pt x="75525" y="111294"/>
                  </a:cubicBezTo>
                  <a:cubicBezTo>
                    <a:pt x="72868" y="111294"/>
                    <a:pt x="69831" y="111294"/>
                    <a:pt x="67364" y="111109"/>
                  </a:cubicBezTo>
                  <a:lnTo>
                    <a:pt x="94694" y="3425"/>
                  </a:lnTo>
                  <a:close/>
                  <a:moveTo>
                    <a:pt x="58065" y="64136"/>
                  </a:moveTo>
                  <a:cubicBezTo>
                    <a:pt x="57116" y="67292"/>
                    <a:pt x="57116" y="67664"/>
                    <a:pt x="55028" y="69520"/>
                  </a:cubicBezTo>
                  <a:cubicBezTo>
                    <a:pt x="48955" y="75462"/>
                    <a:pt x="40984" y="78803"/>
                    <a:pt x="34341" y="78803"/>
                  </a:cubicBezTo>
                  <a:cubicBezTo>
                    <a:pt x="22574" y="78803"/>
                    <a:pt x="21625" y="68778"/>
                    <a:pt x="21625" y="64693"/>
                  </a:cubicBezTo>
                  <a:cubicBezTo>
                    <a:pt x="21625" y="55039"/>
                    <a:pt x="28078" y="32202"/>
                    <a:pt x="31115" y="24961"/>
                  </a:cubicBezTo>
                  <a:cubicBezTo>
                    <a:pt x="36998" y="11408"/>
                    <a:pt x="46298" y="6766"/>
                    <a:pt x="54079" y="6766"/>
                  </a:cubicBezTo>
                  <a:cubicBezTo>
                    <a:pt x="65277" y="6766"/>
                    <a:pt x="69831" y="15493"/>
                    <a:pt x="69831" y="17535"/>
                  </a:cubicBezTo>
                  <a:cubicBezTo>
                    <a:pt x="69831" y="18278"/>
                    <a:pt x="69642" y="19577"/>
                    <a:pt x="69452" y="20134"/>
                  </a:cubicBezTo>
                  <a:lnTo>
                    <a:pt x="58065" y="64136"/>
                  </a:lnTo>
                  <a:close/>
                </a:path>
              </a:pathLst>
            </a:custGeom>
            <a:solidFill>
              <a:srgbClr val="000000"/>
            </a:solidFill>
            <a:ln w="19050" cap="flat">
              <a:noFill/>
              <a:prstDash val="solid"/>
              <a:miter/>
            </a:ln>
          </p:spPr>
          <p:txBody>
            <a:bodyPr rtlCol="0" anchor="ctr"/>
            <a:lstStyle/>
            <a:p>
              <a:endParaRPr lang="en-CN"/>
            </a:p>
          </p:txBody>
        </p:sp>
        <p:sp>
          <p:nvSpPr>
            <p:cNvPr id="95" name="Freeform 94">
              <a:extLst>
                <a:ext uri="{FF2B5EF4-FFF2-40B4-BE49-F238E27FC236}">
                  <a16:creationId xmlns:a16="http://schemas.microsoft.com/office/drawing/2014/main" id="{ECDB4354-C878-CC8F-1015-20BB135CFD35}"/>
                </a:ext>
              </a:extLst>
            </p:cNvPr>
            <p:cNvSpPr/>
            <p:nvPr>
              <p:custDataLst>
                <p:tags r:id="rId3"/>
              </p:custDataLst>
            </p:nvPr>
          </p:nvSpPr>
          <p:spPr>
            <a:xfrm>
              <a:off x="17647310" y="12483409"/>
              <a:ext cx="44220" cy="95430"/>
            </a:xfrm>
            <a:custGeom>
              <a:avLst/>
              <a:gdLst>
                <a:gd name="connsiteX0" fmla="*/ 42698 w 44220"/>
                <a:gd name="connsiteY0" fmla="*/ 15678 h 95430"/>
                <a:gd name="connsiteX1" fmla="*/ 44406 w 44220"/>
                <a:gd name="connsiteY1" fmla="*/ 9923 h 95430"/>
                <a:gd name="connsiteX2" fmla="*/ 33588 w 44220"/>
                <a:gd name="connsiteY2" fmla="*/ 83 h 95430"/>
                <a:gd name="connsiteX3" fmla="*/ 23529 w 44220"/>
                <a:gd name="connsiteY3" fmla="*/ 8437 h 95430"/>
                <a:gd name="connsiteX4" fmla="*/ 944 w 44220"/>
                <a:gd name="connsiteY4" fmla="*/ 89572 h 95430"/>
                <a:gd name="connsiteX5" fmla="*/ 185 w 44220"/>
                <a:gd name="connsiteY5" fmla="*/ 92171 h 95430"/>
                <a:gd name="connsiteX6" fmla="*/ 6638 w 44220"/>
                <a:gd name="connsiteY6" fmla="*/ 95513 h 95430"/>
                <a:gd name="connsiteX7" fmla="*/ 9105 w 44220"/>
                <a:gd name="connsiteY7" fmla="*/ 92543 h 95430"/>
                <a:gd name="connsiteX8" fmla="*/ 42698 w 44220"/>
                <a:gd name="connsiteY8" fmla="*/ 15678 h 9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20" h="95430">
                  <a:moveTo>
                    <a:pt x="42698" y="15678"/>
                  </a:moveTo>
                  <a:cubicBezTo>
                    <a:pt x="43646" y="13450"/>
                    <a:pt x="44406" y="11779"/>
                    <a:pt x="44406" y="9923"/>
                  </a:cubicBezTo>
                  <a:cubicBezTo>
                    <a:pt x="44406" y="4539"/>
                    <a:pt x="39471" y="83"/>
                    <a:pt x="33588" y="83"/>
                  </a:cubicBezTo>
                  <a:cubicBezTo>
                    <a:pt x="28274" y="83"/>
                    <a:pt x="24857" y="3610"/>
                    <a:pt x="23529" y="8437"/>
                  </a:cubicBezTo>
                  <a:lnTo>
                    <a:pt x="944" y="89572"/>
                  </a:lnTo>
                  <a:cubicBezTo>
                    <a:pt x="944" y="89943"/>
                    <a:pt x="185" y="91986"/>
                    <a:pt x="185" y="92171"/>
                  </a:cubicBezTo>
                  <a:cubicBezTo>
                    <a:pt x="185" y="94213"/>
                    <a:pt x="5119" y="95513"/>
                    <a:pt x="6638" y="95513"/>
                  </a:cubicBezTo>
                  <a:cubicBezTo>
                    <a:pt x="7776" y="95513"/>
                    <a:pt x="7966" y="94956"/>
                    <a:pt x="9105" y="92543"/>
                  </a:cubicBezTo>
                  <a:lnTo>
                    <a:pt x="42698" y="15678"/>
                  </a:lnTo>
                  <a:close/>
                </a:path>
              </a:pathLst>
            </a:custGeom>
            <a:solidFill>
              <a:srgbClr val="000000"/>
            </a:solidFill>
            <a:ln w="19050" cap="flat">
              <a:noFill/>
              <a:prstDash val="solid"/>
              <a:miter/>
            </a:ln>
          </p:spPr>
          <p:txBody>
            <a:bodyPr rtlCol="0" anchor="ctr"/>
            <a:lstStyle/>
            <a:p>
              <a:endParaRPr lang="en-CN"/>
            </a:p>
          </p:txBody>
        </p:sp>
        <p:sp>
          <p:nvSpPr>
            <p:cNvPr id="96" name="Freeform 95">
              <a:extLst>
                <a:ext uri="{FF2B5EF4-FFF2-40B4-BE49-F238E27FC236}">
                  <a16:creationId xmlns:a16="http://schemas.microsoft.com/office/drawing/2014/main" id="{3054CF5C-D079-3122-B9B8-C751AEFF5BF9}"/>
                </a:ext>
              </a:extLst>
            </p:cNvPr>
            <p:cNvSpPr/>
            <p:nvPr>
              <p:custDataLst>
                <p:tags r:id="rId4"/>
              </p:custDataLst>
            </p:nvPr>
          </p:nvSpPr>
          <p:spPr>
            <a:xfrm>
              <a:off x="17757344" y="12519056"/>
              <a:ext cx="126209" cy="43445"/>
            </a:xfrm>
            <a:custGeom>
              <a:avLst/>
              <a:gdLst>
                <a:gd name="connsiteX0" fmla="*/ 119947 w 126209"/>
                <a:gd name="connsiteY0" fmla="*/ 7509 h 43445"/>
                <a:gd name="connsiteX1" fmla="*/ 126400 w 126209"/>
                <a:gd name="connsiteY1" fmla="*/ 3796 h 43445"/>
                <a:gd name="connsiteX2" fmla="*/ 120137 w 126209"/>
                <a:gd name="connsiteY2" fmla="*/ 83 h 43445"/>
                <a:gd name="connsiteX3" fmla="*/ 6453 w 126209"/>
                <a:gd name="connsiteY3" fmla="*/ 83 h 43445"/>
                <a:gd name="connsiteX4" fmla="*/ 190 w 126209"/>
                <a:gd name="connsiteY4" fmla="*/ 3796 h 43445"/>
                <a:gd name="connsiteX5" fmla="*/ 6643 w 126209"/>
                <a:gd name="connsiteY5" fmla="*/ 7509 h 43445"/>
                <a:gd name="connsiteX6" fmla="*/ 119947 w 126209"/>
                <a:gd name="connsiteY6" fmla="*/ 7509 h 43445"/>
                <a:gd name="connsiteX7" fmla="*/ 120137 w 126209"/>
                <a:gd name="connsiteY7" fmla="*/ 43528 h 43445"/>
                <a:gd name="connsiteX8" fmla="*/ 126400 w 126209"/>
                <a:gd name="connsiteY8" fmla="*/ 39814 h 43445"/>
                <a:gd name="connsiteX9" fmla="*/ 119947 w 126209"/>
                <a:gd name="connsiteY9" fmla="*/ 36101 h 43445"/>
                <a:gd name="connsiteX10" fmla="*/ 6643 w 126209"/>
                <a:gd name="connsiteY10" fmla="*/ 36101 h 43445"/>
                <a:gd name="connsiteX11" fmla="*/ 190 w 126209"/>
                <a:gd name="connsiteY11" fmla="*/ 39814 h 43445"/>
                <a:gd name="connsiteX12" fmla="*/ 6453 w 126209"/>
                <a:gd name="connsiteY12" fmla="*/ 43528 h 43445"/>
                <a:gd name="connsiteX13" fmla="*/ 120137 w 126209"/>
                <a:gd name="connsiteY13" fmla="*/ 43528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09" h="43445">
                  <a:moveTo>
                    <a:pt x="119947" y="7509"/>
                  </a:moveTo>
                  <a:cubicBezTo>
                    <a:pt x="122794" y="7509"/>
                    <a:pt x="126400" y="7509"/>
                    <a:pt x="126400" y="3796"/>
                  </a:cubicBezTo>
                  <a:cubicBezTo>
                    <a:pt x="126400" y="83"/>
                    <a:pt x="122794" y="83"/>
                    <a:pt x="120137" y="83"/>
                  </a:cubicBezTo>
                  <a:lnTo>
                    <a:pt x="6453" y="83"/>
                  </a:lnTo>
                  <a:cubicBezTo>
                    <a:pt x="3796" y="83"/>
                    <a:pt x="190" y="83"/>
                    <a:pt x="190" y="3796"/>
                  </a:cubicBezTo>
                  <a:cubicBezTo>
                    <a:pt x="190" y="7509"/>
                    <a:pt x="3796" y="7509"/>
                    <a:pt x="6643" y="7509"/>
                  </a:cubicBezTo>
                  <a:lnTo>
                    <a:pt x="119947" y="7509"/>
                  </a:lnTo>
                  <a:close/>
                  <a:moveTo>
                    <a:pt x="120137" y="43528"/>
                  </a:moveTo>
                  <a:cubicBezTo>
                    <a:pt x="122794" y="43528"/>
                    <a:pt x="126400" y="43528"/>
                    <a:pt x="126400" y="39814"/>
                  </a:cubicBezTo>
                  <a:cubicBezTo>
                    <a:pt x="126400" y="36101"/>
                    <a:pt x="122794" y="36101"/>
                    <a:pt x="119947" y="36101"/>
                  </a:cubicBezTo>
                  <a:lnTo>
                    <a:pt x="6643" y="36101"/>
                  </a:lnTo>
                  <a:cubicBezTo>
                    <a:pt x="3796" y="36101"/>
                    <a:pt x="190" y="36101"/>
                    <a:pt x="190" y="39814"/>
                  </a:cubicBezTo>
                  <a:cubicBezTo>
                    <a:pt x="190" y="43528"/>
                    <a:pt x="3796" y="43528"/>
                    <a:pt x="6453" y="43528"/>
                  </a:cubicBezTo>
                  <a:lnTo>
                    <a:pt x="120137" y="43528"/>
                  </a:lnTo>
                  <a:close/>
                </a:path>
              </a:pathLst>
            </a:custGeom>
            <a:solidFill>
              <a:srgbClr val="000000"/>
            </a:solidFill>
            <a:ln w="19050" cap="flat">
              <a:noFill/>
              <a:prstDash val="solid"/>
              <a:miter/>
            </a:ln>
          </p:spPr>
          <p:txBody>
            <a:bodyPr rtlCol="0" anchor="ctr"/>
            <a:lstStyle/>
            <a:p>
              <a:endParaRPr lang="en-CN"/>
            </a:p>
          </p:txBody>
        </p:sp>
        <p:sp>
          <p:nvSpPr>
            <p:cNvPr id="97" name="Freeform 96">
              <a:extLst>
                <a:ext uri="{FF2B5EF4-FFF2-40B4-BE49-F238E27FC236}">
                  <a16:creationId xmlns:a16="http://schemas.microsoft.com/office/drawing/2014/main" id="{E6FA714F-0FEE-EE6E-F993-86C41841C954}"/>
                </a:ext>
              </a:extLst>
            </p:cNvPr>
            <p:cNvSpPr/>
            <p:nvPr>
              <p:custDataLst>
                <p:tags r:id="rId5"/>
              </p:custDataLst>
            </p:nvPr>
          </p:nvSpPr>
          <p:spPr>
            <a:xfrm>
              <a:off x="17932223" y="12504017"/>
              <a:ext cx="62060" cy="85219"/>
            </a:xfrm>
            <a:custGeom>
              <a:avLst/>
              <a:gdLst>
                <a:gd name="connsiteX0" fmla="*/ 33413 w 62060"/>
                <a:gd name="connsiteY0" fmla="*/ 47241 h 85219"/>
                <a:gd name="connsiteX1" fmla="*/ 53151 w 62060"/>
                <a:gd name="connsiteY1" fmla="*/ 64322 h 85219"/>
                <a:gd name="connsiteX2" fmla="*/ 31705 w 62060"/>
                <a:gd name="connsiteY2" fmla="*/ 81217 h 85219"/>
                <a:gd name="connsiteX3" fmla="*/ 5324 w 62060"/>
                <a:gd name="connsiteY3" fmla="*/ 54853 h 85219"/>
                <a:gd name="connsiteX4" fmla="*/ 2667 w 62060"/>
                <a:gd name="connsiteY4" fmla="*/ 51697 h 85219"/>
                <a:gd name="connsiteX5" fmla="*/ 200 w 62060"/>
                <a:gd name="connsiteY5" fmla="*/ 56338 h 85219"/>
                <a:gd name="connsiteX6" fmla="*/ 200 w 62060"/>
                <a:gd name="connsiteY6" fmla="*/ 80846 h 85219"/>
                <a:gd name="connsiteX7" fmla="*/ 2288 w 62060"/>
                <a:gd name="connsiteY7" fmla="*/ 85302 h 85219"/>
                <a:gd name="connsiteX8" fmla="*/ 7032 w 62060"/>
                <a:gd name="connsiteY8" fmla="*/ 81588 h 85219"/>
                <a:gd name="connsiteX9" fmla="*/ 10828 w 62060"/>
                <a:gd name="connsiteY9" fmla="*/ 77318 h 85219"/>
                <a:gd name="connsiteX10" fmla="*/ 31705 w 62060"/>
                <a:gd name="connsiteY10" fmla="*/ 85302 h 85219"/>
                <a:gd name="connsiteX11" fmla="*/ 62261 w 62060"/>
                <a:gd name="connsiteY11" fmla="*/ 59495 h 85219"/>
                <a:gd name="connsiteX12" fmla="*/ 54290 w 62060"/>
                <a:gd name="connsiteY12" fmla="*/ 41857 h 85219"/>
                <a:gd name="connsiteX13" fmla="*/ 32654 w 62060"/>
                <a:gd name="connsiteY13" fmla="*/ 32945 h 85219"/>
                <a:gd name="connsiteX14" fmla="*/ 9310 w 62060"/>
                <a:gd name="connsiteY14" fmla="*/ 17721 h 85219"/>
                <a:gd name="connsiteX15" fmla="*/ 30566 w 62060"/>
                <a:gd name="connsiteY15" fmla="*/ 3610 h 85219"/>
                <a:gd name="connsiteX16" fmla="*/ 52771 w 62060"/>
                <a:gd name="connsiteY16" fmla="*/ 26075 h 85219"/>
                <a:gd name="connsiteX17" fmla="*/ 55049 w 62060"/>
                <a:gd name="connsiteY17" fmla="*/ 27746 h 85219"/>
                <a:gd name="connsiteX18" fmla="*/ 57516 w 62060"/>
                <a:gd name="connsiteY18" fmla="*/ 23290 h 85219"/>
                <a:gd name="connsiteX19" fmla="*/ 57516 w 62060"/>
                <a:gd name="connsiteY19" fmla="*/ 4539 h 85219"/>
                <a:gd name="connsiteX20" fmla="*/ 55428 w 62060"/>
                <a:gd name="connsiteY20" fmla="*/ 83 h 85219"/>
                <a:gd name="connsiteX21" fmla="*/ 51632 w 62060"/>
                <a:gd name="connsiteY21" fmla="*/ 2311 h 85219"/>
                <a:gd name="connsiteX22" fmla="*/ 48406 w 62060"/>
                <a:gd name="connsiteY22" fmla="*/ 5281 h 85219"/>
                <a:gd name="connsiteX23" fmla="*/ 30566 w 62060"/>
                <a:gd name="connsiteY23" fmla="*/ 83 h 85219"/>
                <a:gd name="connsiteX24" fmla="*/ 200 w 62060"/>
                <a:gd name="connsiteY24" fmla="*/ 22919 h 85219"/>
                <a:gd name="connsiteX25" fmla="*/ 8361 w 62060"/>
                <a:gd name="connsiteY25" fmla="*/ 38700 h 85219"/>
                <a:gd name="connsiteX26" fmla="*/ 33413 w 62060"/>
                <a:gd name="connsiteY26" fmla="*/ 47241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060" h="85219">
                  <a:moveTo>
                    <a:pt x="33413" y="47241"/>
                  </a:moveTo>
                  <a:cubicBezTo>
                    <a:pt x="37588" y="47984"/>
                    <a:pt x="53151" y="50954"/>
                    <a:pt x="53151" y="64322"/>
                  </a:cubicBezTo>
                  <a:cubicBezTo>
                    <a:pt x="53151" y="73791"/>
                    <a:pt x="46508" y="81217"/>
                    <a:pt x="31705" y="81217"/>
                  </a:cubicBezTo>
                  <a:cubicBezTo>
                    <a:pt x="15763" y="81217"/>
                    <a:pt x="8930" y="70634"/>
                    <a:pt x="5324" y="54853"/>
                  </a:cubicBezTo>
                  <a:cubicBezTo>
                    <a:pt x="4755" y="52439"/>
                    <a:pt x="4565" y="51697"/>
                    <a:pt x="2667" y="51697"/>
                  </a:cubicBezTo>
                  <a:cubicBezTo>
                    <a:pt x="200" y="51697"/>
                    <a:pt x="200" y="52996"/>
                    <a:pt x="200" y="56338"/>
                  </a:cubicBezTo>
                  <a:lnTo>
                    <a:pt x="200" y="80846"/>
                  </a:lnTo>
                  <a:cubicBezTo>
                    <a:pt x="200" y="84002"/>
                    <a:pt x="200" y="85302"/>
                    <a:pt x="2288" y="85302"/>
                  </a:cubicBezTo>
                  <a:cubicBezTo>
                    <a:pt x="3236" y="85302"/>
                    <a:pt x="3426" y="85116"/>
                    <a:pt x="7032" y="81588"/>
                  </a:cubicBezTo>
                  <a:cubicBezTo>
                    <a:pt x="7412" y="81217"/>
                    <a:pt x="7412" y="80846"/>
                    <a:pt x="10828" y="77318"/>
                  </a:cubicBezTo>
                  <a:cubicBezTo>
                    <a:pt x="19179" y="85116"/>
                    <a:pt x="27719" y="85302"/>
                    <a:pt x="31705" y="85302"/>
                  </a:cubicBezTo>
                  <a:cubicBezTo>
                    <a:pt x="53530" y="85302"/>
                    <a:pt x="62261" y="72862"/>
                    <a:pt x="62261" y="59495"/>
                  </a:cubicBezTo>
                  <a:cubicBezTo>
                    <a:pt x="62261" y="49654"/>
                    <a:pt x="56567" y="44085"/>
                    <a:pt x="54290" y="41857"/>
                  </a:cubicBezTo>
                  <a:cubicBezTo>
                    <a:pt x="48026" y="35915"/>
                    <a:pt x="40625" y="34430"/>
                    <a:pt x="32654" y="32945"/>
                  </a:cubicBezTo>
                  <a:cubicBezTo>
                    <a:pt x="22026" y="30903"/>
                    <a:pt x="9310" y="28489"/>
                    <a:pt x="9310" y="17721"/>
                  </a:cubicBezTo>
                  <a:cubicBezTo>
                    <a:pt x="9310" y="11222"/>
                    <a:pt x="14244" y="3610"/>
                    <a:pt x="30566" y="3610"/>
                  </a:cubicBezTo>
                  <a:cubicBezTo>
                    <a:pt x="51443" y="3610"/>
                    <a:pt x="52392" y="20320"/>
                    <a:pt x="52771" y="26075"/>
                  </a:cubicBezTo>
                  <a:cubicBezTo>
                    <a:pt x="52961" y="27746"/>
                    <a:pt x="54669" y="27746"/>
                    <a:pt x="55049" y="27746"/>
                  </a:cubicBezTo>
                  <a:cubicBezTo>
                    <a:pt x="57516" y="27746"/>
                    <a:pt x="57516" y="26818"/>
                    <a:pt x="57516" y="23290"/>
                  </a:cubicBezTo>
                  <a:lnTo>
                    <a:pt x="57516" y="4539"/>
                  </a:lnTo>
                  <a:cubicBezTo>
                    <a:pt x="57516" y="1382"/>
                    <a:pt x="57516" y="83"/>
                    <a:pt x="55428" y="83"/>
                  </a:cubicBezTo>
                  <a:cubicBezTo>
                    <a:pt x="54479" y="83"/>
                    <a:pt x="54100" y="83"/>
                    <a:pt x="51632" y="2311"/>
                  </a:cubicBezTo>
                  <a:cubicBezTo>
                    <a:pt x="51063" y="3053"/>
                    <a:pt x="49165" y="4724"/>
                    <a:pt x="48406" y="5281"/>
                  </a:cubicBezTo>
                  <a:cubicBezTo>
                    <a:pt x="41194" y="83"/>
                    <a:pt x="33413" y="83"/>
                    <a:pt x="30566" y="83"/>
                  </a:cubicBezTo>
                  <a:cubicBezTo>
                    <a:pt x="7412" y="83"/>
                    <a:pt x="200" y="12522"/>
                    <a:pt x="200" y="22919"/>
                  </a:cubicBezTo>
                  <a:cubicBezTo>
                    <a:pt x="200" y="29417"/>
                    <a:pt x="3236" y="34616"/>
                    <a:pt x="8361" y="38700"/>
                  </a:cubicBezTo>
                  <a:cubicBezTo>
                    <a:pt x="14434" y="43528"/>
                    <a:pt x="19748" y="44642"/>
                    <a:pt x="33413" y="47241"/>
                  </a:cubicBezTo>
                  <a:close/>
                </a:path>
              </a:pathLst>
            </a:custGeom>
            <a:solidFill>
              <a:srgbClr val="000000"/>
            </a:solidFill>
            <a:ln w="19050" cap="flat">
              <a:noFill/>
              <a:prstDash val="solid"/>
              <a:miter/>
            </a:ln>
          </p:spPr>
          <p:txBody>
            <a:bodyPr rtlCol="0" anchor="ctr"/>
            <a:lstStyle/>
            <a:p>
              <a:endParaRPr lang="en-CN"/>
            </a:p>
          </p:txBody>
        </p:sp>
        <p:sp>
          <p:nvSpPr>
            <p:cNvPr id="98" name="Freeform 97">
              <a:extLst>
                <a:ext uri="{FF2B5EF4-FFF2-40B4-BE49-F238E27FC236}">
                  <a16:creationId xmlns:a16="http://schemas.microsoft.com/office/drawing/2014/main" id="{C9740E07-11FF-161A-DAED-48C134641A2E}"/>
                </a:ext>
              </a:extLst>
            </p:cNvPr>
            <p:cNvSpPr/>
            <p:nvPr>
              <p:custDataLst>
                <p:tags r:id="rId6"/>
              </p:custDataLst>
            </p:nvPr>
          </p:nvSpPr>
          <p:spPr>
            <a:xfrm>
              <a:off x="18006135" y="12504017"/>
              <a:ext cx="84076" cy="85219"/>
            </a:xfrm>
            <a:custGeom>
              <a:avLst/>
              <a:gdLst>
                <a:gd name="connsiteX0" fmla="*/ 84280 w 84076"/>
                <a:gd name="connsiteY0" fmla="*/ 43528 h 85219"/>
                <a:gd name="connsiteX1" fmla="*/ 42337 w 84076"/>
                <a:gd name="connsiteY1" fmla="*/ 83 h 85219"/>
                <a:gd name="connsiteX2" fmla="*/ 204 w 84076"/>
                <a:gd name="connsiteY2" fmla="*/ 43528 h 85219"/>
                <a:gd name="connsiteX3" fmla="*/ 42147 w 84076"/>
                <a:gd name="connsiteY3" fmla="*/ 85302 h 85219"/>
                <a:gd name="connsiteX4" fmla="*/ 84280 w 84076"/>
                <a:gd name="connsiteY4" fmla="*/ 43528 h 85219"/>
                <a:gd name="connsiteX5" fmla="*/ 42337 w 84076"/>
                <a:gd name="connsiteY5" fmla="*/ 80660 h 85219"/>
                <a:gd name="connsiteX6" fmla="*/ 20701 w 84076"/>
                <a:gd name="connsiteY6" fmla="*/ 68221 h 85219"/>
                <a:gd name="connsiteX7" fmla="*/ 15956 w 84076"/>
                <a:gd name="connsiteY7" fmla="*/ 42042 h 85219"/>
                <a:gd name="connsiteX8" fmla="*/ 20511 w 84076"/>
                <a:gd name="connsiteY8" fmla="*/ 16607 h 85219"/>
                <a:gd name="connsiteX9" fmla="*/ 42147 w 84076"/>
                <a:gd name="connsiteY9" fmla="*/ 4167 h 85219"/>
                <a:gd name="connsiteX10" fmla="*/ 63593 w 84076"/>
                <a:gd name="connsiteY10" fmla="*/ 16235 h 85219"/>
                <a:gd name="connsiteX11" fmla="*/ 68528 w 84076"/>
                <a:gd name="connsiteY11" fmla="*/ 42042 h 85219"/>
                <a:gd name="connsiteX12" fmla="*/ 64352 w 84076"/>
                <a:gd name="connsiteY12" fmla="*/ 66921 h 85219"/>
                <a:gd name="connsiteX13" fmla="*/ 42337 w 84076"/>
                <a:gd name="connsiteY13" fmla="*/ 80660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76" h="85219">
                  <a:moveTo>
                    <a:pt x="84280" y="43528"/>
                  </a:moveTo>
                  <a:cubicBezTo>
                    <a:pt x="84280" y="19763"/>
                    <a:pt x="65301" y="83"/>
                    <a:pt x="42337" y="83"/>
                  </a:cubicBezTo>
                  <a:cubicBezTo>
                    <a:pt x="18613" y="83"/>
                    <a:pt x="204" y="20320"/>
                    <a:pt x="204" y="43528"/>
                  </a:cubicBezTo>
                  <a:cubicBezTo>
                    <a:pt x="204" y="67478"/>
                    <a:pt x="19942" y="85302"/>
                    <a:pt x="42147" y="85302"/>
                  </a:cubicBezTo>
                  <a:cubicBezTo>
                    <a:pt x="65111" y="85302"/>
                    <a:pt x="84280" y="67107"/>
                    <a:pt x="84280" y="43528"/>
                  </a:cubicBezTo>
                  <a:close/>
                  <a:moveTo>
                    <a:pt x="42337" y="80660"/>
                  </a:moveTo>
                  <a:cubicBezTo>
                    <a:pt x="34176" y="80660"/>
                    <a:pt x="25825" y="76761"/>
                    <a:pt x="20701" y="68221"/>
                  </a:cubicBezTo>
                  <a:cubicBezTo>
                    <a:pt x="15956" y="60052"/>
                    <a:pt x="15956" y="48726"/>
                    <a:pt x="15956" y="42042"/>
                  </a:cubicBezTo>
                  <a:cubicBezTo>
                    <a:pt x="15956" y="34801"/>
                    <a:pt x="15956" y="24776"/>
                    <a:pt x="20511" y="16607"/>
                  </a:cubicBezTo>
                  <a:cubicBezTo>
                    <a:pt x="25635" y="8066"/>
                    <a:pt x="34555" y="4167"/>
                    <a:pt x="42147" y="4167"/>
                  </a:cubicBezTo>
                  <a:cubicBezTo>
                    <a:pt x="50498" y="4167"/>
                    <a:pt x="58659" y="8252"/>
                    <a:pt x="63593" y="16235"/>
                  </a:cubicBezTo>
                  <a:cubicBezTo>
                    <a:pt x="68528" y="24219"/>
                    <a:pt x="68528" y="34987"/>
                    <a:pt x="68528" y="42042"/>
                  </a:cubicBezTo>
                  <a:cubicBezTo>
                    <a:pt x="68528" y="48726"/>
                    <a:pt x="68528" y="58752"/>
                    <a:pt x="64352" y="66921"/>
                  </a:cubicBezTo>
                  <a:cubicBezTo>
                    <a:pt x="60177" y="75276"/>
                    <a:pt x="51826" y="80660"/>
                    <a:pt x="42337" y="80660"/>
                  </a:cubicBezTo>
                  <a:close/>
                </a:path>
              </a:pathLst>
            </a:custGeom>
            <a:solidFill>
              <a:srgbClr val="000000"/>
            </a:solidFill>
            <a:ln w="19050" cap="flat">
              <a:noFill/>
              <a:prstDash val="solid"/>
              <a:miter/>
            </a:ln>
          </p:spPr>
          <p:txBody>
            <a:bodyPr rtlCol="0" anchor="ctr"/>
            <a:lstStyle/>
            <a:p>
              <a:endParaRPr lang="en-CN"/>
            </a:p>
          </p:txBody>
        </p:sp>
        <p:sp>
          <p:nvSpPr>
            <p:cNvPr id="99" name="Freeform 98">
              <a:extLst>
                <a:ext uri="{FF2B5EF4-FFF2-40B4-BE49-F238E27FC236}">
                  <a16:creationId xmlns:a16="http://schemas.microsoft.com/office/drawing/2014/main" id="{1B47333C-9181-1141-6737-DC9BBF022052}"/>
                </a:ext>
              </a:extLst>
            </p:cNvPr>
            <p:cNvSpPr/>
            <p:nvPr>
              <p:custDataLst>
                <p:tags r:id="rId7"/>
              </p:custDataLst>
            </p:nvPr>
          </p:nvSpPr>
          <p:spPr>
            <a:xfrm>
              <a:off x="18101978" y="12456302"/>
              <a:ext cx="61491" cy="130892"/>
            </a:xfrm>
            <a:custGeom>
              <a:avLst/>
              <a:gdLst>
                <a:gd name="connsiteX0" fmla="*/ 27159 w 61491"/>
                <a:gd name="connsiteY0" fmla="*/ 50954 h 130892"/>
                <a:gd name="connsiteX1" fmla="*/ 27159 w 61491"/>
                <a:gd name="connsiteY1" fmla="*/ 29417 h 130892"/>
                <a:gd name="connsiteX2" fmla="*/ 44619 w 61491"/>
                <a:gd name="connsiteY2" fmla="*/ 4167 h 130892"/>
                <a:gd name="connsiteX3" fmla="*/ 50882 w 61491"/>
                <a:gd name="connsiteY3" fmla="*/ 5467 h 130892"/>
                <a:gd name="connsiteX4" fmla="*/ 45189 w 61491"/>
                <a:gd name="connsiteY4" fmla="*/ 13265 h 130892"/>
                <a:gd name="connsiteX5" fmla="*/ 53349 w 61491"/>
                <a:gd name="connsiteY5" fmla="*/ 21248 h 130892"/>
                <a:gd name="connsiteX6" fmla="*/ 61700 w 61491"/>
                <a:gd name="connsiteY6" fmla="*/ 13079 h 130892"/>
                <a:gd name="connsiteX7" fmla="*/ 44619 w 61491"/>
                <a:gd name="connsiteY7" fmla="*/ 83 h 130892"/>
                <a:gd name="connsiteX8" fmla="*/ 15202 w 61491"/>
                <a:gd name="connsiteY8" fmla="*/ 29603 h 130892"/>
                <a:gd name="connsiteX9" fmla="*/ 15202 w 61491"/>
                <a:gd name="connsiteY9" fmla="*/ 50954 h 130892"/>
                <a:gd name="connsiteX10" fmla="*/ 209 w 61491"/>
                <a:gd name="connsiteY10" fmla="*/ 50954 h 130892"/>
                <a:gd name="connsiteX11" fmla="*/ 209 w 61491"/>
                <a:gd name="connsiteY11" fmla="*/ 56710 h 130892"/>
                <a:gd name="connsiteX12" fmla="*/ 15202 w 61491"/>
                <a:gd name="connsiteY12" fmla="*/ 56710 h 130892"/>
                <a:gd name="connsiteX13" fmla="*/ 15202 w 61491"/>
                <a:gd name="connsiteY13" fmla="*/ 116864 h 130892"/>
                <a:gd name="connsiteX14" fmla="*/ 399 w 61491"/>
                <a:gd name="connsiteY14" fmla="*/ 125219 h 130892"/>
                <a:gd name="connsiteX15" fmla="*/ 399 w 61491"/>
                <a:gd name="connsiteY15" fmla="*/ 130975 h 130892"/>
                <a:gd name="connsiteX16" fmla="*/ 22034 w 61491"/>
                <a:gd name="connsiteY16" fmla="*/ 130418 h 130892"/>
                <a:gd name="connsiteX17" fmla="*/ 46138 w 61491"/>
                <a:gd name="connsiteY17" fmla="*/ 130975 h 130892"/>
                <a:gd name="connsiteX18" fmla="*/ 46138 w 61491"/>
                <a:gd name="connsiteY18" fmla="*/ 125219 h 130892"/>
                <a:gd name="connsiteX19" fmla="*/ 42152 w 61491"/>
                <a:gd name="connsiteY19" fmla="*/ 125219 h 130892"/>
                <a:gd name="connsiteX20" fmla="*/ 27728 w 61491"/>
                <a:gd name="connsiteY20" fmla="*/ 116493 h 130892"/>
                <a:gd name="connsiteX21" fmla="*/ 27728 w 61491"/>
                <a:gd name="connsiteY21" fmla="*/ 56710 h 130892"/>
                <a:gd name="connsiteX22" fmla="*/ 49364 w 61491"/>
                <a:gd name="connsiteY22" fmla="*/ 56710 h 130892"/>
                <a:gd name="connsiteX23" fmla="*/ 49364 w 61491"/>
                <a:gd name="connsiteY23" fmla="*/ 50954 h 130892"/>
                <a:gd name="connsiteX24" fmla="*/ 27159 w 61491"/>
                <a:gd name="connsiteY24" fmla="*/ 50954 h 13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491" h="130892">
                  <a:moveTo>
                    <a:pt x="27159" y="50954"/>
                  </a:moveTo>
                  <a:lnTo>
                    <a:pt x="27159" y="29417"/>
                  </a:lnTo>
                  <a:cubicBezTo>
                    <a:pt x="27159" y="13079"/>
                    <a:pt x="36269" y="4167"/>
                    <a:pt x="44619" y="4167"/>
                  </a:cubicBezTo>
                  <a:cubicBezTo>
                    <a:pt x="45189" y="4167"/>
                    <a:pt x="48035" y="4167"/>
                    <a:pt x="50882" y="5467"/>
                  </a:cubicBezTo>
                  <a:cubicBezTo>
                    <a:pt x="48605" y="6209"/>
                    <a:pt x="45189" y="8623"/>
                    <a:pt x="45189" y="13265"/>
                  </a:cubicBezTo>
                  <a:cubicBezTo>
                    <a:pt x="45189" y="17535"/>
                    <a:pt x="48225" y="21248"/>
                    <a:pt x="53349" y="21248"/>
                  </a:cubicBezTo>
                  <a:cubicBezTo>
                    <a:pt x="58853" y="21248"/>
                    <a:pt x="61700" y="17535"/>
                    <a:pt x="61700" y="13079"/>
                  </a:cubicBezTo>
                  <a:cubicBezTo>
                    <a:pt x="61700" y="6209"/>
                    <a:pt x="54678" y="83"/>
                    <a:pt x="44619" y="83"/>
                  </a:cubicBezTo>
                  <a:cubicBezTo>
                    <a:pt x="31334" y="83"/>
                    <a:pt x="15202" y="9923"/>
                    <a:pt x="15202" y="29603"/>
                  </a:cubicBezTo>
                  <a:lnTo>
                    <a:pt x="15202" y="50954"/>
                  </a:lnTo>
                  <a:lnTo>
                    <a:pt x="209" y="50954"/>
                  </a:lnTo>
                  <a:lnTo>
                    <a:pt x="209" y="56710"/>
                  </a:lnTo>
                  <a:lnTo>
                    <a:pt x="15202" y="56710"/>
                  </a:lnTo>
                  <a:lnTo>
                    <a:pt x="15202" y="116864"/>
                  </a:lnTo>
                  <a:cubicBezTo>
                    <a:pt x="15202" y="125219"/>
                    <a:pt x="13114" y="125219"/>
                    <a:pt x="399" y="125219"/>
                  </a:cubicBezTo>
                  <a:lnTo>
                    <a:pt x="399" y="130975"/>
                  </a:lnTo>
                  <a:cubicBezTo>
                    <a:pt x="7800" y="130789"/>
                    <a:pt x="16720" y="130418"/>
                    <a:pt x="22034" y="130418"/>
                  </a:cubicBezTo>
                  <a:cubicBezTo>
                    <a:pt x="29626" y="130418"/>
                    <a:pt x="38546" y="130418"/>
                    <a:pt x="46138" y="130975"/>
                  </a:cubicBezTo>
                  <a:lnTo>
                    <a:pt x="46138" y="125219"/>
                  </a:lnTo>
                  <a:lnTo>
                    <a:pt x="42152" y="125219"/>
                  </a:lnTo>
                  <a:cubicBezTo>
                    <a:pt x="28108" y="125219"/>
                    <a:pt x="27728" y="123177"/>
                    <a:pt x="27728" y="116493"/>
                  </a:cubicBezTo>
                  <a:lnTo>
                    <a:pt x="27728" y="56710"/>
                  </a:lnTo>
                  <a:lnTo>
                    <a:pt x="49364" y="56710"/>
                  </a:lnTo>
                  <a:lnTo>
                    <a:pt x="49364" y="50954"/>
                  </a:lnTo>
                  <a:lnTo>
                    <a:pt x="27159" y="50954"/>
                  </a:lnTo>
                  <a:close/>
                </a:path>
              </a:pathLst>
            </a:custGeom>
            <a:solidFill>
              <a:srgbClr val="000000"/>
            </a:solidFill>
            <a:ln w="19050" cap="flat">
              <a:noFill/>
              <a:prstDash val="solid"/>
              <a:miter/>
            </a:ln>
          </p:spPr>
          <p:txBody>
            <a:bodyPr rtlCol="0" anchor="ctr"/>
            <a:lstStyle/>
            <a:p>
              <a:endParaRPr lang="en-CN"/>
            </a:p>
          </p:txBody>
        </p:sp>
        <p:sp>
          <p:nvSpPr>
            <p:cNvPr id="100" name="Freeform 99">
              <a:extLst>
                <a:ext uri="{FF2B5EF4-FFF2-40B4-BE49-F238E27FC236}">
                  <a16:creationId xmlns:a16="http://schemas.microsoft.com/office/drawing/2014/main" id="{555E03E1-4893-20B8-B16F-495294C18687}"/>
                </a:ext>
              </a:extLst>
            </p:cNvPr>
            <p:cNvSpPr/>
            <p:nvPr>
              <p:custDataLst>
                <p:tags r:id="rId8"/>
              </p:custDataLst>
            </p:nvPr>
          </p:nvSpPr>
          <p:spPr>
            <a:xfrm>
              <a:off x="18157313" y="12473012"/>
              <a:ext cx="59403" cy="116224"/>
            </a:xfrm>
            <a:custGeom>
              <a:avLst/>
              <a:gdLst>
                <a:gd name="connsiteX0" fmla="*/ 29439 w 59403"/>
                <a:gd name="connsiteY0" fmla="*/ 40000 h 116224"/>
                <a:gd name="connsiteX1" fmla="*/ 56579 w 59403"/>
                <a:gd name="connsiteY1" fmla="*/ 40000 h 116224"/>
                <a:gd name="connsiteX2" fmla="*/ 56579 w 59403"/>
                <a:gd name="connsiteY2" fmla="*/ 34245 h 116224"/>
                <a:gd name="connsiteX3" fmla="*/ 29439 w 59403"/>
                <a:gd name="connsiteY3" fmla="*/ 34245 h 116224"/>
                <a:gd name="connsiteX4" fmla="*/ 29439 w 59403"/>
                <a:gd name="connsiteY4" fmla="*/ 83 h 116224"/>
                <a:gd name="connsiteX5" fmla="*/ 24695 w 59403"/>
                <a:gd name="connsiteY5" fmla="*/ 83 h 116224"/>
                <a:gd name="connsiteX6" fmla="*/ 212 w 59403"/>
                <a:gd name="connsiteY6" fmla="*/ 35915 h 116224"/>
                <a:gd name="connsiteX7" fmla="*/ 212 w 59403"/>
                <a:gd name="connsiteY7" fmla="*/ 40000 h 116224"/>
                <a:gd name="connsiteX8" fmla="*/ 16344 w 59403"/>
                <a:gd name="connsiteY8" fmla="*/ 40000 h 116224"/>
                <a:gd name="connsiteX9" fmla="*/ 16344 w 59403"/>
                <a:gd name="connsiteY9" fmla="*/ 91243 h 116224"/>
                <a:gd name="connsiteX10" fmla="*/ 40827 w 59403"/>
                <a:gd name="connsiteY10" fmla="*/ 116307 h 116224"/>
                <a:gd name="connsiteX11" fmla="*/ 59616 w 59403"/>
                <a:gd name="connsiteY11" fmla="*/ 91243 h 116224"/>
                <a:gd name="connsiteX12" fmla="*/ 59616 w 59403"/>
                <a:gd name="connsiteY12" fmla="*/ 80660 h 116224"/>
                <a:gd name="connsiteX13" fmla="*/ 54871 w 59403"/>
                <a:gd name="connsiteY13" fmla="*/ 80660 h 116224"/>
                <a:gd name="connsiteX14" fmla="*/ 54871 w 59403"/>
                <a:gd name="connsiteY14" fmla="*/ 90872 h 116224"/>
                <a:gd name="connsiteX15" fmla="*/ 42155 w 59403"/>
                <a:gd name="connsiteY15" fmla="*/ 111666 h 116224"/>
                <a:gd name="connsiteX16" fmla="*/ 29439 w 59403"/>
                <a:gd name="connsiteY16" fmla="*/ 91614 h 116224"/>
                <a:gd name="connsiteX17" fmla="*/ 29439 w 59403"/>
                <a:gd name="connsiteY17" fmla="*/ 40000 h 1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03" h="116224">
                  <a:moveTo>
                    <a:pt x="29439" y="40000"/>
                  </a:moveTo>
                  <a:lnTo>
                    <a:pt x="56579" y="40000"/>
                  </a:lnTo>
                  <a:lnTo>
                    <a:pt x="56579" y="34245"/>
                  </a:lnTo>
                  <a:lnTo>
                    <a:pt x="29439" y="34245"/>
                  </a:lnTo>
                  <a:lnTo>
                    <a:pt x="29439" y="83"/>
                  </a:lnTo>
                  <a:lnTo>
                    <a:pt x="24695" y="83"/>
                  </a:lnTo>
                  <a:cubicBezTo>
                    <a:pt x="24505" y="15307"/>
                    <a:pt x="18811" y="35173"/>
                    <a:pt x="212" y="35915"/>
                  </a:cubicBezTo>
                  <a:lnTo>
                    <a:pt x="212" y="40000"/>
                  </a:lnTo>
                  <a:lnTo>
                    <a:pt x="16344" y="40000"/>
                  </a:lnTo>
                  <a:lnTo>
                    <a:pt x="16344" y="91243"/>
                  </a:lnTo>
                  <a:cubicBezTo>
                    <a:pt x="16344" y="114079"/>
                    <a:pt x="33994" y="116307"/>
                    <a:pt x="40827" y="116307"/>
                  </a:cubicBezTo>
                  <a:cubicBezTo>
                    <a:pt x="54301" y="116307"/>
                    <a:pt x="59616" y="103125"/>
                    <a:pt x="59616" y="91243"/>
                  </a:cubicBezTo>
                  <a:lnTo>
                    <a:pt x="59616" y="80660"/>
                  </a:lnTo>
                  <a:lnTo>
                    <a:pt x="54871" y="80660"/>
                  </a:lnTo>
                  <a:lnTo>
                    <a:pt x="54871" y="90872"/>
                  </a:lnTo>
                  <a:cubicBezTo>
                    <a:pt x="54871" y="104611"/>
                    <a:pt x="49177" y="111666"/>
                    <a:pt x="42155" y="111666"/>
                  </a:cubicBezTo>
                  <a:cubicBezTo>
                    <a:pt x="29439" y="111666"/>
                    <a:pt x="29439" y="94770"/>
                    <a:pt x="29439" y="91614"/>
                  </a:cubicBezTo>
                  <a:lnTo>
                    <a:pt x="29439" y="40000"/>
                  </a:lnTo>
                  <a:close/>
                </a:path>
              </a:pathLst>
            </a:custGeom>
            <a:solidFill>
              <a:srgbClr val="000000"/>
            </a:solidFill>
            <a:ln w="19050" cap="flat">
              <a:noFill/>
              <a:prstDash val="solid"/>
              <a:miter/>
            </a:ln>
          </p:spPr>
          <p:txBody>
            <a:bodyPr rtlCol="0" anchor="ctr"/>
            <a:lstStyle/>
            <a:p>
              <a:endParaRPr lang="en-CN"/>
            </a:p>
          </p:txBody>
        </p:sp>
        <p:sp>
          <p:nvSpPr>
            <p:cNvPr id="101" name="Freeform 100">
              <a:extLst>
                <a:ext uri="{FF2B5EF4-FFF2-40B4-BE49-F238E27FC236}">
                  <a16:creationId xmlns:a16="http://schemas.microsoft.com/office/drawing/2014/main" id="{D82D1078-33BB-915B-7885-A7A64FAF7510}"/>
                </a:ext>
              </a:extLst>
            </p:cNvPr>
            <p:cNvSpPr/>
            <p:nvPr>
              <p:custDataLst>
                <p:tags r:id="rId9"/>
              </p:custDataLst>
            </p:nvPr>
          </p:nvSpPr>
          <p:spPr>
            <a:xfrm>
              <a:off x="18233587" y="12505131"/>
              <a:ext cx="148224" cy="82062"/>
            </a:xfrm>
            <a:custGeom>
              <a:avLst/>
              <a:gdLst>
                <a:gd name="connsiteX0" fmla="*/ 15019 w 148224"/>
                <a:gd name="connsiteY0" fmla="*/ 18278 h 82062"/>
                <a:gd name="connsiteX1" fmla="*/ 15019 w 148224"/>
                <a:gd name="connsiteY1" fmla="*/ 68035 h 82062"/>
                <a:gd name="connsiteX2" fmla="*/ 216 w 148224"/>
                <a:gd name="connsiteY2" fmla="*/ 76390 h 82062"/>
                <a:gd name="connsiteX3" fmla="*/ 216 w 148224"/>
                <a:gd name="connsiteY3" fmla="*/ 82145 h 82062"/>
                <a:gd name="connsiteX4" fmla="*/ 21662 w 148224"/>
                <a:gd name="connsiteY4" fmla="*/ 81588 h 82062"/>
                <a:gd name="connsiteX5" fmla="*/ 42918 w 148224"/>
                <a:gd name="connsiteY5" fmla="*/ 82145 h 82062"/>
                <a:gd name="connsiteX6" fmla="*/ 42918 w 148224"/>
                <a:gd name="connsiteY6" fmla="*/ 76390 h 82062"/>
                <a:gd name="connsiteX7" fmla="*/ 28115 w 148224"/>
                <a:gd name="connsiteY7" fmla="*/ 68035 h 82062"/>
                <a:gd name="connsiteX8" fmla="*/ 28115 w 148224"/>
                <a:gd name="connsiteY8" fmla="*/ 33873 h 82062"/>
                <a:gd name="connsiteX9" fmla="*/ 53736 w 148224"/>
                <a:gd name="connsiteY9" fmla="*/ 4167 h 82062"/>
                <a:gd name="connsiteX10" fmla="*/ 67780 w 148224"/>
                <a:gd name="connsiteY10" fmla="*/ 24776 h 82062"/>
                <a:gd name="connsiteX11" fmla="*/ 67780 w 148224"/>
                <a:gd name="connsiteY11" fmla="*/ 68035 h 82062"/>
                <a:gd name="connsiteX12" fmla="*/ 52977 w 148224"/>
                <a:gd name="connsiteY12" fmla="*/ 76390 h 82062"/>
                <a:gd name="connsiteX13" fmla="*/ 52977 w 148224"/>
                <a:gd name="connsiteY13" fmla="*/ 82145 h 82062"/>
                <a:gd name="connsiteX14" fmla="*/ 74423 w 148224"/>
                <a:gd name="connsiteY14" fmla="*/ 81588 h 82062"/>
                <a:gd name="connsiteX15" fmla="*/ 95679 w 148224"/>
                <a:gd name="connsiteY15" fmla="*/ 82145 h 82062"/>
                <a:gd name="connsiteX16" fmla="*/ 95679 w 148224"/>
                <a:gd name="connsiteY16" fmla="*/ 76390 h 82062"/>
                <a:gd name="connsiteX17" fmla="*/ 80876 w 148224"/>
                <a:gd name="connsiteY17" fmla="*/ 68035 h 82062"/>
                <a:gd name="connsiteX18" fmla="*/ 80876 w 148224"/>
                <a:gd name="connsiteY18" fmla="*/ 33873 h 82062"/>
                <a:gd name="connsiteX19" fmla="*/ 106497 w 148224"/>
                <a:gd name="connsiteY19" fmla="*/ 4167 h 82062"/>
                <a:gd name="connsiteX20" fmla="*/ 120541 w 148224"/>
                <a:gd name="connsiteY20" fmla="*/ 24776 h 82062"/>
                <a:gd name="connsiteX21" fmla="*/ 120541 w 148224"/>
                <a:gd name="connsiteY21" fmla="*/ 68035 h 82062"/>
                <a:gd name="connsiteX22" fmla="*/ 105738 w 148224"/>
                <a:gd name="connsiteY22" fmla="*/ 76390 h 82062"/>
                <a:gd name="connsiteX23" fmla="*/ 105738 w 148224"/>
                <a:gd name="connsiteY23" fmla="*/ 82145 h 82062"/>
                <a:gd name="connsiteX24" fmla="*/ 127184 w 148224"/>
                <a:gd name="connsiteY24" fmla="*/ 81588 h 82062"/>
                <a:gd name="connsiteX25" fmla="*/ 148440 w 148224"/>
                <a:gd name="connsiteY25" fmla="*/ 82145 h 82062"/>
                <a:gd name="connsiteX26" fmla="*/ 148440 w 148224"/>
                <a:gd name="connsiteY26" fmla="*/ 76390 h 82062"/>
                <a:gd name="connsiteX27" fmla="*/ 133637 w 148224"/>
                <a:gd name="connsiteY27" fmla="*/ 70820 h 82062"/>
                <a:gd name="connsiteX28" fmla="*/ 133637 w 148224"/>
                <a:gd name="connsiteY28" fmla="*/ 35358 h 82062"/>
                <a:gd name="connsiteX29" fmla="*/ 127753 w 148224"/>
                <a:gd name="connsiteY29" fmla="*/ 6952 h 82062"/>
                <a:gd name="connsiteX30" fmla="*/ 107826 w 148224"/>
                <a:gd name="connsiteY30" fmla="*/ 83 h 82062"/>
                <a:gd name="connsiteX31" fmla="*/ 80306 w 148224"/>
                <a:gd name="connsiteY31" fmla="*/ 18278 h 82062"/>
                <a:gd name="connsiteX32" fmla="*/ 55065 w 148224"/>
                <a:gd name="connsiteY32" fmla="*/ 83 h 82062"/>
                <a:gd name="connsiteX33" fmla="*/ 26976 w 148224"/>
                <a:gd name="connsiteY33" fmla="*/ 19577 h 82062"/>
                <a:gd name="connsiteX34" fmla="*/ 26976 w 148224"/>
                <a:gd name="connsiteY34" fmla="*/ 83 h 82062"/>
                <a:gd name="connsiteX35" fmla="*/ 216 w 148224"/>
                <a:gd name="connsiteY35" fmla="*/ 2125 h 82062"/>
                <a:gd name="connsiteX36" fmla="*/ 216 w 148224"/>
                <a:gd name="connsiteY36" fmla="*/ 7880 h 82062"/>
                <a:gd name="connsiteX37" fmla="*/ 15019 w 148224"/>
                <a:gd name="connsiteY37" fmla="*/ 18278 h 8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224" h="82062">
                  <a:moveTo>
                    <a:pt x="15019" y="18278"/>
                  </a:moveTo>
                  <a:lnTo>
                    <a:pt x="15019" y="68035"/>
                  </a:lnTo>
                  <a:cubicBezTo>
                    <a:pt x="15019" y="76390"/>
                    <a:pt x="12931" y="76390"/>
                    <a:pt x="216" y="76390"/>
                  </a:cubicBezTo>
                  <a:lnTo>
                    <a:pt x="216" y="82145"/>
                  </a:lnTo>
                  <a:cubicBezTo>
                    <a:pt x="6858" y="81960"/>
                    <a:pt x="16537" y="81588"/>
                    <a:pt x="21662" y="81588"/>
                  </a:cubicBezTo>
                  <a:cubicBezTo>
                    <a:pt x="26596" y="81588"/>
                    <a:pt x="36465" y="81960"/>
                    <a:pt x="42918" y="82145"/>
                  </a:cubicBezTo>
                  <a:lnTo>
                    <a:pt x="42918" y="76390"/>
                  </a:lnTo>
                  <a:cubicBezTo>
                    <a:pt x="30202" y="76390"/>
                    <a:pt x="28115" y="76390"/>
                    <a:pt x="28115" y="68035"/>
                  </a:cubicBezTo>
                  <a:lnTo>
                    <a:pt x="28115" y="33873"/>
                  </a:lnTo>
                  <a:cubicBezTo>
                    <a:pt x="28115" y="14564"/>
                    <a:pt x="41590" y="4167"/>
                    <a:pt x="53736" y="4167"/>
                  </a:cubicBezTo>
                  <a:cubicBezTo>
                    <a:pt x="65693" y="4167"/>
                    <a:pt x="67780" y="14193"/>
                    <a:pt x="67780" y="24776"/>
                  </a:cubicBezTo>
                  <a:lnTo>
                    <a:pt x="67780" y="68035"/>
                  </a:lnTo>
                  <a:cubicBezTo>
                    <a:pt x="67780" y="76390"/>
                    <a:pt x="65693" y="76390"/>
                    <a:pt x="52977" y="76390"/>
                  </a:cubicBezTo>
                  <a:lnTo>
                    <a:pt x="52977" y="82145"/>
                  </a:lnTo>
                  <a:cubicBezTo>
                    <a:pt x="59619" y="81960"/>
                    <a:pt x="69299" y="81588"/>
                    <a:pt x="74423" y="81588"/>
                  </a:cubicBezTo>
                  <a:cubicBezTo>
                    <a:pt x="79357" y="81588"/>
                    <a:pt x="89226" y="81960"/>
                    <a:pt x="95679" y="82145"/>
                  </a:cubicBezTo>
                  <a:lnTo>
                    <a:pt x="95679" y="76390"/>
                  </a:lnTo>
                  <a:cubicBezTo>
                    <a:pt x="82963" y="76390"/>
                    <a:pt x="80876" y="76390"/>
                    <a:pt x="80876" y="68035"/>
                  </a:cubicBezTo>
                  <a:lnTo>
                    <a:pt x="80876" y="33873"/>
                  </a:lnTo>
                  <a:cubicBezTo>
                    <a:pt x="80876" y="14564"/>
                    <a:pt x="94351" y="4167"/>
                    <a:pt x="106497" y="4167"/>
                  </a:cubicBezTo>
                  <a:cubicBezTo>
                    <a:pt x="118454" y="4167"/>
                    <a:pt x="120541" y="14193"/>
                    <a:pt x="120541" y="24776"/>
                  </a:cubicBezTo>
                  <a:lnTo>
                    <a:pt x="120541" y="68035"/>
                  </a:lnTo>
                  <a:cubicBezTo>
                    <a:pt x="120541" y="76390"/>
                    <a:pt x="118454" y="76390"/>
                    <a:pt x="105738" y="76390"/>
                  </a:cubicBezTo>
                  <a:lnTo>
                    <a:pt x="105738" y="82145"/>
                  </a:lnTo>
                  <a:cubicBezTo>
                    <a:pt x="112381" y="81960"/>
                    <a:pt x="122060" y="81588"/>
                    <a:pt x="127184" y="81588"/>
                  </a:cubicBezTo>
                  <a:cubicBezTo>
                    <a:pt x="132119" y="81588"/>
                    <a:pt x="141988" y="81960"/>
                    <a:pt x="148440" y="82145"/>
                  </a:cubicBezTo>
                  <a:lnTo>
                    <a:pt x="148440" y="76390"/>
                  </a:lnTo>
                  <a:cubicBezTo>
                    <a:pt x="138571" y="76390"/>
                    <a:pt x="133827" y="76390"/>
                    <a:pt x="133637" y="70820"/>
                  </a:cubicBezTo>
                  <a:lnTo>
                    <a:pt x="133637" y="35358"/>
                  </a:lnTo>
                  <a:cubicBezTo>
                    <a:pt x="133637" y="19392"/>
                    <a:pt x="133637" y="13636"/>
                    <a:pt x="127753" y="6952"/>
                  </a:cubicBezTo>
                  <a:cubicBezTo>
                    <a:pt x="125096" y="3796"/>
                    <a:pt x="118833" y="83"/>
                    <a:pt x="107826" y="83"/>
                  </a:cubicBezTo>
                  <a:cubicBezTo>
                    <a:pt x="91883" y="83"/>
                    <a:pt x="83533" y="11222"/>
                    <a:pt x="80306" y="18278"/>
                  </a:cubicBezTo>
                  <a:cubicBezTo>
                    <a:pt x="77649" y="2125"/>
                    <a:pt x="63605" y="83"/>
                    <a:pt x="55065" y="83"/>
                  </a:cubicBezTo>
                  <a:cubicBezTo>
                    <a:pt x="41210" y="83"/>
                    <a:pt x="32290" y="8066"/>
                    <a:pt x="26976" y="19577"/>
                  </a:cubicBezTo>
                  <a:lnTo>
                    <a:pt x="26976" y="83"/>
                  </a:lnTo>
                  <a:lnTo>
                    <a:pt x="216" y="2125"/>
                  </a:lnTo>
                  <a:lnTo>
                    <a:pt x="216" y="7880"/>
                  </a:lnTo>
                  <a:cubicBezTo>
                    <a:pt x="13501" y="7880"/>
                    <a:pt x="15019" y="9180"/>
                    <a:pt x="15019" y="18278"/>
                  </a:cubicBezTo>
                  <a:close/>
                </a:path>
              </a:pathLst>
            </a:custGeom>
            <a:solidFill>
              <a:srgbClr val="000000"/>
            </a:solidFill>
            <a:ln w="19050" cap="flat">
              <a:noFill/>
              <a:prstDash val="solid"/>
              <a:miter/>
            </a:ln>
          </p:spPr>
          <p:txBody>
            <a:bodyPr rtlCol="0" anchor="ctr"/>
            <a:lstStyle/>
            <a:p>
              <a:endParaRPr lang="en-CN"/>
            </a:p>
          </p:txBody>
        </p:sp>
        <p:sp>
          <p:nvSpPr>
            <p:cNvPr id="102" name="Freeform 101">
              <a:extLst>
                <a:ext uri="{FF2B5EF4-FFF2-40B4-BE49-F238E27FC236}">
                  <a16:creationId xmlns:a16="http://schemas.microsoft.com/office/drawing/2014/main" id="{006AFDCB-6358-FF53-D914-E83251A6A5DC}"/>
                </a:ext>
              </a:extLst>
            </p:cNvPr>
            <p:cNvSpPr/>
            <p:nvPr>
              <p:custDataLst>
                <p:tags r:id="rId10"/>
              </p:custDataLst>
            </p:nvPr>
          </p:nvSpPr>
          <p:spPr>
            <a:xfrm>
              <a:off x="18393642" y="12504017"/>
              <a:ext cx="85594" cy="85219"/>
            </a:xfrm>
            <a:custGeom>
              <a:avLst/>
              <a:gdLst>
                <a:gd name="connsiteX0" fmla="*/ 55452 w 85594"/>
                <a:gd name="connsiteY0" fmla="*/ 69149 h 85219"/>
                <a:gd name="connsiteX1" fmla="*/ 70256 w 85594"/>
                <a:gd name="connsiteY1" fmla="*/ 84373 h 85219"/>
                <a:gd name="connsiteX2" fmla="*/ 85819 w 85594"/>
                <a:gd name="connsiteY2" fmla="*/ 66735 h 85219"/>
                <a:gd name="connsiteX3" fmla="*/ 85819 w 85594"/>
                <a:gd name="connsiteY3" fmla="*/ 56338 h 85219"/>
                <a:gd name="connsiteX4" fmla="*/ 81074 w 85594"/>
                <a:gd name="connsiteY4" fmla="*/ 56338 h 85219"/>
                <a:gd name="connsiteX5" fmla="*/ 81074 w 85594"/>
                <a:gd name="connsiteY5" fmla="*/ 66735 h 85219"/>
                <a:gd name="connsiteX6" fmla="*/ 74241 w 85594"/>
                <a:gd name="connsiteY6" fmla="*/ 78618 h 85219"/>
                <a:gd name="connsiteX7" fmla="*/ 67219 w 85594"/>
                <a:gd name="connsiteY7" fmla="*/ 69335 h 85219"/>
                <a:gd name="connsiteX8" fmla="*/ 67219 w 85594"/>
                <a:gd name="connsiteY8" fmla="*/ 32202 h 85219"/>
                <a:gd name="connsiteX9" fmla="*/ 60387 w 85594"/>
                <a:gd name="connsiteY9" fmla="*/ 10294 h 85219"/>
                <a:gd name="connsiteX10" fmla="*/ 34386 w 85594"/>
                <a:gd name="connsiteY10" fmla="*/ 83 h 85219"/>
                <a:gd name="connsiteX11" fmla="*/ 5728 w 85594"/>
                <a:gd name="connsiteY11" fmla="*/ 21062 h 85219"/>
                <a:gd name="connsiteX12" fmla="*/ 14458 w 85594"/>
                <a:gd name="connsiteY12" fmla="*/ 29789 h 85219"/>
                <a:gd name="connsiteX13" fmla="*/ 23188 w 85594"/>
                <a:gd name="connsiteY13" fmla="*/ 21248 h 85219"/>
                <a:gd name="connsiteX14" fmla="*/ 13509 w 85594"/>
                <a:gd name="connsiteY14" fmla="*/ 12708 h 85219"/>
                <a:gd name="connsiteX15" fmla="*/ 34006 w 85594"/>
                <a:gd name="connsiteY15" fmla="*/ 4167 h 85219"/>
                <a:gd name="connsiteX16" fmla="*/ 54124 w 85594"/>
                <a:gd name="connsiteY16" fmla="*/ 27932 h 85219"/>
                <a:gd name="connsiteX17" fmla="*/ 54124 w 85594"/>
                <a:gd name="connsiteY17" fmla="*/ 34801 h 85219"/>
                <a:gd name="connsiteX18" fmla="*/ 19203 w 85594"/>
                <a:gd name="connsiteY18" fmla="*/ 41485 h 85219"/>
                <a:gd name="connsiteX19" fmla="*/ 224 w 85594"/>
                <a:gd name="connsiteY19" fmla="*/ 65621 h 85219"/>
                <a:gd name="connsiteX20" fmla="*/ 30590 w 85594"/>
                <a:gd name="connsiteY20" fmla="*/ 85302 h 85219"/>
                <a:gd name="connsiteX21" fmla="*/ 55452 w 85594"/>
                <a:gd name="connsiteY21" fmla="*/ 69149 h 85219"/>
                <a:gd name="connsiteX22" fmla="*/ 54124 w 85594"/>
                <a:gd name="connsiteY22" fmla="*/ 38700 h 85219"/>
                <a:gd name="connsiteX23" fmla="*/ 54124 w 85594"/>
                <a:gd name="connsiteY23" fmla="*/ 57267 h 85219"/>
                <a:gd name="connsiteX24" fmla="*/ 31919 w 85594"/>
                <a:gd name="connsiteY24" fmla="*/ 81217 h 85219"/>
                <a:gd name="connsiteX25" fmla="*/ 14838 w 85594"/>
                <a:gd name="connsiteY25" fmla="*/ 65436 h 85219"/>
                <a:gd name="connsiteX26" fmla="*/ 54124 w 85594"/>
                <a:gd name="connsiteY26" fmla="*/ 38700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594" h="85219">
                  <a:moveTo>
                    <a:pt x="55452" y="69149"/>
                  </a:moveTo>
                  <a:cubicBezTo>
                    <a:pt x="56212" y="76576"/>
                    <a:pt x="61336" y="84373"/>
                    <a:pt x="70256" y="84373"/>
                  </a:cubicBezTo>
                  <a:cubicBezTo>
                    <a:pt x="74241" y="84373"/>
                    <a:pt x="85819" y="81774"/>
                    <a:pt x="85819" y="66735"/>
                  </a:cubicBezTo>
                  <a:lnTo>
                    <a:pt x="85819" y="56338"/>
                  </a:lnTo>
                  <a:lnTo>
                    <a:pt x="81074" y="56338"/>
                  </a:lnTo>
                  <a:lnTo>
                    <a:pt x="81074" y="66735"/>
                  </a:lnTo>
                  <a:cubicBezTo>
                    <a:pt x="81074" y="77504"/>
                    <a:pt x="76329" y="78618"/>
                    <a:pt x="74241" y="78618"/>
                  </a:cubicBezTo>
                  <a:cubicBezTo>
                    <a:pt x="67978" y="78618"/>
                    <a:pt x="67219" y="70263"/>
                    <a:pt x="67219" y="69335"/>
                  </a:cubicBezTo>
                  <a:lnTo>
                    <a:pt x="67219" y="32202"/>
                  </a:lnTo>
                  <a:cubicBezTo>
                    <a:pt x="67219" y="24404"/>
                    <a:pt x="67219" y="17164"/>
                    <a:pt x="60387" y="10294"/>
                  </a:cubicBezTo>
                  <a:cubicBezTo>
                    <a:pt x="52985" y="3053"/>
                    <a:pt x="43496" y="83"/>
                    <a:pt x="34386" y="83"/>
                  </a:cubicBezTo>
                  <a:cubicBezTo>
                    <a:pt x="18823" y="83"/>
                    <a:pt x="5728" y="8809"/>
                    <a:pt x="5728" y="21062"/>
                  </a:cubicBezTo>
                  <a:cubicBezTo>
                    <a:pt x="5728" y="26632"/>
                    <a:pt x="9524" y="29789"/>
                    <a:pt x="14458" y="29789"/>
                  </a:cubicBezTo>
                  <a:cubicBezTo>
                    <a:pt x="19772" y="29789"/>
                    <a:pt x="23188" y="26075"/>
                    <a:pt x="23188" y="21248"/>
                  </a:cubicBezTo>
                  <a:cubicBezTo>
                    <a:pt x="23188" y="19020"/>
                    <a:pt x="22239" y="12893"/>
                    <a:pt x="13509" y="12708"/>
                  </a:cubicBezTo>
                  <a:cubicBezTo>
                    <a:pt x="18633" y="6209"/>
                    <a:pt x="27933" y="4167"/>
                    <a:pt x="34006" y="4167"/>
                  </a:cubicBezTo>
                  <a:cubicBezTo>
                    <a:pt x="43306" y="4167"/>
                    <a:pt x="54124" y="11408"/>
                    <a:pt x="54124" y="27932"/>
                  </a:cubicBezTo>
                  <a:lnTo>
                    <a:pt x="54124" y="34801"/>
                  </a:lnTo>
                  <a:cubicBezTo>
                    <a:pt x="44445" y="35358"/>
                    <a:pt x="31159" y="35915"/>
                    <a:pt x="19203" y="41485"/>
                  </a:cubicBezTo>
                  <a:cubicBezTo>
                    <a:pt x="4969" y="47798"/>
                    <a:pt x="224" y="57452"/>
                    <a:pt x="224" y="65621"/>
                  </a:cubicBezTo>
                  <a:cubicBezTo>
                    <a:pt x="224" y="80660"/>
                    <a:pt x="18633" y="85302"/>
                    <a:pt x="30590" y="85302"/>
                  </a:cubicBezTo>
                  <a:cubicBezTo>
                    <a:pt x="43116" y="85302"/>
                    <a:pt x="51846" y="77875"/>
                    <a:pt x="55452" y="69149"/>
                  </a:cubicBezTo>
                  <a:close/>
                  <a:moveTo>
                    <a:pt x="54124" y="38700"/>
                  </a:moveTo>
                  <a:lnTo>
                    <a:pt x="54124" y="57267"/>
                  </a:lnTo>
                  <a:cubicBezTo>
                    <a:pt x="54124" y="74905"/>
                    <a:pt x="40459" y="81217"/>
                    <a:pt x="31919" y="81217"/>
                  </a:cubicBezTo>
                  <a:cubicBezTo>
                    <a:pt x="22619" y="81217"/>
                    <a:pt x="14838" y="74719"/>
                    <a:pt x="14838" y="65436"/>
                  </a:cubicBezTo>
                  <a:cubicBezTo>
                    <a:pt x="14838" y="55224"/>
                    <a:pt x="22809" y="39814"/>
                    <a:pt x="54124" y="38700"/>
                  </a:cubicBezTo>
                  <a:close/>
                </a:path>
              </a:pathLst>
            </a:custGeom>
            <a:solidFill>
              <a:srgbClr val="000000"/>
            </a:solidFill>
            <a:ln w="19050" cap="flat">
              <a:noFill/>
              <a:prstDash val="solid"/>
              <a:miter/>
            </a:ln>
          </p:spPr>
          <p:txBody>
            <a:bodyPr rtlCol="0" anchor="ctr"/>
            <a:lstStyle/>
            <a:p>
              <a:endParaRPr lang="en-CN"/>
            </a:p>
          </p:txBody>
        </p:sp>
        <p:sp>
          <p:nvSpPr>
            <p:cNvPr id="103" name="Freeform 102">
              <a:extLst>
                <a:ext uri="{FF2B5EF4-FFF2-40B4-BE49-F238E27FC236}">
                  <a16:creationId xmlns:a16="http://schemas.microsoft.com/office/drawing/2014/main" id="{D01BD64B-F7E4-F64E-2894-4E43D2AF694D}"/>
                </a:ext>
              </a:extLst>
            </p:cNvPr>
            <p:cNvSpPr/>
            <p:nvPr>
              <p:custDataLst>
                <p:tags r:id="rId11"/>
              </p:custDataLst>
            </p:nvPr>
          </p:nvSpPr>
          <p:spPr>
            <a:xfrm>
              <a:off x="18482843" y="12507173"/>
              <a:ext cx="95653" cy="80020"/>
            </a:xfrm>
            <a:custGeom>
              <a:avLst/>
              <a:gdLst>
                <a:gd name="connsiteX0" fmla="*/ 52421 w 95653"/>
                <a:gd name="connsiteY0" fmla="*/ 36472 h 80020"/>
                <a:gd name="connsiteX1" fmla="*/ 69881 w 95653"/>
                <a:gd name="connsiteY1" fmla="*/ 15493 h 80020"/>
                <a:gd name="connsiteX2" fmla="*/ 92466 w 95653"/>
                <a:gd name="connsiteY2" fmla="*/ 5838 h 80020"/>
                <a:gd name="connsiteX3" fmla="*/ 92466 w 95653"/>
                <a:gd name="connsiteY3" fmla="*/ 83 h 80020"/>
                <a:gd name="connsiteX4" fmla="*/ 76903 w 95653"/>
                <a:gd name="connsiteY4" fmla="*/ 640 h 80020"/>
                <a:gd name="connsiteX5" fmla="*/ 58684 w 95653"/>
                <a:gd name="connsiteY5" fmla="*/ 83 h 80020"/>
                <a:gd name="connsiteX6" fmla="*/ 58684 w 95653"/>
                <a:gd name="connsiteY6" fmla="*/ 5838 h 80020"/>
                <a:gd name="connsiteX7" fmla="*/ 64188 w 95653"/>
                <a:gd name="connsiteY7" fmla="*/ 11594 h 80020"/>
                <a:gd name="connsiteX8" fmla="*/ 61341 w 95653"/>
                <a:gd name="connsiteY8" fmla="*/ 18092 h 80020"/>
                <a:gd name="connsiteX9" fmla="*/ 49574 w 95653"/>
                <a:gd name="connsiteY9" fmla="*/ 32574 h 80020"/>
                <a:gd name="connsiteX10" fmla="*/ 34770 w 95653"/>
                <a:gd name="connsiteY10" fmla="*/ 13822 h 80020"/>
                <a:gd name="connsiteX11" fmla="*/ 33062 w 95653"/>
                <a:gd name="connsiteY11" fmla="*/ 10480 h 80020"/>
                <a:gd name="connsiteX12" fmla="*/ 39705 w 95653"/>
                <a:gd name="connsiteY12" fmla="*/ 5838 h 80020"/>
                <a:gd name="connsiteX13" fmla="*/ 39705 w 95653"/>
                <a:gd name="connsiteY13" fmla="*/ 83 h 80020"/>
                <a:gd name="connsiteX14" fmla="*/ 19208 w 95653"/>
                <a:gd name="connsiteY14" fmla="*/ 640 h 80020"/>
                <a:gd name="connsiteX15" fmla="*/ 1178 w 95653"/>
                <a:gd name="connsiteY15" fmla="*/ 83 h 80020"/>
                <a:gd name="connsiteX16" fmla="*/ 1178 w 95653"/>
                <a:gd name="connsiteY16" fmla="*/ 5838 h 80020"/>
                <a:gd name="connsiteX17" fmla="*/ 23573 w 95653"/>
                <a:gd name="connsiteY17" fmla="*/ 17164 h 80020"/>
                <a:gd name="connsiteX18" fmla="*/ 42362 w 95653"/>
                <a:gd name="connsiteY18" fmla="*/ 41114 h 80020"/>
                <a:gd name="connsiteX19" fmla="*/ 24522 w 95653"/>
                <a:gd name="connsiteY19" fmla="*/ 63208 h 80020"/>
                <a:gd name="connsiteX20" fmla="*/ 229 w 95653"/>
                <a:gd name="connsiteY20" fmla="*/ 74348 h 80020"/>
                <a:gd name="connsiteX21" fmla="*/ 229 w 95653"/>
                <a:gd name="connsiteY21" fmla="*/ 80103 h 80020"/>
                <a:gd name="connsiteX22" fmla="*/ 15981 w 95653"/>
                <a:gd name="connsiteY22" fmla="*/ 79546 h 80020"/>
                <a:gd name="connsiteX23" fmla="*/ 34011 w 95653"/>
                <a:gd name="connsiteY23" fmla="*/ 80103 h 80020"/>
                <a:gd name="connsiteX24" fmla="*/ 34011 w 95653"/>
                <a:gd name="connsiteY24" fmla="*/ 74348 h 80020"/>
                <a:gd name="connsiteX25" fmla="*/ 28507 w 95653"/>
                <a:gd name="connsiteY25" fmla="*/ 68592 h 80020"/>
                <a:gd name="connsiteX26" fmla="*/ 45588 w 95653"/>
                <a:gd name="connsiteY26" fmla="*/ 45013 h 80020"/>
                <a:gd name="connsiteX27" fmla="*/ 60012 w 95653"/>
                <a:gd name="connsiteY27" fmla="*/ 63579 h 80020"/>
                <a:gd name="connsiteX28" fmla="*/ 63998 w 95653"/>
                <a:gd name="connsiteY28" fmla="*/ 69706 h 80020"/>
                <a:gd name="connsiteX29" fmla="*/ 57165 w 95653"/>
                <a:gd name="connsiteY29" fmla="*/ 74348 h 80020"/>
                <a:gd name="connsiteX30" fmla="*/ 57165 w 95653"/>
                <a:gd name="connsiteY30" fmla="*/ 80103 h 80020"/>
                <a:gd name="connsiteX31" fmla="*/ 77663 w 95653"/>
                <a:gd name="connsiteY31" fmla="*/ 79546 h 80020"/>
                <a:gd name="connsiteX32" fmla="*/ 95882 w 95653"/>
                <a:gd name="connsiteY32" fmla="*/ 80103 h 80020"/>
                <a:gd name="connsiteX33" fmla="*/ 95882 w 95653"/>
                <a:gd name="connsiteY33" fmla="*/ 74348 h 80020"/>
                <a:gd name="connsiteX34" fmla="*/ 77852 w 95653"/>
                <a:gd name="connsiteY34" fmla="*/ 68592 h 80020"/>
                <a:gd name="connsiteX35" fmla="*/ 52421 w 95653"/>
                <a:gd name="connsiteY35" fmla="*/ 36472 h 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53" h="80020">
                  <a:moveTo>
                    <a:pt x="52421" y="36472"/>
                  </a:moveTo>
                  <a:cubicBezTo>
                    <a:pt x="58114" y="29417"/>
                    <a:pt x="65326" y="20320"/>
                    <a:pt x="69881" y="15493"/>
                  </a:cubicBezTo>
                  <a:cubicBezTo>
                    <a:pt x="75765" y="8809"/>
                    <a:pt x="83546" y="6024"/>
                    <a:pt x="92466" y="5838"/>
                  </a:cubicBezTo>
                  <a:lnTo>
                    <a:pt x="92466" y="83"/>
                  </a:lnTo>
                  <a:cubicBezTo>
                    <a:pt x="87532" y="454"/>
                    <a:pt x="81838" y="640"/>
                    <a:pt x="76903" y="640"/>
                  </a:cubicBezTo>
                  <a:cubicBezTo>
                    <a:pt x="71210" y="640"/>
                    <a:pt x="61151" y="268"/>
                    <a:pt x="58684" y="83"/>
                  </a:cubicBezTo>
                  <a:lnTo>
                    <a:pt x="58684" y="5838"/>
                  </a:lnTo>
                  <a:cubicBezTo>
                    <a:pt x="62669" y="6209"/>
                    <a:pt x="64188" y="8623"/>
                    <a:pt x="64188" y="11594"/>
                  </a:cubicBezTo>
                  <a:cubicBezTo>
                    <a:pt x="64188" y="14564"/>
                    <a:pt x="62290" y="16978"/>
                    <a:pt x="61341" y="18092"/>
                  </a:cubicBezTo>
                  <a:lnTo>
                    <a:pt x="49574" y="32574"/>
                  </a:lnTo>
                  <a:lnTo>
                    <a:pt x="34770" y="13822"/>
                  </a:lnTo>
                  <a:cubicBezTo>
                    <a:pt x="33062" y="11965"/>
                    <a:pt x="33062" y="11594"/>
                    <a:pt x="33062" y="10480"/>
                  </a:cubicBezTo>
                  <a:cubicBezTo>
                    <a:pt x="33062" y="7695"/>
                    <a:pt x="35909" y="6024"/>
                    <a:pt x="39705" y="5838"/>
                  </a:cubicBezTo>
                  <a:lnTo>
                    <a:pt x="39705" y="83"/>
                  </a:lnTo>
                  <a:cubicBezTo>
                    <a:pt x="34770" y="268"/>
                    <a:pt x="22244" y="640"/>
                    <a:pt x="19208" y="640"/>
                  </a:cubicBezTo>
                  <a:cubicBezTo>
                    <a:pt x="15222" y="640"/>
                    <a:pt x="6302" y="454"/>
                    <a:pt x="1178" y="83"/>
                  </a:cubicBezTo>
                  <a:lnTo>
                    <a:pt x="1178" y="5838"/>
                  </a:lnTo>
                  <a:cubicBezTo>
                    <a:pt x="14463" y="5838"/>
                    <a:pt x="14653" y="6024"/>
                    <a:pt x="23573" y="17164"/>
                  </a:cubicBezTo>
                  <a:lnTo>
                    <a:pt x="42362" y="41114"/>
                  </a:lnTo>
                  <a:lnTo>
                    <a:pt x="24522" y="63208"/>
                  </a:lnTo>
                  <a:cubicBezTo>
                    <a:pt x="15412" y="73976"/>
                    <a:pt x="4215" y="74348"/>
                    <a:pt x="229" y="74348"/>
                  </a:cubicBezTo>
                  <a:lnTo>
                    <a:pt x="229" y="80103"/>
                  </a:lnTo>
                  <a:cubicBezTo>
                    <a:pt x="5163" y="79732"/>
                    <a:pt x="11047" y="79546"/>
                    <a:pt x="15981" y="79546"/>
                  </a:cubicBezTo>
                  <a:cubicBezTo>
                    <a:pt x="21485" y="79546"/>
                    <a:pt x="29456" y="79917"/>
                    <a:pt x="34011" y="80103"/>
                  </a:cubicBezTo>
                  <a:lnTo>
                    <a:pt x="34011" y="74348"/>
                  </a:lnTo>
                  <a:cubicBezTo>
                    <a:pt x="29836" y="73791"/>
                    <a:pt x="28507" y="71377"/>
                    <a:pt x="28507" y="68592"/>
                  </a:cubicBezTo>
                  <a:cubicBezTo>
                    <a:pt x="28507" y="64507"/>
                    <a:pt x="34011" y="58381"/>
                    <a:pt x="45588" y="45013"/>
                  </a:cubicBezTo>
                  <a:lnTo>
                    <a:pt x="60012" y="63579"/>
                  </a:lnTo>
                  <a:cubicBezTo>
                    <a:pt x="61531" y="65621"/>
                    <a:pt x="63998" y="68592"/>
                    <a:pt x="63998" y="69706"/>
                  </a:cubicBezTo>
                  <a:cubicBezTo>
                    <a:pt x="63998" y="71377"/>
                    <a:pt x="62290" y="74162"/>
                    <a:pt x="57165" y="74348"/>
                  </a:cubicBezTo>
                  <a:lnTo>
                    <a:pt x="57165" y="80103"/>
                  </a:lnTo>
                  <a:cubicBezTo>
                    <a:pt x="62859" y="79917"/>
                    <a:pt x="73487" y="79546"/>
                    <a:pt x="77663" y="79546"/>
                  </a:cubicBezTo>
                  <a:cubicBezTo>
                    <a:pt x="82787" y="79546"/>
                    <a:pt x="90189" y="79732"/>
                    <a:pt x="95882" y="80103"/>
                  </a:cubicBezTo>
                  <a:lnTo>
                    <a:pt x="95882" y="74348"/>
                  </a:lnTo>
                  <a:cubicBezTo>
                    <a:pt x="85634" y="74348"/>
                    <a:pt x="82217" y="73976"/>
                    <a:pt x="77852" y="68592"/>
                  </a:cubicBezTo>
                  <a:lnTo>
                    <a:pt x="52421" y="36472"/>
                  </a:lnTo>
                  <a:close/>
                </a:path>
              </a:pathLst>
            </a:custGeom>
            <a:solidFill>
              <a:srgbClr val="000000"/>
            </a:solidFill>
            <a:ln w="19050" cap="flat">
              <a:noFill/>
              <a:prstDash val="solid"/>
              <a:miter/>
            </a:ln>
          </p:spPr>
          <p:txBody>
            <a:bodyPr rtlCol="0" anchor="ctr"/>
            <a:lstStyle/>
            <a:p>
              <a:endParaRPr lang="en-CN"/>
            </a:p>
          </p:txBody>
        </p:sp>
        <p:sp>
          <p:nvSpPr>
            <p:cNvPr id="104" name="Freeform 103">
              <a:extLst>
                <a:ext uri="{FF2B5EF4-FFF2-40B4-BE49-F238E27FC236}">
                  <a16:creationId xmlns:a16="http://schemas.microsoft.com/office/drawing/2014/main" id="{C195F142-FD58-FD47-BC51-19BA066A1C90}"/>
                </a:ext>
              </a:extLst>
            </p:cNvPr>
            <p:cNvSpPr/>
            <p:nvPr>
              <p:custDataLst>
                <p:tags r:id="rId12"/>
              </p:custDataLst>
            </p:nvPr>
          </p:nvSpPr>
          <p:spPr>
            <a:xfrm>
              <a:off x="18599521" y="12447947"/>
              <a:ext cx="44030" cy="185662"/>
            </a:xfrm>
            <a:custGeom>
              <a:avLst/>
              <a:gdLst>
                <a:gd name="connsiteX0" fmla="*/ 44265 w 44030"/>
                <a:gd name="connsiteY0" fmla="*/ 183888 h 185662"/>
                <a:gd name="connsiteX1" fmla="*/ 41039 w 44030"/>
                <a:gd name="connsiteY1" fmla="*/ 179804 h 185662"/>
                <a:gd name="connsiteX2" fmla="*/ 11242 w 44030"/>
                <a:gd name="connsiteY2" fmla="*/ 92914 h 185662"/>
                <a:gd name="connsiteX3" fmla="*/ 41798 w 44030"/>
                <a:gd name="connsiteY3" fmla="*/ 5095 h 185662"/>
                <a:gd name="connsiteX4" fmla="*/ 44265 w 44030"/>
                <a:gd name="connsiteY4" fmla="*/ 1939 h 185662"/>
                <a:gd name="connsiteX5" fmla="*/ 42367 w 44030"/>
                <a:gd name="connsiteY5" fmla="*/ 83 h 185662"/>
                <a:gd name="connsiteX6" fmla="*/ 12191 w 44030"/>
                <a:gd name="connsiteY6" fmla="*/ 36287 h 185662"/>
                <a:gd name="connsiteX7" fmla="*/ 234 w 44030"/>
                <a:gd name="connsiteY7" fmla="*/ 92914 h 185662"/>
                <a:gd name="connsiteX8" fmla="*/ 12760 w 44030"/>
                <a:gd name="connsiteY8" fmla="*/ 150841 h 185662"/>
                <a:gd name="connsiteX9" fmla="*/ 42367 w 44030"/>
                <a:gd name="connsiteY9" fmla="*/ 185745 h 185662"/>
                <a:gd name="connsiteX10" fmla="*/ 44265 w 44030"/>
                <a:gd name="connsiteY10" fmla="*/ 183888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265" y="183888"/>
                  </a:moveTo>
                  <a:cubicBezTo>
                    <a:pt x="44265" y="183331"/>
                    <a:pt x="44265" y="182960"/>
                    <a:pt x="41039" y="179804"/>
                  </a:cubicBezTo>
                  <a:cubicBezTo>
                    <a:pt x="17315" y="156410"/>
                    <a:pt x="11242" y="121320"/>
                    <a:pt x="11242" y="92914"/>
                  </a:cubicBezTo>
                  <a:cubicBezTo>
                    <a:pt x="11242" y="60609"/>
                    <a:pt x="18454" y="28303"/>
                    <a:pt x="41798" y="5095"/>
                  </a:cubicBezTo>
                  <a:cubicBezTo>
                    <a:pt x="44265" y="2868"/>
                    <a:pt x="44265" y="2496"/>
                    <a:pt x="44265" y="1939"/>
                  </a:cubicBezTo>
                  <a:cubicBezTo>
                    <a:pt x="44265" y="640"/>
                    <a:pt x="43506" y="83"/>
                    <a:pt x="42367" y="83"/>
                  </a:cubicBezTo>
                  <a:cubicBezTo>
                    <a:pt x="40469" y="83"/>
                    <a:pt x="23388" y="12708"/>
                    <a:pt x="12191" y="36287"/>
                  </a:cubicBezTo>
                  <a:cubicBezTo>
                    <a:pt x="2512" y="56710"/>
                    <a:pt x="234" y="77318"/>
                    <a:pt x="234" y="92914"/>
                  </a:cubicBezTo>
                  <a:cubicBezTo>
                    <a:pt x="234" y="107396"/>
                    <a:pt x="2322" y="129861"/>
                    <a:pt x="12760" y="150841"/>
                  </a:cubicBezTo>
                  <a:cubicBezTo>
                    <a:pt x="24148" y="173677"/>
                    <a:pt x="40469" y="185745"/>
                    <a:pt x="42367" y="185745"/>
                  </a:cubicBezTo>
                  <a:cubicBezTo>
                    <a:pt x="43506" y="185745"/>
                    <a:pt x="44265" y="185188"/>
                    <a:pt x="44265" y="183888"/>
                  </a:cubicBezTo>
                  <a:close/>
                </a:path>
              </a:pathLst>
            </a:custGeom>
            <a:solidFill>
              <a:srgbClr val="000000"/>
            </a:solidFill>
            <a:ln w="19050" cap="flat">
              <a:noFill/>
              <a:prstDash val="solid"/>
              <a:miter/>
            </a:ln>
          </p:spPr>
          <p:txBody>
            <a:bodyPr rtlCol="0" anchor="ctr"/>
            <a:lstStyle/>
            <a:p>
              <a:endParaRPr lang="en-CN"/>
            </a:p>
          </p:txBody>
        </p:sp>
        <p:sp>
          <p:nvSpPr>
            <p:cNvPr id="105" name="Freeform 104">
              <a:extLst>
                <a:ext uri="{FF2B5EF4-FFF2-40B4-BE49-F238E27FC236}">
                  <a16:creationId xmlns:a16="http://schemas.microsoft.com/office/drawing/2014/main" id="{89B55058-7A4C-0E7D-B26D-C4917AD32D77}"/>
                </a:ext>
              </a:extLst>
            </p:cNvPr>
            <p:cNvSpPr/>
            <p:nvPr>
              <p:custDataLst>
                <p:tags r:id="rId13"/>
              </p:custDataLst>
            </p:nvPr>
          </p:nvSpPr>
          <p:spPr>
            <a:xfrm>
              <a:off x="18663079" y="12503275"/>
              <a:ext cx="94514" cy="119937"/>
            </a:xfrm>
            <a:custGeom>
              <a:avLst/>
              <a:gdLst>
                <a:gd name="connsiteX0" fmla="*/ 94753 w 94514"/>
                <a:gd name="connsiteY0" fmla="*/ 3425 h 119937"/>
                <a:gd name="connsiteX1" fmla="*/ 91336 w 94514"/>
                <a:gd name="connsiteY1" fmla="*/ 83 h 119937"/>
                <a:gd name="connsiteX2" fmla="*/ 74066 w 94514"/>
                <a:gd name="connsiteY2" fmla="*/ 8066 h 119937"/>
                <a:gd name="connsiteX3" fmla="*/ 53758 w 94514"/>
                <a:gd name="connsiteY3" fmla="*/ 83 h 119937"/>
                <a:gd name="connsiteX4" fmla="*/ 238 w 94514"/>
                <a:gd name="connsiteY4" fmla="*/ 54853 h 119937"/>
                <a:gd name="connsiteX5" fmla="*/ 33451 w 94514"/>
                <a:gd name="connsiteY5" fmla="*/ 85487 h 119937"/>
                <a:gd name="connsiteX6" fmla="*/ 54138 w 94514"/>
                <a:gd name="connsiteY6" fmla="*/ 79546 h 119937"/>
                <a:gd name="connsiteX7" fmla="*/ 46926 w 94514"/>
                <a:gd name="connsiteY7" fmla="*/ 107767 h 119937"/>
                <a:gd name="connsiteX8" fmla="*/ 44649 w 94514"/>
                <a:gd name="connsiteY8" fmla="*/ 110923 h 119937"/>
                <a:gd name="connsiteX9" fmla="*/ 37437 w 94514"/>
                <a:gd name="connsiteY9" fmla="*/ 111294 h 119937"/>
                <a:gd name="connsiteX10" fmla="*/ 32123 w 94514"/>
                <a:gd name="connsiteY10" fmla="*/ 112408 h 119937"/>
                <a:gd name="connsiteX11" fmla="*/ 30604 w 94514"/>
                <a:gd name="connsiteY11" fmla="*/ 116679 h 119937"/>
                <a:gd name="connsiteX12" fmla="*/ 34400 w 94514"/>
                <a:gd name="connsiteY12" fmla="*/ 120021 h 119937"/>
                <a:gd name="connsiteX13" fmla="*/ 54518 w 94514"/>
                <a:gd name="connsiteY13" fmla="*/ 119464 h 119937"/>
                <a:gd name="connsiteX14" fmla="*/ 75584 w 94514"/>
                <a:gd name="connsiteY14" fmla="*/ 120021 h 119937"/>
                <a:gd name="connsiteX15" fmla="*/ 80519 w 94514"/>
                <a:gd name="connsiteY15" fmla="*/ 114636 h 119937"/>
                <a:gd name="connsiteX16" fmla="*/ 75584 w 94514"/>
                <a:gd name="connsiteY16" fmla="*/ 111294 h 119937"/>
                <a:gd name="connsiteX17" fmla="*/ 67423 w 94514"/>
                <a:gd name="connsiteY17" fmla="*/ 111109 h 119937"/>
                <a:gd name="connsiteX18" fmla="*/ 94753 w 94514"/>
                <a:gd name="connsiteY18" fmla="*/ 3425 h 119937"/>
                <a:gd name="connsiteX19" fmla="*/ 58124 w 94514"/>
                <a:gd name="connsiteY19" fmla="*/ 64136 h 119937"/>
                <a:gd name="connsiteX20" fmla="*/ 55087 w 94514"/>
                <a:gd name="connsiteY20" fmla="*/ 69520 h 119937"/>
                <a:gd name="connsiteX21" fmla="*/ 34400 w 94514"/>
                <a:gd name="connsiteY21" fmla="*/ 78803 h 119937"/>
                <a:gd name="connsiteX22" fmla="*/ 21684 w 94514"/>
                <a:gd name="connsiteY22" fmla="*/ 64693 h 119937"/>
                <a:gd name="connsiteX23" fmla="*/ 31174 w 94514"/>
                <a:gd name="connsiteY23" fmla="*/ 24961 h 119937"/>
                <a:gd name="connsiteX24" fmla="*/ 54138 w 94514"/>
                <a:gd name="connsiteY24" fmla="*/ 6766 h 119937"/>
                <a:gd name="connsiteX25" fmla="*/ 69890 w 94514"/>
                <a:gd name="connsiteY25" fmla="*/ 17535 h 119937"/>
                <a:gd name="connsiteX26" fmla="*/ 69511 w 94514"/>
                <a:gd name="connsiteY26" fmla="*/ 20134 h 119937"/>
                <a:gd name="connsiteX27" fmla="*/ 58124 w 94514"/>
                <a:gd name="connsiteY27" fmla="*/ 64136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19937">
                  <a:moveTo>
                    <a:pt x="94753" y="3425"/>
                  </a:moveTo>
                  <a:cubicBezTo>
                    <a:pt x="94753" y="2496"/>
                    <a:pt x="93994" y="83"/>
                    <a:pt x="91336" y="83"/>
                  </a:cubicBezTo>
                  <a:cubicBezTo>
                    <a:pt x="91147" y="83"/>
                    <a:pt x="79949" y="2682"/>
                    <a:pt x="74066" y="8066"/>
                  </a:cubicBezTo>
                  <a:cubicBezTo>
                    <a:pt x="71409" y="5095"/>
                    <a:pt x="64956" y="83"/>
                    <a:pt x="53758" y="83"/>
                  </a:cubicBezTo>
                  <a:cubicBezTo>
                    <a:pt x="20735" y="83"/>
                    <a:pt x="238" y="29417"/>
                    <a:pt x="238" y="54853"/>
                  </a:cubicBezTo>
                  <a:cubicBezTo>
                    <a:pt x="238" y="77690"/>
                    <a:pt x="17699" y="85487"/>
                    <a:pt x="33451" y="85487"/>
                  </a:cubicBezTo>
                  <a:cubicBezTo>
                    <a:pt x="42561" y="85487"/>
                    <a:pt x="50152" y="81960"/>
                    <a:pt x="54138" y="79546"/>
                  </a:cubicBezTo>
                  <a:lnTo>
                    <a:pt x="46926" y="107767"/>
                  </a:lnTo>
                  <a:cubicBezTo>
                    <a:pt x="46167" y="110552"/>
                    <a:pt x="45977" y="110737"/>
                    <a:pt x="44649" y="110923"/>
                  </a:cubicBezTo>
                  <a:cubicBezTo>
                    <a:pt x="42561" y="111294"/>
                    <a:pt x="39524" y="111294"/>
                    <a:pt x="37437" y="111294"/>
                  </a:cubicBezTo>
                  <a:cubicBezTo>
                    <a:pt x="34210" y="111294"/>
                    <a:pt x="33071" y="111294"/>
                    <a:pt x="32123" y="112408"/>
                  </a:cubicBezTo>
                  <a:cubicBezTo>
                    <a:pt x="31174" y="113522"/>
                    <a:pt x="30604" y="116493"/>
                    <a:pt x="30604" y="116679"/>
                  </a:cubicBezTo>
                  <a:cubicBezTo>
                    <a:pt x="30604" y="117793"/>
                    <a:pt x="31363" y="120021"/>
                    <a:pt x="34400" y="120021"/>
                  </a:cubicBezTo>
                  <a:cubicBezTo>
                    <a:pt x="40853" y="120021"/>
                    <a:pt x="47875" y="119464"/>
                    <a:pt x="54518" y="119464"/>
                  </a:cubicBezTo>
                  <a:cubicBezTo>
                    <a:pt x="61540" y="119464"/>
                    <a:pt x="68752" y="120021"/>
                    <a:pt x="75584" y="120021"/>
                  </a:cubicBezTo>
                  <a:cubicBezTo>
                    <a:pt x="76913" y="120021"/>
                    <a:pt x="80519" y="120021"/>
                    <a:pt x="80519" y="114636"/>
                  </a:cubicBezTo>
                  <a:cubicBezTo>
                    <a:pt x="80519" y="111480"/>
                    <a:pt x="77292" y="111294"/>
                    <a:pt x="75584" y="111294"/>
                  </a:cubicBezTo>
                  <a:cubicBezTo>
                    <a:pt x="72927" y="111294"/>
                    <a:pt x="69890" y="111294"/>
                    <a:pt x="67423" y="111109"/>
                  </a:cubicBezTo>
                  <a:lnTo>
                    <a:pt x="94753" y="3425"/>
                  </a:lnTo>
                  <a:close/>
                  <a:moveTo>
                    <a:pt x="58124" y="64136"/>
                  </a:moveTo>
                  <a:cubicBezTo>
                    <a:pt x="57175" y="67292"/>
                    <a:pt x="57175" y="67664"/>
                    <a:pt x="55087" y="69520"/>
                  </a:cubicBezTo>
                  <a:cubicBezTo>
                    <a:pt x="49014" y="75462"/>
                    <a:pt x="41043" y="78803"/>
                    <a:pt x="34400" y="78803"/>
                  </a:cubicBezTo>
                  <a:cubicBezTo>
                    <a:pt x="22633" y="78803"/>
                    <a:pt x="21684" y="68778"/>
                    <a:pt x="21684" y="64693"/>
                  </a:cubicBezTo>
                  <a:cubicBezTo>
                    <a:pt x="21684" y="55039"/>
                    <a:pt x="28137" y="32202"/>
                    <a:pt x="31174" y="24961"/>
                  </a:cubicBezTo>
                  <a:cubicBezTo>
                    <a:pt x="37057" y="11408"/>
                    <a:pt x="46357" y="6766"/>
                    <a:pt x="54138" y="6766"/>
                  </a:cubicBezTo>
                  <a:cubicBezTo>
                    <a:pt x="65335" y="6766"/>
                    <a:pt x="69890" y="15493"/>
                    <a:pt x="69890" y="17535"/>
                  </a:cubicBezTo>
                  <a:cubicBezTo>
                    <a:pt x="69890" y="18278"/>
                    <a:pt x="69701" y="19577"/>
                    <a:pt x="69511" y="20134"/>
                  </a:cubicBezTo>
                  <a:lnTo>
                    <a:pt x="58124" y="64136"/>
                  </a:lnTo>
                  <a:close/>
                </a:path>
              </a:pathLst>
            </a:custGeom>
            <a:solidFill>
              <a:srgbClr val="000000"/>
            </a:solidFill>
            <a:ln w="19050" cap="flat">
              <a:noFill/>
              <a:prstDash val="solid"/>
              <a:miter/>
            </a:ln>
          </p:spPr>
          <p:txBody>
            <a:bodyPr rtlCol="0" anchor="ctr"/>
            <a:lstStyle/>
            <a:p>
              <a:endParaRPr lang="en-CN"/>
            </a:p>
          </p:txBody>
        </p:sp>
        <p:sp>
          <p:nvSpPr>
            <p:cNvPr id="106" name="Freeform 105">
              <a:extLst>
                <a:ext uri="{FF2B5EF4-FFF2-40B4-BE49-F238E27FC236}">
                  <a16:creationId xmlns:a16="http://schemas.microsoft.com/office/drawing/2014/main" id="{84E23D67-8AC0-A0F2-DCB1-47482C910B67}"/>
                </a:ext>
              </a:extLst>
            </p:cNvPr>
            <p:cNvSpPr/>
            <p:nvPr>
              <p:custDataLst>
                <p:tags r:id="rId14"/>
              </p:custDataLst>
            </p:nvPr>
          </p:nvSpPr>
          <p:spPr>
            <a:xfrm>
              <a:off x="18770701" y="12424369"/>
              <a:ext cx="40254" cy="87465"/>
            </a:xfrm>
            <a:custGeom>
              <a:avLst/>
              <a:gdLst>
                <a:gd name="connsiteX0" fmla="*/ 37044 w 40254"/>
                <a:gd name="connsiteY0" fmla="*/ 5017 h 87465"/>
                <a:gd name="connsiteX1" fmla="*/ 31730 w 40254"/>
                <a:gd name="connsiteY1" fmla="*/ 78 h 87465"/>
                <a:gd name="connsiteX2" fmla="*/ 24290 w 40254"/>
                <a:gd name="connsiteY2" fmla="*/ 7226 h 87465"/>
                <a:gd name="connsiteX3" fmla="*/ 29604 w 40254"/>
                <a:gd name="connsiteY3" fmla="*/ 12165 h 87465"/>
                <a:gd name="connsiteX4" fmla="*/ 37044 w 40254"/>
                <a:gd name="connsiteY4" fmla="*/ 5017 h 87465"/>
                <a:gd name="connsiteX5" fmla="*/ 9942 w 40254"/>
                <a:gd name="connsiteY5" fmla="*/ 71039 h 87465"/>
                <a:gd name="connsiteX6" fmla="*/ 8746 w 40254"/>
                <a:gd name="connsiteY6" fmla="*/ 76497 h 87465"/>
                <a:gd name="connsiteX7" fmla="*/ 21367 w 40254"/>
                <a:gd name="connsiteY7" fmla="*/ 87544 h 87465"/>
                <a:gd name="connsiteX8" fmla="*/ 40498 w 40254"/>
                <a:gd name="connsiteY8" fmla="*/ 67660 h 87465"/>
                <a:gd name="connsiteX9" fmla="*/ 38372 w 40254"/>
                <a:gd name="connsiteY9" fmla="*/ 65970 h 87465"/>
                <a:gd name="connsiteX10" fmla="*/ 35848 w 40254"/>
                <a:gd name="connsiteY10" fmla="*/ 68179 h 87465"/>
                <a:gd name="connsiteX11" fmla="*/ 21766 w 40254"/>
                <a:gd name="connsiteY11" fmla="*/ 83905 h 87465"/>
                <a:gd name="connsiteX12" fmla="*/ 18445 w 40254"/>
                <a:gd name="connsiteY12" fmla="*/ 79356 h 87465"/>
                <a:gd name="connsiteX13" fmla="*/ 20570 w 40254"/>
                <a:gd name="connsiteY13" fmla="*/ 71039 h 87465"/>
                <a:gd name="connsiteX14" fmla="*/ 24821 w 40254"/>
                <a:gd name="connsiteY14" fmla="*/ 60642 h 87465"/>
                <a:gd name="connsiteX15" fmla="*/ 31331 w 40254"/>
                <a:gd name="connsiteY15" fmla="*/ 44136 h 87465"/>
                <a:gd name="connsiteX16" fmla="*/ 32128 w 40254"/>
                <a:gd name="connsiteY16" fmla="*/ 39977 h 87465"/>
                <a:gd name="connsiteX17" fmla="*/ 19507 w 40254"/>
                <a:gd name="connsiteY17" fmla="*/ 28930 h 87465"/>
                <a:gd name="connsiteX18" fmla="*/ 244 w 40254"/>
                <a:gd name="connsiteY18" fmla="*/ 48815 h 87465"/>
                <a:gd name="connsiteX19" fmla="*/ 2502 w 40254"/>
                <a:gd name="connsiteY19" fmla="*/ 50504 h 87465"/>
                <a:gd name="connsiteX20" fmla="*/ 4894 w 40254"/>
                <a:gd name="connsiteY20" fmla="*/ 48425 h 87465"/>
                <a:gd name="connsiteX21" fmla="*/ 19109 w 40254"/>
                <a:gd name="connsiteY21" fmla="*/ 32569 h 87465"/>
                <a:gd name="connsiteX22" fmla="*/ 22430 w 40254"/>
                <a:gd name="connsiteY22" fmla="*/ 37118 h 87465"/>
                <a:gd name="connsiteX23" fmla="*/ 18312 w 40254"/>
                <a:gd name="connsiteY23" fmla="*/ 50115 h 87465"/>
                <a:gd name="connsiteX24" fmla="*/ 9942 w 40254"/>
                <a:gd name="connsiteY24" fmla="*/ 71039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7044" y="5017"/>
                  </a:moveTo>
                  <a:cubicBezTo>
                    <a:pt x="37044" y="2938"/>
                    <a:pt x="35450" y="78"/>
                    <a:pt x="31730" y="78"/>
                  </a:cubicBezTo>
                  <a:cubicBezTo>
                    <a:pt x="28143" y="78"/>
                    <a:pt x="24290" y="3458"/>
                    <a:pt x="24290" y="7226"/>
                  </a:cubicBezTo>
                  <a:cubicBezTo>
                    <a:pt x="24290" y="9436"/>
                    <a:pt x="26017" y="12165"/>
                    <a:pt x="29604" y="12165"/>
                  </a:cubicBezTo>
                  <a:cubicBezTo>
                    <a:pt x="33457" y="12165"/>
                    <a:pt x="37044" y="8526"/>
                    <a:pt x="37044" y="5017"/>
                  </a:cubicBezTo>
                  <a:close/>
                  <a:moveTo>
                    <a:pt x="9942" y="71039"/>
                  </a:moveTo>
                  <a:cubicBezTo>
                    <a:pt x="9411" y="72728"/>
                    <a:pt x="8746" y="74288"/>
                    <a:pt x="8746" y="76497"/>
                  </a:cubicBezTo>
                  <a:cubicBezTo>
                    <a:pt x="8746" y="82605"/>
                    <a:pt x="14060" y="87544"/>
                    <a:pt x="21367" y="87544"/>
                  </a:cubicBezTo>
                  <a:cubicBezTo>
                    <a:pt x="34652" y="87544"/>
                    <a:pt x="40498" y="69609"/>
                    <a:pt x="40498" y="67660"/>
                  </a:cubicBezTo>
                  <a:cubicBezTo>
                    <a:pt x="40498" y="65970"/>
                    <a:pt x="38771" y="65970"/>
                    <a:pt x="38372" y="65970"/>
                  </a:cubicBezTo>
                  <a:cubicBezTo>
                    <a:pt x="36512" y="65970"/>
                    <a:pt x="36380" y="66750"/>
                    <a:pt x="35848" y="68179"/>
                  </a:cubicBezTo>
                  <a:cubicBezTo>
                    <a:pt x="32793" y="78577"/>
                    <a:pt x="26947" y="83905"/>
                    <a:pt x="21766" y="83905"/>
                  </a:cubicBezTo>
                  <a:cubicBezTo>
                    <a:pt x="19109" y="83905"/>
                    <a:pt x="18445" y="82216"/>
                    <a:pt x="18445" y="79356"/>
                  </a:cubicBezTo>
                  <a:cubicBezTo>
                    <a:pt x="18445" y="76367"/>
                    <a:pt x="19375" y="73898"/>
                    <a:pt x="20570" y="71039"/>
                  </a:cubicBezTo>
                  <a:cubicBezTo>
                    <a:pt x="21899" y="67530"/>
                    <a:pt x="23360" y="64021"/>
                    <a:pt x="24821" y="60642"/>
                  </a:cubicBezTo>
                  <a:cubicBezTo>
                    <a:pt x="26017" y="57522"/>
                    <a:pt x="30800" y="45696"/>
                    <a:pt x="31331" y="44136"/>
                  </a:cubicBezTo>
                  <a:cubicBezTo>
                    <a:pt x="31730" y="42837"/>
                    <a:pt x="32128" y="41277"/>
                    <a:pt x="32128" y="39977"/>
                  </a:cubicBezTo>
                  <a:cubicBezTo>
                    <a:pt x="32128" y="33869"/>
                    <a:pt x="26814" y="28930"/>
                    <a:pt x="19507" y="28930"/>
                  </a:cubicBezTo>
                  <a:cubicBezTo>
                    <a:pt x="6355" y="28930"/>
                    <a:pt x="244" y="46605"/>
                    <a:pt x="244" y="48815"/>
                  </a:cubicBezTo>
                  <a:cubicBezTo>
                    <a:pt x="244" y="50504"/>
                    <a:pt x="2104" y="50504"/>
                    <a:pt x="2502" y="50504"/>
                  </a:cubicBezTo>
                  <a:cubicBezTo>
                    <a:pt x="4362" y="50504"/>
                    <a:pt x="4495" y="49855"/>
                    <a:pt x="4894" y="48425"/>
                  </a:cubicBezTo>
                  <a:cubicBezTo>
                    <a:pt x="8348" y="37248"/>
                    <a:pt x="14193" y="32569"/>
                    <a:pt x="19109" y="32569"/>
                  </a:cubicBezTo>
                  <a:cubicBezTo>
                    <a:pt x="21234" y="32569"/>
                    <a:pt x="22430" y="33609"/>
                    <a:pt x="22430" y="37118"/>
                  </a:cubicBezTo>
                  <a:cubicBezTo>
                    <a:pt x="22430" y="40107"/>
                    <a:pt x="21633" y="42057"/>
                    <a:pt x="18312" y="50115"/>
                  </a:cubicBezTo>
                  <a:lnTo>
                    <a:pt x="9942" y="71039"/>
                  </a:lnTo>
                  <a:close/>
                </a:path>
              </a:pathLst>
            </a:custGeom>
            <a:solidFill>
              <a:srgbClr val="000000"/>
            </a:solidFill>
            <a:ln w="19050" cap="flat">
              <a:noFill/>
              <a:prstDash val="solid"/>
              <a:miter/>
            </a:ln>
          </p:spPr>
          <p:txBody>
            <a:bodyPr rtlCol="0" anchor="ctr"/>
            <a:lstStyle/>
            <a:p>
              <a:endParaRPr lang="en-CN"/>
            </a:p>
          </p:txBody>
        </p:sp>
        <p:sp>
          <p:nvSpPr>
            <p:cNvPr id="107" name="Freeform 106">
              <a:extLst>
                <a:ext uri="{FF2B5EF4-FFF2-40B4-BE49-F238E27FC236}">
                  <a16:creationId xmlns:a16="http://schemas.microsoft.com/office/drawing/2014/main" id="{996904F6-20AD-BE32-B7E0-B25E7FFEE837}"/>
                </a:ext>
              </a:extLst>
            </p:cNvPr>
            <p:cNvSpPr/>
            <p:nvPr>
              <p:custDataLst>
                <p:tags r:id="rId15"/>
              </p:custDataLst>
            </p:nvPr>
          </p:nvSpPr>
          <p:spPr>
            <a:xfrm>
              <a:off x="18834855" y="12503275"/>
              <a:ext cx="107420" cy="85404"/>
            </a:xfrm>
            <a:custGeom>
              <a:avLst/>
              <a:gdLst>
                <a:gd name="connsiteX0" fmla="*/ 94762 w 107420"/>
                <a:gd name="connsiteY0" fmla="*/ 9551 h 85404"/>
                <a:gd name="connsiteX1" fmla="*/ 84513 w 107420"/>
                <a:gd name="connsiteY1" fmla="*/ 22362 h 85404"/>
                <a:gd name="connsiteX2" fmla="*/ 94003 w 107420"/>
                <a:gd name="connsiteY2" fmla="*/ 30903 h 85404"/>
                <a:gd name="connsiteX3" fmla="*/ 107667 w 107420"/>
                <a:gd name="connsiteY3" fmla="*/ 16421 h 85404"/>
                <a:gd name="connsiteX4" fmla="*/ 86032 w 107420"/>
                <a:gd name="connsiteY4" fmla="*/ 83 h 85404"/>
                <a:gd name="connsiteX5" fmla="*/ 65724 w 107420"/>
                <a:gd name="connsiteY5" fmla="*/ 11408 h 85404"/>
                <a:gd name="connsiteX6" fmla="*/ 39533 w 107420"/>
                <a:gd name="connsiteY6" fmla="*/ 83 h 85404"/>
                <a:gd name="connsiteX7" fmla="*/ 2714 w 107420"/>
                <a:gd name="connsiteY7" fmla="*/ 29046 h 85404"/>
                <a:gd name="connsiteX8" fmla="*/ 7269 w 107420"/>
                <a:gd name="connsiteY8" fmla="*/ 31645 h 85404"/>
                <a:gd name="connsiteX9" fmla="*/ 11634 w 107420"/>
                <a:gd name="connsiteY9" fmla="*/ 29232 h 85404"/>
                <a:gd name="connsiteX10" fmla="*/ 38584 w 107420"/>
                <a:gd name="connsiteY10" fmla="*/ 6766 h 85404"/>
                <a:gd name="connsiteX11" fmla="*/ 49213 w 107420"/>
                <a:gd name="connsiteY11" fmla="*/ 16050 h 85404"/>
                <a:gd name="connsiteX12" fmla="*/ 44847 w 107420"/>
                <a:gd name="connsiteY12" fmla="*/ 36472 h 85404"/>
                <a:gd name="connsiteX13" fmla="*/ 38395 w 107420"/>
                <a:gd name="connsiteY13" fmla="*/ 61908 h 85404"/>
                <a:gd name="connsiteX14" fmla="*/ 22263 w 107420"/>
                <a:gd name="connsiteY14" fmla="*/ 78803 h 85404"/>
                <a:gd name="connsiteX15" fmla="*/ 13153 w 107420"/>
                <a:gd name="connsiteY15" fmla="*/ 76019 h 85404"/>
                <a:gd name="connsiteX16" fmla="*/ 23401 w 107420"/>
                <a:gd name="connsiteY16" fmla="*/ 63208 h 85404"/>
                <a:gd name="connsiteX17" fmla="*/ 13912 w 107420"/>
                <a:gd name="connsiteY17" fmla="*/ 54667 h 85404"/>
                <a:gd name="connsiteX18" fmla="*/ 247 w 107420"/>
                <a:gd name="connsiteY18" fmla="*/ 69149 h 85404"/>
                <a:gd name="connsiteX19" fmla="*/ 21883 w 107420"/>
                <a:gd name="connsiteY19" fmla="*/ 85487 h 85404"/>
                <a:gd name="connsiteX20" fmla="*/ 42190 w 107420"/>
                <a:gd name="connsiteY20" fmla="*/ 74162 h 85404"/>
                <a:gd name="connsiteX21" fmla="*/ 68381 w 107420"/>
                <a:gd name="connsiteY21" fmla="*/ 85487 h 85404"/>
                <a:gd name="connsiteX22" fmla="*/ 105200 w 107420"/>
                <a:gd name="connsiteY22" fmla="*/ 56524 h 85404"/>
                <a:gd name="connsiteX23" fmla="*/ 100645 w 107420"/>
                <a:gd name="connsiteY23" fmla="*/ 53925 h 85404"/>
                <a:gd name="connsiteX24" fmla="*/ 96280 w 107420"/>
                <a:gd name="connsiteY24" fmla="*/ 56338 h 85404"/>
                <a:gd name="connsiteX25" fmla="*/ 69330 w 107420"/>
                <a:gd name="connsiteY25" fmla="*/ 78803 h 85404"/>
                <a:gd name="connsiteX26" fmla="*/ 58702 w 107420"/>
                <a:gd name="connsiteY26" fmla="*/ 69520 h 85404"/>
                <a:gd name="connsiteX27" fmla="*/ 62877 w 107420"/>
                <a:gd name="connsiteY27" fmla="*/ 48912 h 85404"/>
                <a:gd name="connsiteX28" fmla="*/ 69520 w 107420"/>
                <a:gd name="connsiteY28" fmla="*/ 23662 h 85404"/>
                <a:gd name="connsiteX29" fmla="*/ 85652 w 107420"/>
                <a:gd name="connsiteY29" fmla="*/ 6766 h 85404"/>
                <a:gd name="connsiteX30" fmla="*/ 94762 w 107420"/>
                <a:gd name="connsiteY30" fmla="*/ 9551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762" y="9551"/>
                  </a:moveTo>
                  <a:cubicBezTo>
                    <a:pt x="87929" y="11408"/>
                    <a:pt x="84513" y="17721"/>
                    <a:pt x="84513" y="22362"/>
                  </a:cubicBezTo>
                  <a:cubicBezTo>
                    <a:pt x="84513" y="26447"/>
                    <a:pt x="87740" y="30903"/>
                    <a:pt x="94003" y="30903"/>
                  </a:cubicBezTo>
                  <a:cubicBezTo>
                    <a:pt x="100645" y="30903"/>
                    <a:pt x="107667" y="25518"/>
                    <a:pt x="107667" y="16421"/>
                  </a:cubicBezTo>
                  <a:cubicBezTo>
                    <a:pt x="107667" y="6581"/>
                    <a:pt x="97609" y="83"/>
                    <a:pt x="86032" y="83"/>
                  </a:cubicBezTo>
                  <a:cubicBezTo>
                    <a:pt x="75214" y="83"/>
                    <a:pt x="68191" y="8066"/>
                    <a:pt x="65724" y="11408"/>
                  </a:cubicBezTo>
                  <a:cubicBezTo>
                    <a:pt x="60979" y="3610"/>
                    <a:pt x="50351" y="83"/>
                    <a:pt x="39533" y="83"/>
                  </a:cubicBezTo>
                  <a:cubicBezTo>
                    <a:pt x="15620" y="83"/>
                    <a:pt x="2714" y="22919"/>
                    <a:pt x="2714" y="29046"/>
                  </a:cubicBezTo>
                  <a:cubicBezTo>
                    <a:pt x="2714" y="31645"/>
                    <a:pt x="5561" y="31645"/>
                    <a:pt x="7269" y="31645"/>
                  </a:cubicBezTo>
                  <a:cubicBezTo>
                    <a:pt x="9547" y="31645"/>
                    <a:pt x="10875" y="31645"/>
                    <a:pt x="11634" y="29232"/>
                  </a:cubicBezTo>
                  <a:cubicBezTo>
                    <a:pt x="17138" y="12336"/>
                    <a:pt x="30803" y="6766"/>
                    <a:pt x="38584" y="6766"/>
                  </a:cubicBezTo>
                  <a:cubicBezTo>
                    <a:pt x="45796" y="6766"/>
                    <a:pt x="49213" y="10108"/>
                    <a:pt x="49213" y="16050"/>
                  </a:cubicBezTo>
                  <a:cubicBezTo>
                    <a:pt x="49213" y="19577"/>
                    <a:pt x="46556" y="29789"/>
                    <a:pt x="44847" y="36472"/>
                  </a:cubicBezTo>
                  <a:lnTo>
                    <a:pt x="38395" y="61908"/>
                  </a:lnTo>
                  <a:cubicBezTo>
                    <a:pt x="35548" y="73234"/>
                    <a:pt x="28715" y="78803"/>
                    <a:pt x="22263" y="78803"/>
                  </a:cubicBezTo>
                  <a:cubicBezTo>
                    <a:pt x="21314" y="78803"/>
                    <a:pt x="16949" y="78803"/>
                    <a:pt x="13153" y="76019"/>
                  </a:cubicBezTo>
                  <a:cubicBezTo>
                    <a:pt x="19985" y="74162"/>
                    <a:pt x="23401" y="67849"/>
                    <a:pt x="23401" y="63208"/>
                  </a:cubicBezTo>
                  <a:cubicBezTo>
                    <a:pt x="23401" y="59123"/>
                    <a:pt x="20175" y="54667"/>
                    <a:pt x="13912" y="54667"/>
                  </a:cubicBezTo>
                  <a:cubicBezTo>
                    <a:pt x="7269" y="54667"/>
                    <a:pt x="247" y="60052"/>
                    <a:pt x="247" y="69149"/>
                  </a:cubicBezTo>
                  <a:cubicBezTo>
                    <a:pt x="247" y="78989"/>
                    <a:pt x="10306" y="85487"/>
                    <a:pt x="21883" y="85487"/>
                  </a:cubicBezTo>
                  <a:cubicBezTo>
                    <a:pt x="32701" y="85487"/>
                    <a:pt x="39723" y="77504"/>
                    <a:pt x="42190" y="74162"/>
                  </a:cubicBezTo>
                  <a:cubicBezTo>
                    <a:pt x="46935" y="81960"/>
                    <a:pt x="57563" y="85487"/>
                    <a:pt x="68381" y="85487"/>
                  </a:cubicBezTo>
                  <a:cubicBezTo>
                    <a:pt x="92295" y="85487"/>
                    <a:pt x="105200" y="62651"/>
                    <a:pt x="105200" y="56524"/>
                  </a:cubicBezTo>
                  <a:cubicBezTo>
                    <a:pt x="105200" y="53925"/>
                    <a:pt x="102353" y="53925"/>
                    <a:pt x="100645" y="53925"/>
                  </a:cubicBezTo>
                  <a:cubicBezTo>
                    <a:pt x="98368" y="53925"/>
                    <a:pt x="97039" y="53925"/>
                    <a:pt x="96280" y="56338"/>
                  </a:cubicBezTo>
                  <a:cubicBezTo>
                    <a:pt x="90776" y="73234"/>
                    <a:pt x="77111" y="78803"/>
                    <a:pt x="69330" y="78803"/>
                  </a:cubicBezTo>
                  <a:cubicBezTo>
                    <a:pt x="62118" y="78803"/>
                    <a:pt x="58702" y="75462"/>
                    <a:pt x="58702" y="69520"/>
                  </a:cubicBezTo>
                  <a:cubicBezTo>
                    <a:pt x="58702" y="65621"/>
                    <a:pt x="61169" y="55781"/>
                    <a:pt x="62877" y="48912"/>
                  </a:cubicBezTo>
                  <a:cubicBezTo>
                    <a:pt x="64206" y="44085"/>
                    <a:pt x="68571" y="26632"/>
                    <a:pt x="69520" y="23662"/>
                  </a:cubicBezTo>
                  <a:cubicBezTo>
                    <a:pt x="72367" y="12522"/>
                    <a:pt x="79009" y="6766"/>
                    <a:pt x="85652" y="6766"/>
                  </a:cubicBezTo>
                  <a:cubicBezTo>
                    <a:pt x="86601" y="6766"/>
                    <a:pt x="90966" y="6766"/>
                    <a:pt x="94762" y="9551"/>
                  </a:cubicBezTo>
                  <a:close/>
                </a:path>
              </a:pathLst>
            </a:custGeom>
            <a:solidFill>
              <a:srgbClr val="000000"/>
            </a:solidFill>
            <a:ln w="19050" cap="flat">
              <a:noFill/>
              <a:prstDash val="solid"/>
              <a:miter/>
            </a:ln>
          </p:spPr>
          <p:txBody>
            <a:bodyPr rtlCol="0" anchor="ctr"/>
            <a:lstStyle/>
            <a:p>
              <a:endParaRPr lang="en-CN"/>
            </a:p>
          </p:txBody>
        </p:sp>
        <p:sp>
          <p:nvSpPr>
            <p:cNvPr id="108" name="Freeform 107">
              <a:extLst>
                <a:ext uri="{FF2B5EF4-FFF2-40B4-BE49-F238E27FC236}">
                  <a16:creationId xmlns:a16="http://schemas.microsoft.com/office/drawing/2014/main" id="{D032BC1E-885D-8571-39D6-356F419914EE}"/>
                </a:ext>
              </a:extLst>
            </p:cNvPr>
            <p:cNvSpPr/>
            <p:nvPr>
              <p:custDataLst>
                <p:tags r:id="rId16"/>
              </p:custDataLst>
            </p:nvPr>
          </p:nvSpPr>
          <p:spPr>
            <a:xfrm>
              <a:off x="18961619" y="12557729"/>
              <a:ext cx="56860" cy="58613"/>
            </a:xfrm>
            <a:custGeom>
              <a:avLst/>
              <a:gdLst>
                <a:gd name="connsiteX0" fmla="*/ 21111 w 56860"/>
                <a:gd name="connsiteY0" fmla="*/ 27766 h 58613"/>
                <a:gd name="connsiteX1" fmla="*/ 42501 w 56860"/>
                <a:gd name="connsiteY1" fmla="*/ 25037 h 58613"/>
                <a:gd name="connsiteX2" fmla="*/ 54192 w 56860"/>
                <a:gd name="connsiteY2" fmla="*/ 11521 h 58613"/>
                <a:gd name="connsiteX3" fmla="*/ 37718 w 56860"/>
                <a:gd name="connsiteY3" fmla="*/ 84 h 58613"/>
                <a:gd name="connsiteX4" fmla="*/ 254 w 56860"/>
                <a:gd name="connsiteY4" fmla="*/ 34265 h 58613"/>
                <a:gd name="connsiteX5" fmla="*/ 24167 w 56860"/>
                <a:gd name="connsiteY5" fmla="*/ 58698 h 58613"/>
                <a:gd name="connsiteX6" fmla="*/ 57114 w 56860"/>
                <a:gd name="connsiteY6" fmla="*/ 44012 h 58613"/>
                <a:gd name="connsiteX7" fmla="*/ 54856 w 56860"/>
                <a:gd name="connsiteY7" fmla="*/ 41802 h 58613"/>
                <a:gd name="connsiteX8" fmla="*/ 52730 w 56860"/>
                <a:gd name="connsiteY8" fmla="*/ 43102 h 58613"/>
                <a:gd name="connsiteX9" fmla="*/ 24433 w 56860"/>
                <a:gd name="connsiteY9" fmla="*/ 55059 h 58613"/>
                <a:gd name="connsiteX10" fmla="*/ 11148 w 56860"/>
                <a:gd name="connsiteY10" fmla="*/ 39333 h 58613"/>
                <a:gd name="connsiteX11" fmla="*/ 12742 w 56860"/>
                <a:gd name="connsiteY11" fmla="*/ 27766 h 58613"/>
                <a:gd name="connsiteX12" fmla="*/ 21111 w 56860"/>
                <a:gd name="connsiteY12" fmla="*/ 27766 h 58613"/>
                <a:gd name="connsiteX13" fmla="*/ 13805 w 56860"/>
                <a:gd name="connsiteY13" fmla="*/ 24127 h 58613"/>
                <a:gd name="connsiteX14" fmla="*/ 37718 w 56860"/>
                <a:gd name="connsiteY14" fmla="*/ 3723 h 58613"/>
                <a:gd name="connsiteX15" fmla="*/ 48479 w 56860"/>
                <a:gd name="connsiteY15" fmla="*/ 11521 h 58613"/>
                <a:gd name="connsiteX16" fmla="*/ 20314 w 56860"/>
                <a:gd name="connsiteY16" fmla="*/ 24127 h 58613"/>
                <a:gd name="connsiteX17" fmla="*/ 13805 w 56860"/>
                <a:gd name="connsiteY17" fmla="*/ 24127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8613">
                  <a:moveTo>
                    <a:pt x="21111" y="27766"/>
                  </a:moveTo>
                  <a:cubicBezTo>
                    <a:pt x="24831" y="27766"/>
                    <a:pt x="35327" y="27506"/>
                    <a:pt x="42501" y="25037"/>
                  </a:cubicBezTo>
                  <a:cubicBezTo>
                    <a:pt x="52332" y="21658"/>
                    <a:pt x="54192" y="15420"/>
                    <a:pt x="54192" y="11521"/>
                  </a:cubicBezTo>
                  <a:cubicBezTo>
                    <a:pt x="54192" y="4373"/>
                    <a:pt x="46885" y="84"/>
                    <a:pt x="37718" y="84"/>
                  </a:cubicBezTo>
                  <a:cubicBezTo>
                    <a:pt x="21776" y="84"/>
                    <a:pt x="254" y="12041"/>
                    <a:pt x="254" y="34265"/>
                  </a:cubicBezTo>
                  <a:cubicBezTo>
                    <a:pt x="254" y="47391"/>
                    <a:pt x="8623" y="58698"/>
                    <a:pt x="24167" y="58698"/>
                  </a:cubicBezTo>
                  <a:cubicBezTo>
                    <a:pt x="46619" y="58698"/>
                    <a:pt x="57114" y="45831"/>
                    <a:pt x="57114" y="44012"/>
                  </a:cubicBezTo>
                  <a:cubicBezTo>
                    <a:pt x="57114" y="43232"/>
                    <a:pt x="55919" y="41802"/>
                    <a:pt x="54856" y="41802"/>
                  </a:cubicBezTo>
                  <a:cubicBezTo>
                    <a:pt x="54059" y="41802"/>
                    <a:pt x="53793" y="42062"/>
                    <a:pt x="52730" y="43102"/>
                  </a:cubicBezTo>
                  <a:cubicBezTo>
                    <a:pt x="42368" y="55059"/>
                    <a:pt x="26824" y="55059"/>
                    <a:pt x="24433" y="55059"/>
                  </a:cubicBezTo>
                  <a:cubicBezTo>
                    <a:pt x="16462" y="55059"/>
                    <a:pt x="11148" y="49860"/>
                    <a:pt x="11148" y="39333"/>
                  </a:cubicBezTo>
                  <a:cubicBezTo>
                    <a:pt x="11148" y="37514"/>
                    <a:pt x="11148" y="34914"/>
                    <a:pt x="12742" y="27766"/>
                  </a:cubicBezTo>
                  <a:lnTo>
                    <a:pt x="21111" y="27766"/>
                  </a:lnTo>
                  <a:close/>
                  <a:moveTo>
                    <a:pt x="13805" y="24127"/>
                  </a:moveTo>
                  <a:cubicBezTo>
                    <a:pt x="19252" y="5283"/>
                    <a:pt x="33998" y="3723"/>
                    <a:pt x="37718" y="3723"/>
                  </a:cubicBezTo>
                  <a:cubicBezTo>
                    <a:pt x="43563" y="3723"/>
                    <a:pt x="48479" y="6582"/>
                    <a:pt x="48479" y="11521"/>
                  </a:cubicBezTo>
                  <a:cubicBezTo>
                    <a:pt x="48479" y="24127"/>
                    <a:pt x="26027" y="24127"/>
                    <a:pt x="20314" y="24127"/>
                  </a:cubicBezTo>
                  <a:lnTo>
                    <a:pt x="13805" y="24127"/>
                  </a:lnTo>
                  <a:close/>
                </a:path>
              </a:pathLst>
            </a:custGeom>
            <a:solidFill>
              <a:srgbClr val="000000"/>
            </a:solidFill>
            <a:ln w="19050" cap="flat">
              <a:noFill/>
              <a:prstDash val="solid"/>
              <a:miter/>
            </a:ln>
          </p:spPr>
          <p:txBody>
            <a:bodyPr rtlCol="0" anchor="ctr"/>
            <a:lstStyle/>
            <a:p>
              <a:endParaRPr lang="en-CN"/>
            </a:p>
          </p:txBody>
        </p:sp>
        <p:sp>
          <p:nvSpPr>
            <p:cNvPr id="109" name="Freeform 108">
              <a:extLst>
                <a:ext uri="{FF2B5EF4-FFF2-40B4-BE49-F238E27FC236}">
                  <a16:creationId xmlns:a16="http://schemas.microsoft.com/office/drawing/2014/main" id="{1948FBBE-5FB1-45B8-833E-612B63645D8A}"/>
                </a:ext>
              </a:extLst>
            </p:cNvPr>
            <p:cNvSpPr/>
            <p:nvPr>
              <p:custDataLst>
                <p:tags r:id="rId17"/>
              </p:custDataLst>
            </p:nvPr>
          </p:nvSpPr>
          <p:spPr>
            <a:xfrm>
              <a:off x="19039928" y="12422680"/>
              <a:ext cx="99240" cy="87855"/>
            </a:xfrm>
            <a:custGeom>
              <a:avLst/>
              <a:gdLst>
                <a:gd name="connsiteX0" fmla="*/ 59111 w 99240"/>
                <a:gd name="connsiteY0" fmla="*/ 9306 h 87855"/>
                <a:gd name="connsiteX1" fmla="*/ 63230 w 99240"/>
                <a:gd name="connsiteY1" fmla="*/ 4887 h 87855"/>
                <a:gd name="connsiteX2" fmla="*/ 71201 w 99240"/>
                <a:gd name="connsiteY2" fmla="*/ 4757 h 87855"/>
                <a:gd name="connsiteX3" fmla="*/ 86080 w 99240"/>
                <a:gd name="connsiteY3" fmla="*/ 5797 h 87855"/>
                <a:gd name="connsiteX4" fmla="*/ 92324 w 99240"/>
                <a:gd name="connsiteY4" fmla="*/ 16064 h 87855"/>
                <a:gd name="connsiteX5" fmla="*/ 91394 w 99240"/>
                <a:gd name="connsiteY5" fmla="*/ 26591 h 87855"/>
                <a:gd name="connsiteX6" fmla="*/ 91129 w 99240"/>
                <a:gd name="connsiteY6" fmla="*/ 28021 h 87855"/>
                <a:gd name="connsiteX7" fmla="*/ 93387 w 99240"/>
                <a:gd name="connsiteY7" fmla="*/ 29970 h 87855"/>
                <a:gd name="connsiteX8" fmla="*/ 95911 w 99240"/>
                <a:gd name="connsiteY8" fmla="*/ 26721 h 87855"/>
                <a:gd name="connsiteX9" fmla="*/ 99498 w 99240"/>
                <a:gd name="connsiteY9" fmla="*/ 1898 h 87855"/>
                <a:gd name="connsiteX10" fmla="*/ 95513 w 99240"/>
                <a:gd name="connsiteY10" fmla="*/ 78 h 87855"/>
                <a:gd name="connsiteX11" fmla="*/ 13809 w 99240"/>
                <a:gd name="connsiteY11" fmla="*/ 78 h 87855"/>
                <a:gd name="connsiteX12" fmla="*/ 9292 w 99240"/>
                <a:gd name="connsiteY12" fmla="*/ 2808 h 87855"/>
                <a:gd name="connsiteX13" fmla="*/ 922 w 99240"/>
                <a:gd name="connsiteY13" fmla="*/ 25811 h 87855"/>
                <a:gd name="connsiteX14" fmla="*/ 258 w 99240"/>
                <a:gd name="connsiteY14" fmla="*/ 28151 h 87855"/>
                <a:gd name="connsiteX15" fmla="*/ 2517 w 99240"/>
                <a:gd name="connsiteY15" fmla="*/ 29970 h 87855"/>
                <a:gd name="connsiteX16" fmla="*/ 5306 w 99240"/>
                <a:gd name="connsiteY16" fmla="*/ 26851 h 87855"/>
                <a:gd name="connsiteX17" fmla="*/ 37589 w 99240"/>
                <a:gd name="connsiteY17" fmla="*/ 4757 h 87855"/>
                <a:gd name="connsiteX18" fmla="*/ 43169 w 99240"/>
                <a:gd name="connsiteY18" fmla="*/ 4757 h 87855"/>
                <a:gd name="connsiteX19" fmla="*/ 47288 w 99240"/>
                <a:gd name="connsiteY19" fmla="*/ 6057 h 87855"/>
                <a:gd name="connsiteX20" fmla="*/ 46756 w 99240"/>
                <a:gd name="connsiteY20" fmla="*/ 8786 h 87855"/>
                <a:gd name="connsiteX21" fmla="*/ 29220 w 99240"/>
                <a:gd name="connsiteY21" fmla="*/ 77147 h 87855"/>
                <a:gd name="connsiteX22" fmla="*/ 13676 w 99240"/>
                <a:gd name="connsiteY22" fmla="*/ 83255 h 87855"/>
                <a:gd name="connsiteX23" fmla="*/ 7698 w 99240"/>
                <a:gd name="connsiteY23" fmla="*/ 86114 h 87855"/>
                <a:gd name="connsiteX24" fmla="*/ 9956 w 99240"/>
                <a:gd name="connsiteY24" fmla="*/ 87934 h 87855"/>
                <a:gd name="connsiteX25" fmla="*/ 21381 w 99240"/>
                <a:gd name="connsiteY25" fmla="*/ 87544 h 87855"/>
                <a:gd name="connsiteX26" fmla="*/ 32807 w 99240"/>
                <a:gd name="connsiteY26" fmla="*/ 87414 h 87855"/>
                <a:gd name="connsiteX27" fmla="*/ 44763 w 99240"/>
                <a:gd name="connsiteY27" fmla="*/ 87544 h 87855"/>
                <a:gd name="connsiteX28" fmla="*/ 55923 w 99240"/>
                <a:gd name="connsiteY28" fmla="*/ 87934 h 87855"/>
                <a:gd name="connsiteX29" fmla="*/ 58979 w 99240"/>
                <a:gd name="connsiteY29" fmla="*/ 85075 h 87855"/>
                <a:gd name="connsiteX30" fmla="*/ 53532 w 99240"/>
                <a:gd name="connsiteY30" fmla="*/ 83255 h 87855"/>
                <a:gd name="connsiteX31" fmla="*/ 45826 w 99240"/>
                <a:gd name="connsiteY31" fmla="*/ 82995 h 87855"/>
                <a:gd name="connsiteX32" fmla="*/ 41044 w 99240"/>
                <a:gd name="connsiteY32" fmla="*/ 80526 h 87855"/>
                <a:gd name="connsiteX33" fmla="*/ 41575 w 99240"/>
                <a:gd name="connsiteY33" fmla="*/ 77537 h 87855"/>
                <a:gd name="connsiteX34" fmla="*/ 59111 w 99240"/>
                <a:gd name="connsiteY34" fmla="*/ 9306 h 8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240" h="87855">
                  <a:moveTo>
                    <a:pt x="59111" y="9306"/>
                  </a:moveTo>
                  <a:cubicBezTo>
                    <a:pt x="60041" y="5537"/>
                    <a:pt x="60307" y="5147"/>
                    <a:pt x="63230" y="4887"/>
                  </a:cubicBezTo>
                  <a:cubicBezTo>
                    <a:pt x="63894" y="4757"/>
                    <a:pt x="68544" y="4757"/>
                    <a:pt x="71201" y="4757"/>
                  </a:cubicBezTo>
                  <a:cubicBezTo>
                    <a:pt x="79305" y="4757"/>
                    <a:pt x="82759" y="4757"/>
                    <a:pt x="86080" y="5797"/>
                  </a:cubicBezTo>
                  <a:cubicBezTo>
                    <a:pt x="92059" y="7616"/>
                    <a:pt x="92324" y="11385"/>
                    <a:pt x="92324" y="16064"/>
                  </a:cubicBezTo>
                  <a:cubicBezTo>
                    <a:pt x="92324" y="18143"/>
                    <a:pt x="92324" y="19833"/>
                    <a:pt x="91394" y="26591"/>
                  </a:cubicBezTo>
                  <a:lnTo>
                    <a:pt x="91129" y="28021"/>
                  </a:lnTo>
                  <a:cubicBezTo>
                    <a:pt x="91129" y="29320"/>
                    <a:pt x="92059" y="29970"/>
                    <a:pt x="93387" y="29970"/>
                  </a:cubicBezTo>
                  <a:cubicBezTo>
                    <a:pt x="95380" y="29970"/>
                    <a:pt x="95646" y="28800"/>
                    <a:pt x="95911" y="26721"/>
                  </a:cubicBezTo>
                  <a:lnTo>
                    <a:pt x="99498" y="1898"/>
                  </a:lnTo>
                  <a:cubicBezTo>
                    <a:pt x="99498" y="78"/>
                    <a:pt x="97904" y="78"/>
                    <a:pt x="95513" y="78"/>
                  </a:cubicBezTo>
                  <a:lnTo>
                    <a:pt x="13809" y="78"/>
                  </a:lnTo>
                  <a:cubicBezTo>
                    <a:pt x="10488" y="78"/>
                    <a:pt x="10222" y="78"/>
                    <a:pt x="9292" y="2808"/>
                  </a:cubicBezTo>
                  <a:lnTo>
                    <a:pt x="922" y="25811"/>
                  </a:lnTo>
                  <a:cubicBezTo>
                    <a:pt x="789" y="26331"/>
                    <a:pt x="258" y="27501"/>
                    <a:pt x="258" y="28151"/>
                  </a:cubicBezTo>
                  <a:cubicBezTo>
                    <a:pt x="258" y="28671"/>
                    <a:pt x="524" y="29970"/>
                    <a:pt x="2517" y="29970"/>
                  </a:cubicBezTo>
                  <a:cubicBezTo>
                    <a:pt x="4244" y="29970"/>
                    <a:pt x="4509" y="29320"/>
                    <a:pt x="5306" y="26851"/>
                  </a:cubicBezTo>
                  <a:cubicBezTo>
                    <a:pt x="13012" y="6057"/>
                    <a:pt x="17396" y="4757"/>
                    <a:pt x="37589" y="4757"/>
                  </a:cubicBezTo>
                  <a:lnTo>
                    <a:pt x="43169" y="4757"/>
                  </a:lnTo>
                  <a:cubicBezTo>
                    <a:pt x="47155" y="4757"/>
                    <a:pt x="47288" y="4887"/>
                    <a:pt x="47288" y="6057"/>
                  </a:cubicBezTo>
                  <a:cubicBezTo>
                    <a:pt x="47288" y="6187"/>
                    <a:pt x="47288" y="6837"/>
                    <a:pt x="46756" y="8786"/>
                  </a:cubicBezTo>
                  <a:lnTo>
                    <a:pt x="29220" y="77147"/>
                  </a:lnTo>
                  <a:cubicBezTo>
                    <a:pt x="28024" y="81956"/>
                    <a:pt x="27626" y="83255"/>
                    <a:pt x="13676" y="83255"/>
                  </a:cubicBezTo>
                  <a:cubicBezTo>
                    <a:pt x="8893" y="83255"/>
                    <a:pt x="7698" y="83255"/>
                    <a:pt x="7698" y="86114"/>
                  </a:cubicBezTo>
                  <a:cubicBezTo>
                    <a:pt x="7698" y="86504"/>
                    <a:pt x="7963" y="87934"/>
                    <a:pt x="9956" y="87934"/>
                  </a:cubicBezTo>
                  <a:cubicBezTo>
                    <a:pt x="13676" y="87934"/>
                    <a:pt x="17662" y="87544"/>
                    <a:pt x="21381" y="87544"/>
                  </a:cubicBezTo>
                  <a:cubicBezTo>
                    <a:pt x="25101" y="87544"/>
                    <a:pt x="29087" y="87414"/>
                    <a:pt x="32807" y="87414"/>
                  </a:cubicBezTo>
                  <a:cubicBezTo>
                    <a:pt x="36527" y="87414"/>
                    <a:pt x="41044" y="87414"/>
                    <a:pt x="44763" y="87544"/>
                  </a:cubicBezTo>
                  <a:cubicBezTo>
                    <a:pt x="48350" y="87674"/>
                    <a:pt x="52336" y="87934"/>
                    <a:pt x="55923" y="87934"/>
                  </a:cubicBezTo>
                  <a:cubicBezTo>
                    <a:pt x="56986" y="87934"/>
                    <a:pt x="58979" y="87934"/>
                    <a:pt x="58979" y="85075"/>
                  </a:cubicBezTo>
                  <a:cubicBezTo>
                    <a:pt x="58979" y="83255"/>
                    <a:pt x="57650" y="83255"/>
                    <a:pt x="53532" y="83255"/>
                  </a:cubicBezTo>
                  <a:cubicBezTo>
                    <a:pt x="51007" y="83255"/>
                    <a:pt x="48350" y="83125"/>
                    <a:pt x="45826" y="82995"/>
                  </a:cubicBezTo>
                  <a:cubicBezTo>
                    <a:pt x="41309" y="82605"/>
                    <a:pt x="41044" y="82086"/>
                    <a:pt x="41044" y="80526"/>
                  </a:cubicBezTo>
                  <a:cubicBezTo>
                    <a:pt x="41044" y="79616"/>
                    <a:pt x="41044" y="79356"/>
                    <a:pt x="41575" y="77537"/>
                  </a:cubicBezTo>
                  <a:lnTo>
                    <a:pt x="59111" y="9306"/>
                  </a:lnTo>
                  <a:close/>
                </a:path>
              </a:pathLst>
            </a:custGeom>
            <a:solidFill>
              <a:srgbClr val="000000"/>
            </a:solidFill>
            <a:ln w="19050" cap="flat">
              <a:noFill/>
              <a:prstDash val="solid"/>
              <a:miter/>
            </a:ln>
          </p:spPr>
          <p:txBody>
            <a:bodyPr rtlCol="0" anchor="ctr"/>
            <a:lstStyle/>
            <a:p>
              <a:endParaRPr lang="en-CN"/>
            </a:p>
          </p:txBody>
        </p:sp>
        <p:sp>
          <p:nvSpPr>
            <p:cNvPr id="110" name="Freeform 109">
              <a:extLst>
                <a:ext uri="{FF2B5EF4-FFF2-40B4-BE49-F238E27FC236}">
                  <a16:creationId xmlns:a16="http://schemas.microsoft.com/office/drawing/2014/main" id="{E08F0EAD-1330-E6FF-09C0-82F34AA4F3EC}"/>
                </a:ext>
              </a:extLst>
            </p:cNvPr>
            <p:cNvSpPr/>
            <p:nvPr>
              <p:custDataLst>
                <p:tags r:id="rId18"/>
              </p:custDataLst>
            </p:nvPr>
          </p:nvSpPr>
          <p:spPr>
            <a:xfrm>
              <a:off x="19164214" y="12447947"/>
              <a:ext cx="73827" cy="185662"/>
            </a:xfrm>
            <a:custGeom>
              <a:avLst/>
              <a:gdLst>
                <a:gd name="connsiteX0" fmla="*/ 73143 w 73827"/>
                <a:gd name="connsiteY0" fmla="*/ 7138 h 185662"/>
                <a:gd name="connsiteX1" fmla="*/ 74092 w 73827"/>
                <a:gd name="connsiteY1" fmla="*/ 3796 h 185662"/>
                <a:gd name="connsiteX2" fmla="*/ 70296 w 73827"/>
                <a:gd name="connsiteY2" fmla="*/ 83 h 185662"/>
                <a:gd name="connsiteX3" fmla="*/ 67070 w 73827"/>
                <a:gd name="connsiteY3" fmla="*/ 1754 h 185662"/>
                <a:gd name="connsiteX4" fmla="*/ 1213 w 73827"/>
                <a:gd name="connsiteY4" fmla="*/ 178690 h 185662"/>
                <a:gd name="connsiteX5" fmla="*/ 264 w 73827"/>
                <a:gd name="connsiteY5" fmla="*/ 182032 h 185662"/>
                <a:gd name="connsiteX6" fmla="*/ 4060 w 73827"/>
                <a:gd name="connsiteY6" fmla="*/ 185745 h 185662"/>
                <a:gd name="connsiteX7" fmla="*/ 8235 w 73827"/>
                <a:gd name="connsiteY7" fmla="*/ 181289 h 185662"/>
                <a:gd name="connsiteX8" fmla="*/ 73143 w 73827"/>
                <a:gd name="connsiteY8" fmla="*/ 7138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7" h="185662">
                  <a:moveTo>
                    <a:pt x="73143" y="7138"/>
                  </a:moveTo>
                  <a:cubicBezTo>
                    <a:pt x="74092" y="4724"/>
                    <a:pt x="74092" y="3982"/>
                    <a:pt x="74092" y="3796"/>
                  </a:cubicBezTo>
                  <a:cubicBezTo>
                    <a:pt x="74092" y="1754"/>
                    <a:pt x="72384" y="83"/>
                    <a:pt x="70296" y="83"/>
                  </a:cubicBezTo>
                  <a:cubicBezTo>
                    <a:pt x="68968" y="83"/>
                    <a:pt x="67639" y="640"/>
                    <a:pt x="67070" y="1754"/>
                  </a:cubicBezTo>
                  <a:lnTo>
                    <a:pt x="1213" y="178690"/>
                  </a:lnTo>
                  <a:cubicBezTo>
                    <a:pt x="264" y="181104"/>
                    <a:pt x="264" y="181846"/>
                    <a:pt x="264" y="182032"/>
                  </a:cubicBezTo>
                  <a:cubicBezTo>
                    <a:pt x="264" y="184074"/>
                    <a:pt x="1972" y="185745"/>
                    <a:pt x="4060" y="185745"/>
                  </a:cubicBezTo>
                  <a:cubicBezTo>
                    <a:pt x="6527" y="185745"/>
                    <a:pt x="7097" y="184445"/>
                    <a:pt x="8235" y="181289"/>
                  </a:cubicBezTo>
                  <a:lnTo>
                    <a:pt x="73143" y="7138"/>
                  </a:lnTo>
                  <a:close/>
                </a:path>
              </a:pathLst>
            </a:custGeom>
            <a:solidFill>
              <a:srgbClr val="000000"/>
            </a:solidFill>
            <a:ln w="19050" cap="flat">
              <a:noFill/>
              <a:prstDash val="solid"/>
              <a:miter/>
            </a:ln>
          </p:spPr>
          <p:txBody>
            <a:bodyPr rtlCol="0" anchor="ctr"/>
            <a:lstStyle/>
            <a:p>
              <a:endParaRPr lang="en-CN"/>
            </a:p>
          </p:txBody>
        </p:sp>
        <p:sp>
          <p:nvSpPr>
            <p:cNvPr id="111" name="Freeform 110">
              <a:extLst>
                <a:ext uri="{FF2B5EF4-FFF2-40B4-BE49-F238E27FC236}">
                  <a16:creationId xmlns:a16="http://schemas.microsoft.com/office/drawing/2014/main" id="{796D7868-B29A-5F76-F4A1-58752E25D811}"/>
                </a:ext>
              </a:extLst>
            </p:cNvPr>
            <p:cNvSpPr/>
            <p:nvPr>
              <p:custDataLst>
                <p:tags r:id="rId19"/>
              </p:custDataLst>
            </p:nvPr>
          </p:nvSpPr>
          <p:spPr>
            <a:xfrm>
              <a:off x="19262525" y="12436975"/>
              <a:ext cx="148034" cy="185662"/>
            </a:xfrm>
            <a:custGeom>
              <a:avLst/>
              <a:gdLst>
                <a:gd name="connsiteX0" fmla="*/ 60242 w 148034"/>
                <a:gd name="connsiteY0" fmla="*/ 166243 h 185662"/>
                <a:gd name="connsiteX1" fmla="*/ 26840 w 148034"/>
                <a:gd name="connsiteY1" fmla="*/ 94020 h 185662"/>
                <a:gd name="connsiteX2" fmla="*/ 23993 w 148034"/>
                <a:gd name="connsiteY2" fmla="*/ 91050 h 185662"/>
                <a:gd name="connsiteX3" fmla="*/ 20766 w 148034"/>
                <a:gd name="connsiteY3" fmla="*/ 92535 h 185662"/>
                <a:gd name="connsiteX4" fmla="*/ 2737 w 148034"/>
                <a:gd name="connsiteY4" fmla="*/ 105903 h 185662"/>
                <a:gd name="connsiteX5" fmla="*/ 269 w 148034"/>
                <a:gd name="connsiteY5" fmla="*/ 108873 h 185662"/>
                <a:gd name="connsiteX6" fmla="*/ 2167 w 148034"/>
                <a:gd name="connsiteY6" fmla="*/ 110915 h 185662"/>
                <a:gd name="connsiteX7" fmla="*/ 8620 w 148034"/>
                <a:gd name="connsiteY7" fmla="*/ 106831 h 185662"/>
                <a:gd name="connsiteX8" fmla="*/ 14693 w 148034"/>
                <a:gd name="connsiteY8" fmla="*/ 102375 h 185662"/>
                <a:gd name="connsiteX9" fmla="*/ 52081 w 148034"/>
                <a:gd name="connsiteY9" fmla="*/ 182767 h 185662"/>
                <a:gd name="connsiteX10" fmla="*/ 56067 w 148034"/>
                <a:gd name="connsiteY10" fmla="*/ 185737 h 185662"/>
                <a:gd name="connsiteX11" fmla="*/ 60812 w 148034"/>
                <a:gd name="connsiteY11" fmla="*/ 182024 h 185662"/>
                <a:gd name="connsiteX12" fmla="*/ 146976 w 148034"/>
                <a:gd name="connsiteY12" fmla="*/ 7501 h 185662"/>
                <a:gd name="connsiteX13" fmla="*/ 148304 w 148034"/>
                <a:gd name="connsiteY13" fmla="*/ 3788 h 185662"/>
                <a:gd name="connsiteX14" fmla="*/ 144508 w 148034"/>
                <a:gd name="connsiteY14" fmla="*/ 75 h 185662"/>
                <a:gd name="connsiteX15" fmla="*/ 140143 w 148034"/>
                <a:gd name="connsiteY15" fmla="*/ 3974 h 185662"/>
                <a:gd name="connsiteX16" fmla="*/ 60242 w 148034"/>
                <a:gd name="connsiteY16" fmla="*/ 166243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034" h="185662">
                  <a:moveTo>
                    <a:pt x="60242" y="166243"/>
                  </a:moveTo>
                  <a:lnTo>
                    <a:pt x="26840" y="94020"/>
                  </a:lnTo>
                  <a:cubicBezTo>
                    <a:pt x="25511" y="91050"/>
                    <a:pt x="24562" y="91050"/>
                    <a:pt x="23993" y="91050"/>
                  </a:cubicBezTo>
                  <a:cubicBezTo>
                    <a:pt x="23803" y="91050"/>
                    <a:pt x="22854" y="91050"/>
                    <a:pt x="20766" y="92535"/>
                  </a:cubicBezTo>
                  <a:lnTo>
                    <a:pt x="2737" y="105903"/>
                  </a:lnTo>
                  <a:cubicBezTo>
                    <a:pt x="269" y="107759"/>
                    <a:pt x="269" y="108316"/>
                    <a:pt x="269" y="108873"/>
                  </a:cubicBezTo>
                  <a:cubicBezTo>
                    <a:pt x="269" y="109801"/>
                    <a:pt x="839" y="110915"/>
                    <a:pt x="2167" y="110915"/>
                  </a:cubicBezTo>
                  <a:cubicBezTo>
                    <a:pt x="3306" y="110915"/>
                    <a:pt x="6532" y="108316"/>
                    <a:pt x="8620" y="106831"/>
                  </a:cubicBezTo>
                  <a:cubicBezTo>
                    <a:pt x="9759" y="105903"/>
                    <a:pt x="12606" y="103860"/>
                    <a:pt x="14693" y="102375"/>
                  </a:cubicBezTo>
                  <a:lnTo>
                    <a:pt x="52081" y="182767"/>
                  </a:lnTo>
                  <a:cubicBezTo>
                    <a:pt x="53410" y="185737"/>
                    <a:pt x="54359" y="185737"/>
                    <a:pt x="56067" y="185737"/>
                  </a:cubicBezTo>
                  <a:cubicBezTo>
                    <a:pt x="58914" y="185737"/>
                    <a:pt x="59483" y="184623"/>
                    <a:pt x="60812" y="182024"/>
                  </a:cubicBezTo>
                  <a:lnTo>
                    <a:pt x="146976" y="7501"/>
                  </a:lnTo>
                  <a:cubicBezTo>
                    <a:pt x="148304" y="4902"/>
                    <a:pt x="148304" y="4160"/>
                    <a:pt x="148304" y="3788"/>
                  </a:cubicBezTo>
                  <a:cubicBezTo>
                    <a:pt x="148304" y="1932"/>
                    <a:pt x="146786" y="75"/>
                    <a:pt x="144508" y="75"/>
                  </a:cubicBezTo>
                  <a:cubicBezTo>
                    <a:pt x="142990" y="75"/>
                    <a:pt x="141662" y="1003"/>
                    <a:pt x="140143" y="3974"/>
                  </a:cubicBezTo>
                  <a:lnTo>
                    <a:pt x="60242" y="166243"/>
                  </a:lnTo>
                  <a:close/>
                </a:path>
              </a:pathLst>
            </a:custGeom>
            <a:solidFill>
              <a:srgbClr val="000000"/>
            </a:solidFill>
            <a:ln w="19050" cap="flat">
              <a:noFill/>
              <a:prstDash val="solid"/>
              <a:miter/>
            </a:ln>
          </p:spPr>
          <p:txBody>
            <a:bodyPr rtlCol="0" anchor="ctr"/>
            <a:lstStyle/>
            <a:p>
              <a:endParaRPr lang="en-CN"/>
            </a:p>
          </p:txBody>
        </p:sp>
        <p:sp>
          <p:nvSpPr>
            <p:cNvPr id="112" name="Freeform 111">
              <a:extLst>
                <a:ext uri="{FF2B5EF4-FFF2-40B4-BE49-F238E27FC236}">
                  <a16:creationId xmlns:a16="http://schemas.microsoft.com/office/drawing/2014/main" id="{D8715D0F-2D37-6D56-A974-79DE6FD92042}"/>
                </a:ext>
              </a:extLst>
            </p:cNvPr>
            <p:cNvSpPr/>
            <p:nvPr>
              <p:custDataLst>
                <p:tags r:id="rId20"/>
              </p:custDataLst>
            </p:nvPr>
          </p:nvSpPr>
          <p:spPr>
            <a:xfrm>
              <a:off x="19406828" y="12436976"/>
              <a:ext cx="82132" cy="7426"/>
            </a:xfrm>
            <a:custGeom>
              <a:avLst/>
              <a:gdLst>
                <a:gd name="connsiteX0" fmla="*/ 0 w 82132"/>
                <a:gd name="connsiteY0" fmla="*/ 0 h 7426"/>
                <a:gd name="connsiteX1" fmla="*/ 82132 w 82132"/>
                <a:gd name="connsiteY1" fmla="*/ 0 h 7426"/>
                <a:gd name="connsiteX2" fmla="*/ 82132 w 82132"/>
                <a:gd name="connsiteY2" fmla="*/ 7426 h 7426"/>
                <a:gd name="connsiteX3" fmla="*/ 0 w 82132"/>
                <a:gd name="connsiteY3" fmla="*/ 7426 h 7426"/>
              </a:gdLst>
              <a:ahLst/>
              <a:cxnLst>
                <a:cxn ang="0">
                  <a:pos x="connsiteX0" y="connsiteY0"/>
                </a:cxn>
                <a:cxn ang="0">
                  <a:pos x="connsiteX1" y="connsiteY1"/>
                </a:cxn>
                <a:cxn ang="0">
                  <a:pos x="connsiteX2" y="connsiteY2"/>
                </a:cxn>
                <a:cxn ang="0">
                  <a:pos x="connsiteX3" y="connsiteY3"/>
                </a:cxn>
              </a:cxnLst>
              <a:rect l="l" t="t" r="r" b="b"/>
              <a:pathLst>
                <a:path w="82132" h="7426">
                  <a:moveTo>
                    <a:pt x="0" y="0"/>
                  </a:moveTo>
                  <a:lnTo>
                    <a:pt x="82132" y="0"/>
                  </a:lnTo>
                  <a:lnTo>
                    <a:pt x="82132" y="7426"/>
                  </a:lnTo>
                  <a:lnTo>
                    <a:pt x="0" y="7426"/>
                  </a:lnTo>
                  <a:close/>
                </a:path>
              </a:pathLst>
            </a:custGeom>
            <a:solidFill>
              <a:srgbClr val="000000"/>
            </a:solidFill>
            <a:ln w="19050" cap="flat">
              <a:noFill/>
              <a:prstDash val="solid"/>
              <a:miter/>
            </a:ln>
          </p:spPr>
          <p:txBody>
            <a:bodyPr rtlCol="0" anchor="ctr"/>
            <a:lstStyle/>
            <a:p>
              <a:endParaRPr lang="en-CN"/>
            </a:p>
          </p:txBody>
        </p:sp>
        <p:sp>
          <p:nvSpPr>
            <p:cNvPr id="113" name="Freeform 112">
              <a:extLst>
                <a:ext uri="{FF2B5EF4-FFF2-40B4-BE49-F238E27FC236}">
                  <a16:creationId xmlns:a16="http://schemas.microsoft.com/office/drawing/2014/main" id="{B714CAE8-7BC9-C228-D51D-48C9A544A609}"/>
                </a:ext>
              </a:extLst>
            </p:cNvPr>
            <p:cNvSpPr/>
            <p:nvPr>
              <p:custDataLst>
                <p:tags r:id="rId21"/>
              </p:custDataLst>
            </p:nvPr>
          </p:nvSpPr>
          <p:spPr>
            <a:xfrm>
              <a:off x="19414609" y="12505131"/>
              <a:ext cx="73827" cy="84105"/>
            </a:xfrm>
            <a:custGeom>
              <a:avLst/>
              <a:gdLst>
                <a:gd name="connsiteX0" fmla="*/ 67652 w 73827"/>
                <a:gd name="connsiteY0" fmla="*/ 11594 h 84105"/>
                <a:gd name="connsiteX1" fmla="*/ 59302 w 73827"/>
                <a:gd name="connsiteY1" fmla="*/ 14193 h 84105"/>
                <a:gd name="connsiteX2" fmla="*/ 55886 w 73827"/>
                <a:gd name="connsiteY2" fmla="*/ 21434 h 84105"/>
                <a:gd name="connsiteX3" fmla="*/ 62908 w 73827"/>
                <a:gd name="connsiteY3" fmla="*/ 27932 h 84105"/>
                <a:gd name="connsiteX4" fmla="*/ 73536 w 73827"/>
                <a:gd name="connsiteY4" fmla="*/ 16050 h 84105"/>
                <a:gd name="connsiteX5" fmla="*/ 51141 w 73827"/>
                <a:gd name="connsiteY5" fmla="*/ 83 h 84105"/>
                <a:gd name="connsiteX6" fmla="*/ 278 w 73827"/>
                <a:gd name="connsiteY6" fmla="*/ 52811 h 84105"/>
                <a:gd name="connsiteX7" fmla="*/ 31023 w 73827"/>
                <a:gd name="connsiteY7" fmla="*/ 84188 h 84105"/>
                <a:gd name="connsiteX8" fmla="*/ 74105 w 73827"/>
                <a:gd name="connsiteY8" fmla="*/ 62280 h 84105"/>
                <a:gd name="connsiteX9" fmla="*/ 71828 w 73827"/>
                <a:gd name="connsiteY9" fmla="*/ 59866 h 84105"/>
                <a:gd name="connsiteX10" fmla="*/ 69361 w 73827"/>
                <a:gd name="connsiteY10" fmla="*/ 61723 h 84105"/>
                <a:gd name="connsiteX11" fmla="*/ 31403 w 73827"/>
                <a:gd name="connsiteY11" fmla="*/ 80103 h 84105"/>
                <a:gd name="connsiteX12" fmla="*/ 14322 w 73827"/>
                <a:gd name="connsiteY12" fmla="*/ 59866 h 84105"/>
                <a:gd name="connsiteX13" fmla="*/ 24570 w 73827"/>
                <a:gd name="connsiteY13" fmla="*/ 22733 h 84105"/>
                <a:gd name="connsiteX14" fmla="*/ 51331 w 73827"/>
                <a:gd name="connsiteY14" fmla="*/ 4167 h 84105"/>
                <a:gd name="connsiteX15" fmla="*/ 67652 w 73827"/>
                <a:gd name="connsiteY15" fmla="*/ 11594 h 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827" h="84105">
                  <a:moveTo>
                    <a:pt x="67652" y="11594"/>
                  </a:moveTo>
                  <a:cubicBezTo>
                    <a:pt x="64616" y="11594"/>
                    <a:pt x="61959" y="11594"/>
                    <a:pt x="59302" y="14193"/>
                  </a:cubicBezTo>
                  <a:cubicBezTo>
                    <a:pt x="56265" y="16978"/>
                    <a:pt x="55886" y="20134"/>
                    <a:pt x="55886" y="21434"/>
                  </a:cubicBezTo>
                  <a:cubicBezTo>
                    <a:pt x="55886" y="25890"/>
                    <a:pt x="59302" y="27932"/>
                    <a:pt x="62908" y="27932"/>
                  </a:cubicBezTo>
                  <a:cubicBezTo>
                    <a:pt x="68412" y="27932"/>
                    <a:pt x="73536" y="23476"/>
                    <a:pt x="73536" y="16050"/>
                  </a:cubicBezTo>
                  <a:cubicBezTo>
                    <a:pt x="73536" y="6952"/>
                    <a:pt x="64616" y="83"/>
                    <a:pt x="51141" y="83"/>
                  </a:cubicBezTo>
                  <a:cubicBezTo>
                    <a:pt x="25519" y="83"/>
                    <a:pt x="278" y="26632"/>
                    <a:pt x="278" y="52811"/>
                  </a:cubicBezTo>
                  <a:cubicBezTo>
                    <a:pt x="278" y="69520"/>
                    <a:pt x="11285" y="84188"/>
                    <a:pt x="31023" y="84188"/>
                  </a:cubicBezTo>
                  <a:cubicBezTo>
                    <a:pt x="58163" y="84188"/>
                    <a:pt x="74105" y="64507"/>
                    <a:pt x="74105" y="62280"/>
                  </a:cubicBezTo>
                  <a:cubicBezTo>
                    <a:pt x="74105" y="61166"/>
                    <a:pt x="72967" y="59866"/>
                    <a:pt x="71828" y="59866"/>
                  </a:cubicBezTo>
                  <a:cubicBezTo>
                    <a:pt x="70879" y="59866"/>
                    <a:pt x="70499" y="60237"/>
                    <a:pt x="69361" y="61723"/>
                  </a:cubicBezTo>
                  <a:cubicBezTo>
                    <a:pt x="54367" y="80103"/>
                    <a:pt x="33680" y="80103"/>
                    <a:pt x="31403" y="80103"/>
                  </a:cubicBezTo>
                  <a:cubicBezTo>
                    <a:pt x="19446" y="80103"/>
                    <a:pt x="14322" y="71006"/>
                    <a:pt x="14322" y="59866"/>
                  </a:cubicBezTo>
                  <a:cubicBezTo>
                    <a:pt x="14322" y="52254"/>
                    <a:pt x="18118" y="34245"/>
                    <a:pt x="24570" y="22733"/>
                  </a:cubicBezTo>
                  <a:cubicBezTo>
                    <a:pt x="30454" y="12151"/>
                    <a:pt x="40892" y="4167"/>
                    <a:pt x="51331" y="4167"/>
                  </a:cubicBezTo>
                  <a:cubicBezTo>
                    <a:pt x="57783" y="4167"/>
                    <a:pt x="64995" y="6581"/>
                    <a:pt x="67652" y="11594"/>
                  </a:cubicBezTo>
                  <a:close/>
                </a:path>
              </a:pathLst>
            </a:custGeom>
            <a:solidFill>
              <a:srgbClr val="000000"/>
            </a:solidFill>
            <a:ln w="19050" cap="flat">
              <a:noFill/>
              <a:prstDash val="solid"/>
              <a:miter/>
            </a:ln>
          </p:spPr>
          <p:txBody>
            <a:bodyPr rtlCol="0" anchor="ctr"/>
            <a:lstStyle/>
            <a:p>
              <a:endParaRPr lang="en-CN"/>
            </a:p>
          </p:txBody>
        </p:sp>
        <p:sp>
          <p:nvSpPr>
            <p:cNvPr id="114" name="Freeform 113">
              <a:extLst>
                <a:ext uri="{FF2B5EF4-FFF2-40B4-BE49-F238E27FC236}">
                  <a16:creationId xmlns:a16="http://schemas.microsoft.com/office/drawing/2014/main" id="{B951A7AE-C595-2562-AA2B-2A41F57DEF6B}"/>
                </a:ext>
              </a:extLst>
            </p:cNvPr>
            <p:cNvSpPr/>
            <p:nvPr>
              <p:custDataLst>
                <p:tags r:id="rId22"/>
              </p:custDataLst>
            </p:nvPr>
          </p:nvSpPr>
          <p:spPr>
            <a:xfrm>
              <a:off x="19499778" y="12447947"/>
              <a:ext cx="44030" cy="185662"/>
            </a:xfrm>
            <a:custGeom>
              <a:avLst/>
              <a:gdLst>
                <a:gd name="connsiteX0" fmla="*/ 44313 w 44030"/>
                <a:gd name="connsiteY0" fmla="*/ 92914 h 185662"/>
                <a:gd name="connsiteX1" fmla="*/ 31787 w 44030"/>
                <a:gd name="connsiteY1" fmla="*/ 34987 h 185662"/>
                <a:gd name="connsiteX2" fmla="*/ 2180 w 44030"/>
                <a:gd name="connsiteY2" fmla="*/ 83 h 185662"/>
                <a:gd name="connsiteX3" fmla="*/ 282 w 44030"/>
                <a:gd name="connsiteY3" fmla="*/ 1939 h 185662"/>
                <a:gd name="connsiteX4" fmla="*/ 3888 w 44030"/>
                <a:gd name="connsiteY4" fmla="*/ 6209 h 185662"/>
                <a:gd name="connsiteX5" fmla="*/ 33305 w 44030"/>
                <a:gd name="connsiteY5" fmla="*/ 92914 h 185662"/>
                <a:gd name="connsiteX6" fmla="*/ 2749 w 44030"/>
                <a:gd name="connsiteY6" fmla="*/ 180732 h 185662"/>
                <a:gd name="connsiteX7" fmla="*/ 282 w 44030"/>
                <a:gd name="connsiteY7" fmla="*/ 183888 h 185662"/>
                <a:gd name="connsiteX8" fmla="*/ 2180 w 44030"/>
                <a:gd name="connsiteY8" fmla="*/ 185745 h 185662"/>
                <a:gd name="connsiteX9" fmla="*/ 32356 w 44030"/>
                <a:gd name="connsiteY9" fmla="*/ 149541 h 185662"/>
                <a:gd name="connsiteX10" fmla="*/ 44313 w 44030"/>
                <a:gd name="connsiteY10" fmla="*/ 92914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313" y="92914"/>
                  </a:moveTo>
                  <a:cubicBezTo>
                    <a:pt x="44313" y="78432"/>
                    <a:pt x="42225" y="55967"/>
                    <a:pt x="31787" y="34987"/>
                  </a:cubicBezTo>
                  <a:cubicBezTo>
                    <a:pt x="20399" y="12151"/>
                    <a:pt x="4078" y="83"/>
                    <a:pt x="2180" y="83"/>
                  </a:cubicBezTo>
                  <a:cubicBezTo>
                    <a:pt x="1041" y="83"/>
                    <a:pt x="282" y="825"/>
                    <a:pt x="282" y="1939"/>
                  </a:cubicBezTo>
                  <a:cubicBezTo>
                    <a:pt x="282" y="2496"/>
                    <a:pt x="282" y="2868"/>
                    <a:pt x="3888" y="6209"/>
                  </a:cubicBezTo>
                  <a:cubicBezTo>
                    <a:pt x="22487" y="24590"/>
                    <a:pt x="33305" y="54110"/>
                    <a:pt x="33305" y="92914"/>
                  </a:cubicBezTo>
                  <a:cubicBezTo>
                    <a:pt x="33305" y="124662"/>
                    <a:pt x="26283" y="157339"/>
                    <a:pt x="2749" y="180732"/>
                  </a:cubicBezTo>
                  <a:cubicBezTo>
                    <a:pt x="282" y="182960"/>
                    <a:pt x="282" y="183331"/>
                    <a:pt x="282" y="183888"/>
                  </a:cubicBezTo>
                  <a:cubicBezTo>
                    <a:pt x="282" y="185002"/>
                    <a:pt x="1041" y="185745"/>
                    <a:pt x="2180" y="185745"/>
                  </a:cubicBezTo>
                  <a:cubicBezTo>
                    <a:pt x="4078" y="185745"/>
                    <a:pt x="21159" y="173120"/>
                    <a:pt x="32356" y="149541"/>
                  </a:cubicBezTo>
                  <a:cubicBezTo>
                    <a:pt x="42035" y="129118"/>
                    <a:pt x="44313" y="108509"/>
                    <a:pt x="44313" y="92914"/>
                  </a:cubicBezTo>
                  <a:close/>
                </a:path>
              </a:pathLst>
            </a:custGeom>
            <a:solidFill>
              <a:srgbClr val="000000"/>
            </a:solidFill>
            <a:ln w="19050" cap="flat">
              <a:noFill/>
              <a:prstDash val="solid"/>
              <a:miter/>
            </a:ln>
          </p:spPr>
          <p:txBody>
            <a:bodyPr rtlCol="0" anchor="ctr"/>
            <a:lstStyle/>
            <a:p>
              <a:endParaRPr lang="en-CN"/>
            </a:p>
          </p:txBody>
        </p:sp>
        <p:sp>
          <p:nvSpPr>
            <p:cNvPr id="115" name="Freeform 114">
              <a:extLst>
                <a:ext uri="{FF2B5EF4-FFF2-40B4-BE49-F238E27FC236}">
                  <a16:creationId xmlns:a16="http://schemas.microsoft.com/office/drawing/2014/main" id="{CA6EA826-92FF-2675-1C47-AB17EA7FA41D}"/>
                </a:ext>
              </a:extLst>
            </p:cNvPr>
            <p:cNvSpPr/>
            <p:nvPr>
              <p:custDataLst>
                <p:tags r:id="rId23"/>
              </p:custDataLst>
            </p:nvPr>
          </p:nvSpPr>
          <p:spPr>
            <a:xfrm>
              <a:off x="19569978" y="12503275"/>
              <a:ext cx="107420" cy="85404"/>
            </a:xfrm>
            <a:custGeom>
              <a:avLst/>
              <a:gdLst>
                <a:gd name="connsiteX0" fmla="*/ 94800 w 107420"/>
                <a:gd name="connsiteY0" fmla="*/ 9551 h 85404"/>
                <a:gd name="connsiteX1" fmla="*/ 84552 w 107420"/>
                <a:gd name="connsiteY1" fmla="*/ 22362 h 85404"/>
                <a:gd name="connsiteX2" fmla="*/ 94041 w 107420"/>
                <a:gd name="connsiteY2" fmla="*/ 30903 h 85404"/>
                <a:gd name="connsiteX3" fmla="*/ 107706 w 107420"/>
                <a:gd name="connsiteY3" fmla="*/ 16421 h 85404"/>
                <a:gd name="connsiteX4" fmla="*/ 86070 w 107420"/>
                <a:gd name="connsiteY4" fmla="*/ 83 h 85404"/>
                <a:gd name="connsiteX5" fmla="*/ 65763 w 107420"/>
                <a:gd name="connsiteY5" fmla="*/ 11408 h 85404"/>
                <a:gd name="connsiteX6" fmla="*/ 39572 w 107420"/>
                <a:gd name="connsiteY6" fmla="*/ 83 h 85404"/>
                <a:gd name="connsiteX7" fmla="*/ 2753 w 107420"/>
                <a:gd name="connsiteY7" fmla="*/ 29046 h 85404"/>
                <a:gd name="connsiteX8" fmla="*/ 7308 w 107420"/>
                <a:gd name="connsiteY8" fmla="*/ 31645 h 85404"/>
                <a:gd name="connsiteX9" fmla="*/ 11673 w 107420"/>
                <a:gd name="connsiteY9" fmla="*/ 29232 h 85404"/>
                <a:gd name="connsiteX10" fmla="*/ 38623 w 107420"/>
                <a:gd name="connsiteY10" fmla="*/ 6766 h 85404"/>
                <a:gd name="connsiteX11" fmla="*/ 49251 w 107420"/>
                <a:gd name="connsiteY11" fmla="*/ 16050 h 85404"/>
                <a:gd name="connsiteX12" fmla="*/ 44886 w 107420"/>
                <a:gd name="connsiteY12" fmla="*/ 36472 h 85404"/>
                <a:gd name="connsiteX13" fmla="*/ 38433 w 107420"/>
                <a:gd name="connsiteY13" fmla="*/ 61908 h 85404"/>
                <a:gd name="connsiteX14" fmla="*/ 22301 w 107420"/>
                <a:gd name="connsiteY14" fmla="*/ 78803 h 85404"/>
                <a:gd name="connsiteX15" fmla="*/ 13191 w 107420"/>
                <a:gd name="connsiteY15" fmla="*/ 76019 h 85404"/>
                <a:gd name="connsiteX16" fmla="*/ 23440 w 107420"/>
                <a:gd name="connsiteY16" fmla="*/ 63208 h 85404"/>
                <a:gd name="connsiteX17" fmla="*/ 13951 w 107420"/>
                <a:gd name="connsiteY17" fmla="*/ 54667 h 85404"/>
                <a:gd name="connsiteX18" fmla="*/ 286 w 107420"/>
                <a:gd name="connsiteY18" fmla="*/ 69149 h 85404"/>
                <a:gd name="connsiteX19" fmla="*/ 21922 w 107420"/>
                <a:gd name="connsiteY19" fmla="*/ 85487 h 85404"/>
                <a:gd name="connsiteX20" fmla="*/ 42229 w 107420"/>
                <a:gd name="connsiteY20" fmla="*/ 74162 h 85404"/>
                <a:gd name="connsiteX21" fmla="*/ 68420 w 107420"/>
                <a:gd name="connsiteY21" fmla="*/ 85487 h 85404"/>
                <a:gd name="connsiteX22" fmla="*/ 105239 w 107420"/>
                <a:gd name="connsiteY22" fmla="*/ 56524 h 85404"/>
                <a:gd name="connsiteX23" fmla="*/ 100684 w 107420"/>
                <a:gd name="connsiteY23" fmla="*/ 53925 h 85404"/>
                <a:gd name="connsiteX24" fmla="*/ 96319 w 107420"/>
                <a:gd name="connsiteY24" fmla="*/ 56338 h 85404"/>
                <a:gd name="connsiteX25" fmla="*/ 69369 w 107420"/>
                <a:gd name="connsiteY25" fmla="*/ 78803 h 85404"/>
                <a:gd name="connsiteX26" fmla="*/ 58741 w 107420"/>
                <a:gd name="connsiteY26" fmla="*/ 69520 h 85404"/>
                <a:gd name="connsiteX27" fmla="*/ 62916 w 107420"/>
                <a:gd name="connsiteY27" fmla="*/ 48912 h 85404"/>
                <a:gd name="connsiteX28" fmla="*/ 69559 w 107420"/>
                <a:gd name="connsiteY28" fmla="*/ 23662 h 85404"/>
                <a:gd name="connsiteX29" fmla="*/ 85691 w 107420"/>
                <a:gd name="connsiteY29" fmla="*/ 6766 h 85404"/>
                <a:gd name="connsiteX30" fmla="*/ 94800 w 107420"/>
                <a:gd name="connsiteY30" fmla="*/ 9551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800" y="9551"/>
                  </a:moveTo>
                  <a:cubicBezTo>
                    <a:pt x="87968" y="11408"/>
                    <a:pt x="84552" y="17721"/>
                    <a:pt x="84552" y="22362"/>
                  </a:cubicBezTo>
                  <a:cubicBezTo>
                    <a:pt x="84552" y="26447"/>
                    <a:pt x="87778" y="30903"/>
                    <a:pt x="94041" y="30903"/>
                  </a:cubicBezTo>
                  <a:cubicBezTo>
                    <a:pt x="100684" y="30903"/>
                    <a:pt x="107706" y="25518"/>
                    <a:pt x="107706" y="16421"/>
                  </a:cubicBezTo>
                  <a:cubicBezTo>
                    <a:pt x="107706" y="6581"/>
                    <a:pt x="97647" y="83"/>
                    <a:pt x="86070" y="83"/>
                  </a:cubicBezTo>
                  <a:cubicBezTo>
                    <a:pt x="75252" y="83"/>
                    <a:pt x="68230" y="8066"/>
                    <a:pt x="65763" y="11408"/>
                  </a:cubicBezTo>
                  <a:cubicBezTo>
                    <a:pt x="61018" y="3610"/>
                    <a:pt x="50390" y="83"/>
                    <a:pt x="39572" y="83"/>
                  </a:cubicBezTo>
                  <a:cubicBezTo>
                    <a:pt x="15659" y="83"/>
                    <a:pt x="2753" y="22919"/>
                    <a:pt x="2753" y="29046"/>
                  </a:cubicBezTo>
                  <a:cubicBezTo>
                    <a:pt x="2753" y="31645"/>
                    <a:pt x="5600" y="31645"/>
                    <a:pt x="7308" y="31645"/>
                  </a:cubicBezTo>
                  <a:cubicBezTo>
                    <a:pt x="9585" y="31645"/>
                    <a:pt x="10914" y="31645"/>
                    <a:pt x="11673" y="29232"/>
                  </a:cubicBezTo>
                  <a:cubicBezTo>
                    <a:pt x="17177" y="12336"/>
                    <a:pt x="30842" y="6766"/>
                    <a:pt x="38623" y="6766"/>
                  </a:cubicBezTo>
                  <a:cubicBezTo>
                    <a:pt x="45835" y="6766"/>
                    <a:pt x="49251" y="10108"/>
                    <a:pt x="49251" y="16050"/>
                  </a:cubicBezTo>
                  <a:cubicBezTo>
                    <a:pt x="49251" y="19577"/>
                    <a:pt x="46594" y="29789"/>
                    <a:pt x="44886" y="36472"/>
                  </a:cubicBezTo>
                  <a:lnTo>
                    <a:pt x="38433" y="61908"/>
                  </a:lnTo>
                  <a:cubicBezTo>
                    <a:pt x="35586" y="73234"/>
                    <a:pt x="28754" y="78803"/>
                    <a:pt x="22301" y="78803"/>
                  </a:cubicBezTo>
                  <a:cubicBezTo>
                    <a:pt x="21352" y="78803"/>
                    <a:pt x="16987" y="78803"/>
                    <a:pt x="13191" y="76019"/>
                  </a:cubicBezTo>
                  <a:cubicBezTo>
                    <a:pt x="20024" y="74162"/>
                    <a:pt x="23440" y="67849"/>
                    <a:pt x="23440" y="63208"/>
                  </a:cubicBezTo>
                  <a:cubicBezTo>
                    <a:pt x="23440" y="59123"/>
                    <a:pt x="20214" y="54667"/>
                    <a:pt x="13951" y="54667"/>
                  </a:cubicBezTo>
                  <a:cubicBezTo>
                    <a:pt x="7308" y="54667"/>
                    <a:pt x="286" y="60052"/>
                    <a:pt x="286" y="69149"/>
                  </a:cubicBezTo>
                  <a:cubicBezTo>
                    <a:pt x="286" y="78989"/>
                    <a:pt x="10345" y="85487"/>
                    <a:pt x="21922" y="85487"/>
                  </a:cubicBezTo>
                  <a:cubicBezTo>
                    <a:pt x="32740" y="85487"/>
                    <a:pt x="39762" y="77504"/>
                    <a:pt x="42229" y="74162"/>
                  </a:cubicBezTo>
                  <a:cubicBezTo>
                    <a:pt x="46974" y="81960"/>
                    <a:pt x="57602" y="85487"/>
                    <a:pt x="68420" y="85487"/>
                  </a:cubicBezTo>
                  <a:cubicBezTo>
                    <a:pt x="92333" y="85487"/>
                    <a:pt x="105239" y="62651"/>
                    <a:pt x="105239" y="56524"/>
                  </a:cubicBezTo>
                  <a:cubicBezTo>
                    <a:pt x="105239" y="53925"/>
                    <a:pt x="102392" y="53925"/>
                    <a:pt x="100684" y="53925"/>
                  </a:cubicBezTo>
                  <a:cubicBezTo>
                    <a:pt x="98406" y="53925"/>
                    <a:pt x="97078" y="53925"/>
                    <a:pt x="96319" y="56338"/>
                  </a:cubicBezTo>
                  <a:cubicBezTo>
                    <a:pt x="90815" y="73234"/>
                    <a:pt x="77150" y="78803"/>
                    <a:pt x="69369" y="78803"/>
                  </a:cubicBezTo>
                  <a:cubicBezTo>
                    <a:pt x="62157" y="78803"/>
                    <a:pt x="58741" y="75462"/>
                    <a:pt x="58741" y="69520"/>
                  </a:cubicBezTo>
                  <a:cubicBezTo>
                    <a:pt x="58741" y="65621"/>
                    <a:pt x="61208" y="55781"/>
                    <a:pt x="62916" y="48912"/>
                  </a:cubicBezTo>
                  <a:cubicBezTo>
                    <a:pt x="64244" y="44085"/>
                    <a:pt x="68610" y="26632"/>
                    <a:pt x="69559" y="23662"/>
                  </a:cubicBezTo>
                  <a:cubicBezTo>
                    <a:pt x="72405" y="12522"/>
                    <a:pt x="79048" y="6766"/>
                    <a:pt x="85691" y="6766"/>
                  </a:cubicBezTo>
                  <a:cubicBezTo>
                    <a:pt x="86639" y="6766"/>
                    <a:pt x="91005" y="6766"/>
                    <a:pt x="94800" y="9551"/>
                  </a:cubicBezTo>
                  <a:close/>
                </a:path>
              </a:pathLst>
            </a:custGeom>
            <a:solidFill>
              <a:srgbClr val="000000"/>
            </a:solidFill>
            <a:ln w="19050" cap="flat">
              <a:noFill/>
              <a:prstDash val="solid"/>
              <a:miter/>
            </a:ln>
          </p:spPr>
          <p:txBody>
            <a:bodyPr rtlCol="0" anchor="ctr"/>
            <a:lstStyle/>
            <a:p>
              <a:endParaRPr lang="en-CN"/>
            </a:p>
          </p:txBody>
        </p:sp>
        <p:sp>
          <p:nvSpPr>
            <p:cNvPr id="116" name="Freeform 115">
              <a:extLst>
                <a:ext uri="{FF2B5EF4-FFF2-40B4-BE49-F238E27FC236}">
                  <a16:creationId xmlns:a16="http://schemas.microsoft.com/office/drawing/2014/main" id="{3092EAA5-70E0-0058-CC15-8B9E736AFAE5}"/>
                </a:ext>
              </a:extLst>
            </p:cNvPr>
            <p:cNvSpPr/>
            <p:nvPr>
              <p:custDataLst>
                <p:tags r:id="rId24"/>
              </p:custDataLst>
            </p:nvPr>
          </p:nvSpPr>
          <p:spPr>
            <a:xfrm>
              <a:off x="19696743" y="12557729"/>
              <a:ext cx="56860" cy="58613"/>
            </a:xfrm>
            <a:custGeom>
              <a:avLst/>
              <a:gdLst>
                <a:gd name="connsiteX0" fmla="*/ 21150 w 56860"/>
                <a:gd name="connsiteY0" fmla="*/ 27766 h 58613"/>
                <a:gd name="connsiteX1" fmla="*/ 42539 w 56860"/>
                <a:gd name="connsiteY1" fmla="*/ 25037 h 58613"/>
                <a:gd name="connsiteX2" fmla="*/ 54230 w 56860"/>
                <a:gd name="connsiteY2" fmla="*/ 11521 h 58613"/>
                <a:gd name="connsiteX3" fmla="*/ 37757 w 56860"/>
                <a:gd name="connsiteY3" fmla="*/ 84 h 58613"/>
                <a:gd name="connsiteX4" fmla="*/ 292 w 56860"/>
                <a:gd name="connsiteY4" fmla="*/ 34265 h 58613"/>
                <a:gd name="connsiteX5" fmla="*/ 24206 w 56860"/>
                <a:gd name="connsiteY5" fmla="*/ 58698 h 58613"/>
                <a:gd name="connsiteX6" fmla="*/ 57153 w 56860"/>
                <a:gd name="connsiteY6" fmla="*/ 44012 h 58613"/>
                <a:gd name="connsiteX7" fmla="*/ 54894 w 56860"/>
                <a:gd name="connsiteY7" fmla="*/ 41802 h 58613"/>
                <a:gd name="connsiteX8" fmla="*/ 52769 w 56860"/>
                <a:gd name="connsiteY8" fmla="*/ 43102 h 58613"/>
                <a:gd name="connsiteX9" fmla="*/ 24471 w 56860"/>
                <a:gd name="connsiteY9" fmla="*/ 55059 h 58613"/>
                <a:gd name="connsiteX10" fmla="*/ 11186 w 56860"/>
                <a:gd name="connsiteY10" fmla="*/ 39333 h 58613"/>
                <a:gd name="connsiteX11" fmla="*/ 12780 w 56860"/>
                <a:gd name="connsiteY11" fmla="*/ 27766 h 58613"/>
                <a:gd name="connsiteX12" fmla="*/ 21150 w 56860"/>
                <a:gd name="connsiteY12" fmla="*/ 27766 h 58613"/>
                <a:gd name="connsiteX13" fmla="*/ 13843 w 56860"/>
                <a:gd name="connsiteY13" fmla="*/ 24127 h 58613"/>
                <a:gd name="connsiteX14" fmla="*/ 37757 w 56860"/>
                <a:gd name="connsiteY14" fmla="*/ 3723 h 58613"/>
                <a:gd name="connsiteX15" fmla="*/ 48518 w 56860"/>
                <a:gd name="connsiteY15" fmla="*/ 11521 h 58613"/>
                <a:gd name="connsiteX16" fmla="*/ 20353 w 56860"/>
                <a:gd name="connsiteY16" fmla="*/ 24127 h 58613"/>
                <a:gd name="connsiteX17" fmla="*/ 13843 w 56860"/>
                <a:gd name="connsiteY17" fmla="*/ 24127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8613">
                  <a:moveTo>
                    <a:pt x="21150" y="27766"/>
                  </a:moveTo>
                  <a:cubicBezTo>
                    <a:pt x="24870" y="27766"/>
                    <a:pt x="35365" y="27506"/>
                    <a:pt x="42539" y="25037"/>
                  </a:cubicBezTo>
                  <a:cubicBezTo>
                    <a:pt x="52370" y="21658"/>
                    <a:pt x="54230" y="15420"/>
                    <a:pt x="54230" y="11521"/>
                  </a:cubicBezTo>
                  <a:cubicBezTo>
                    <a:pt x="54230" y="4373"/>
                    <a:pt x="46923" y="84"/>
                    <a:pt x="37757" y="84"/>
                  </a:cubicBezTo>
                  <a:cubicBezTo>
                    <a:pt x="21814" y="84"/>
                    <a:pt x="292" y="12041"/>
                    <a:pt x="292" y="34265"/>
                  </a:cubicBezTo>
                  <a:cubicBezTo>
                    <a:pt x="292" y="47391"/>
                    <a:pt x="8662" y="58698"/>
                    <a:pt x="24206" y="58698"/>
                  </a:cubicBezTo>
                  <a:cubicBezTo>
                    <a:pt x="46658" y="58698"/>
                    <a:pt x="57153" y="45831"/>
                    <a:pt x="57153" y="44012"/>
                  </a:cubicBezTo>
                  <a:cubicBezTo>
                    <a:pt x="57153" y="43232"/>
                    <a:pt x="55957" y="41802"/>
                    <a:pt x="54894" y="41802"/>
                  </a:cubicBezTo>
                  <a:cubicBezTo>
                    <a:pt x="54097" y="41802"/>
                    <a:pt x="53832" y="42062"/>
                    <a:pt x="52769" y="43102"/>
                  </a:cubicBezTo>
                  <a:cubicBezTo>
                    <a:pt x="42406" y="55059"/>
                    <a:pt x="26863" y="55059"/>
                    <a:pt x="24471" y="55059"/>
                  </a:cubicBezTo>
                  <a:cubicBezTo>
                    <a:pt x="16500" y="55059"/>
                    <a:pt x="11186" y="49860"/>
                    <a:pt x="11186" y="39333"/>
                  </a:cubicBezTo>
                  <a:cubicBezTo>
                    <a:pt x="11186" y="37514"/>
                    <a:pt x="11186" y="34914"/>
                    <a:pt x="12780" y="27766"/>
                  </a:cubicBezTo>
                  <a:lnTo>
                    <a:pt x="21150" y="27766"/>
                  </a:lnTo>
                  <a:close/>
                  <a:moveTo>
                    <a:pt x="13843" y="24127"/>
                  </a:moveTo>
                  <a:cubicBezTo>
                    <a:pt x="19290" y="5283"/>
                    <a:pt x="34037" y="3723"/>
                    <a:pt x="37757" y="3723"/>
                  </a:cubicBezTo>
                  <a:cubicBezTo>
                    <a:pt x="43602" y="3723"/>
                    <a:pt x="48518" y="6582"/>
                    <a:pt x="48518" y="11521"/>
                  </a:cubicBezTo>
                  <a:cubicBezTo>
                    <a:pt x="48518" y="24127"/>
                    <a:pt x="26066" y="24127"/>
                    <a:pt x="20353" y="24127"/>
                  </a:cubicBezTo>
                  <a:lnTo>
                    <a:pt x="13843" y="24127"/>
                  </a:lnTo>
                  <a:close/>
                </a:path>
              </a:pathLst>
            </a:custGeom>
            <a:solidFill>
              <a:srgbClr val="000000"/>
            </a:solidFill>
            <a:ln w="19050" cap="flat">
              <a:noFill/>
              <a:prstDash val="solid"/>
              <a:miter/>
            </a:ln>
          </p:spPr>
          <p:txBody>
            <a:bodyPr rtlCol="0" anchor="ctr"/>
            <a:lstStyle/>
            <a:p>
              <a:endParaRPr lang="en-CN"/>
            </a:p>
          </p:txBody>
        </p:sp>
        <p:sp>
          <p:nvSpPr>
            <p:cNvPr id="117" name="Freeform 116">
              <a:extLst>
                <a:ext uri="{FF2B5EF4-FFF2-40B4-BE49-F238E27FC236}">
                  <a16:creationId xmlns:a16="http://schemas.microsoft.com/office/drawing/2014/main" id="{73C2A1C1-D733-700E-A79A-667BEC6A2823}"/>
                </a:ext>
              </a:extLst>
            </p:cNvPr>
            <p:cNvSpPr/>
            <p:nvPr>
              <p:custDataLst>
                <p:tags r:id="rId25"/>
              </p:custDataLst>
            </p:nvPr>
          </p:nvSpPr>
          <p:spPr>
            <a:xfrm>
              <a:off x="19785661" y="12567514"/>
              <a:ext cx="22205" cy="55513"/>
            </a:xfrm>
            <a:custGeom>
              <a:avLst/>
              <a:gdLst>
                <a:gd name="connsiteX0" fmla="*/ 22502 w 22205"/>
                <a:gd name="connsiteY0" fmla="*/ 19577 h 55513"/>
                <a:gd name="connsiteX1" fmla="*/ 10355 w 22205"/>
                <a:gd name="connsiteY1" fmla="*/ 83 h 55513"/>
                <a:gd name="connsiteX2" fmla="*/ 297 w 22205"/>
                <a:gd name="connsiteY2" fmla="*/ 9923 h 55513"/>
                <a:gd name="connsiteX3" fmla="*/ 10355 w 22205"/>
                <a:gd name="connsiteY3" fmla="*/ 19763 h 55513"/>
                <a:gd name="connsiteX4" fmla="*/ 16998 w 22205"/>
                <a:gd name="connsiteY4" fmla="*/ 17349 h 55513"/>
                <a:gd name="connsiteX5" fmla="*/ 17947 w 22205"/>
                <a:gd name="connsiteY5" fmla="*/ 16792 h 55513"/>
                <a:gd name="connsiteX6" fmla="*/ 18327 w 22205"/>
                <a:gd name="connsiteY6" fmla="*/ 19577 h 55513"/>
                <a:gd name="connsiteX7" fmla="*/ 5421 w 22205"/>
                <a:gd name="connsiteY7" fmla="*/ 50583 h 55513"/>
                <a:gd name="connsiteX8" fmla="*/ 3333 w 22205"/>
                <a:gd name="connsiteY8" fmla="*/ 53553 h 55513"/>
                <a:gd name="connsiteX9" fmla="*/ 5231 w 22205"/>
                <a:gd name="connsiteY9" fmla="*/ 55596 h 55513"/>
                <a:gd name="connsiteX10" fmla="*/ 22502 w 22205"/>
                <a:gd name="connsiteY10" fmla="*/ 19577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05" h="55513">
                  <a:moveTo>
                    <a:pt x="22502" y="19577"/>
                  </a:moveTo>
                  <a:cubicBezTo>
                    <a:pt x="22502" y="7323"/>
                    <a:pt x="17757" y="83"/>
                    <a:pt x="10355" y="83"/>
                  </a:cubicBezTo>
                  <a:cubicBezTo>
                    <a:pt x="4092" y="83"/>
                    <a:pt x="297" y="4724"/>
                    <a:pt x="297" y="9923"/>
                  </a:cubicBezTo>
                  <a:cubicBezTo>
                    <a:pt x="297" y="14936"/>
                    <a:pt x="4092" y="19763"/>
                    <a:pt x="10355" y="19763"/>
                  </a:cubicBezTo>
                  <a:cubicBezTo>
                    <a:pt x="12633" y="19763"/>
                    <a:pt x="15100" y="19020"/>
                    <a:pt x="16998" y="17349"/>
                  </a:cubicBezTo>
                  <a:cubicBezTo>
                    <a:pt x="17567" y="16978"/>
                    <a:pt x="17757" y="16792"/>
                    <a:pt x="17947" y="16792"/>
                  </a:cubicBezTo>
                  <a:cubicBezTo>
                    <a:pt x="18137" y="16792"/>
                    <a:pt x="18327" y="16978"/>
                    <a:pt x="18327" y="19577"/>
                  </a:cubicBezTo>
                  <a:cubicBezTo>
                    <a:pt x="18327" y="33316"/>
                    <a:pt x="11684" y="44456"/>
                    <a:pt x="5421" y="50583"/>
                  </a:cubicBezTo>
                  <a:cubicBezTo>
                    <a:pt x="3333" y="52625"/>
                    <a:pt x="3333" y="52996"/>
                    <a:pt x="3333" y="53553"/>
                  </a:cubicBezTo>
                  <a:cubicBezTo>
                    <a:pt x="3333" y="54853"/>
                    <a:pt x="4282" y="55596"/>
                    <a:pt x="5231" y="55596"/>
                  </a:cubicBezTo>
                  <a:cubicBezTo>
                    <a:pt x="7319" y="55596"/>
                    <a:pt x="22502" y="41300"/>
                    <a:pt x="22502" y="19577"/>
                  </a:cubicBezTo>
                  <a:close/>
                </a:path>
              </a:pathLst>
            </a:custGeom>
            <a:solidFill>
              <a:srgbClr val="000000"/>
            </a:solidFill>
            <a:ln w="19050" cap="flat">
              <a:noFill/>
              <a:prstDash val="solid"/>
              <a:miter/>
            </a:ln>
          </p:spPr>
          <p:txBody>
            <a:bodyPr rtlCol="0" anchor="ctr"/>
            <a:lstStyle/>
            <a:p>
              <a:endParaRPr lang="en-CN"/>
            </a:p>
          </p:txBody>
        </p:sp>
        <p:sp>
          <p:nvSpPr>
            <p:cNvPr id="118" name="Freeform 117">
              <a:extLst>
                <a:ext uri="{FF2B5EF4-FFF2-40B4-BE49-F238E27FC236}">
                  <a16:creationId xmlns:a16="http://schemas.microsoft.com/office/drawing/2014/main" id="{306F4194-6906-C446-16E6-C1DF100F2021}"/>
                </a:ext>
              </a:extLst>
            </p:cNvPr>
            <p:cNvSpPr/>
            <p:nvPr>
              <p:custDataLst>
                <p:tags r:id="rId26"/>
              </p:custDataLst>
            </p:nvPr>
          </p:nvSpPr>
          <p:spPr>
            <a:xfrm>
              <a:off x="17320787" y="12849944"/>
              <a:ext cx="107420" cy="85404"/>
            </a:xfrm>
            <a:custGeom>
              <a:avLst/>
              <a:gdLst>
                <a:gd name="connsiteX0" fmla="*/ 94682 w 107420"/>
                <a:gd name="connsiteY0" fmla="*/ 9570 h 85404"/>
                <a:gd name="connsiteX1" fmla="*/ 84434 w 107420"/>
                <a:gd name="connsiteY1" fmla="*/ 22381 h 85404"/>
                <a:gd name="connsiteX2" fmla="*/ 93923 w 107420"/>
                <a:gd name="connsiteY2" fmla="*/ 30921 h 85404"/>
                <a:gd name="connsiteX3" fmla="*/ 107588 w 107420"/>
                <a:gd name="connsiteY3" fmla="*/ 16439 h 85404"/>
                <a:gd name="connsiteX4" fmla="*/ 85952 w 107420"/>
                <a:gd name="connsiteY4" fmla="*/ 101 h 85404"/>
                <a:gd name="connsiteX5" fmla="*/ 65645 w 107420"/>
                <a:gd name="connsiteY5" fmla="*/ 11427 h 85404"/>
                <a:gd name="connsiteX6" fmla="*/ 39454 w 107420"/>
                <a:gd name="connsiteY6" fmla="*/ 101 h 85404"/>
                <a:gd name="connsiteX7" fmla="*/ 2635 w 107420"/>
                <a:gd name="connsiteY7" fmla="*/ 29065 h 85404"/>
                <a:gd name="connsiteX8" fmla="*/ 7190 w 107420"/>
                <a:gd name="connsiteY8" fmla="*/ 31664 h 85404"/>
                <a:gd name="connsiteX9" fmla="*/ 11555 w 107420"/>
                <a:gd name="connsiteY9" fmla="*/ 29250 h 85404"/>
                <a:gd name="connsiteX10" fmla="*/ 38505 w 107420"/>
                <a:gd name="connsiteY10" fmla="*/ 6785 h 85404"/>
                <a:gd name="connsiteX11" fmla="*/ 49133 w 107420"/>
                <a:gd name="connsiteY11" fmla="*/ 16068 h 85404"/>
                <a:gd name="connsiteX12" fmla="*/ 44768 w 107420"/>
                <a:gd name="connsiteY12" fmla="*/ 36491 h 85404"/>
                <a:gd name="connsiteX13" fmla="*/ 38315 w 107420"/>
                <a:gd name="connsiteY13" fmla="*/ 61927 h 85404"/>
                <a:gd name="connsiteX14" fmla="*/ 22183 w 107420"/>
                <a:gd name="connsiteY14" fmla="*/ 78822 h 85404"/>
                <a:gd name="connsiteX15" fmla="*/ 13073 w 107420"/>
                <a:gd name="connsiteY15" fmla="*/ 76037 h 85404"/>
                <a:gd name="connsiteX16" fmla="*/ 23322 w 107420"/>
                <a:gd name="connsiteY16" fmla="*/ 63226 h 85404"/>
                <a:gd name="connsiteX17" fmla="*/ 13832 w 107420"/>
                <a:gd name="connsiteY17" fmla="*/ 54686 h 85404"/>
                <a:gd name="connsiteX18" fmla="*/ 168 w 107420"/>
                <a:gd name="connsiteY18" fmla="*/ 69168 h 85404"/>
                <a:gd name="connsiteX19" fmla="*/ 21804 w 107420"/>
                <a:gd name="connsiteY19" fmla="*/ 85506 h 85404"/>
                <a:gd name="connsiteX20" fmla="*/ 42111 w 107420"/>
                <a:gd name="connsiteY20" fmla="*/ 74181 h 85404"/>
                <a:gd name="connsiteX21" fmla="*/ 68302 w 107420"/>
                <a:gd name="connsiteY21" fmla="*/ 85506 h 85404"/>
                <a:gd name="connsiteX22" fmla="*/ 105121 w 107420"/>
                <a:gd name="connsiteY22" fmla="*/ 56543 h 85404"/>
                <a:gd name="connsiteX23" fmla="*/ 100566 w 107420"/>
                <a:gd name="connsiteY23" fmla="*/ 53943 h 85404"/>
                <a:gd name="connsiteX24" fmla="*/ 96201 w 107420"/>
                <a:gd name="connsiteY24" fmla="*/ 56357 h 85404"/>
                <a:gd name="connsiteX25" fmla="*/ 69251 w 107420"/>
                <a:gd name="connsiteY25" fmla="*/ 78822 h 85404"/>
                <a:gd name="connsiteX26" fmla="*/ 58622 w 107420"/>
                <a:gd name="connsiteY26" fmla="*/ 69539 h 85404"/>
                <a:gd name="connsiteX27" fmla="*/ 62798 w 107420"/>
                <a:gd name="connsiteY27" fmla="*/ 48930 h 85404"/>
                <a:gd name="connsiteX28" fmla="*/ 69440 w 107420"/>
                <a:gd name="connsiteY28" fmla="*/ 23680 h 85404"/>
                <a:gd name="connsiteX29" fmla="*/ 85572 w 107420"/>
                <a:gd name="connsiteY29" fmla="*/ 6785 h 85404"/>
                <a:gd name="connsiteX30" fmla="*/ 94682 w 107420"/>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682" y="9570"/>
                  </a:moveTo>
                  <a:cubicBezTo>
                    <a:pt x="87850" y="11427"/>
                    <a:pt x="84434" y="17739"/>
                    <a:pt x="84434" y="22381"/>
                  </a:cubicBezTo>
                  <a:cubicBezTo>
                    <a:pt x="84434" y="26465"/>
                    <a:pt x="87660" y="30921"/>
                    <a:pt x="93923" y="30921"/>
                  </a:cubicBezTo>
                  <a:cubicBezTo>
                    <a:pt x="100566" y="30921"/>
                    <a:pt x="107588" y="25537"/>
                    <a:pt x="107588" y="16439"/>
                  </a:cubicBezTo>
                  <a:cubicBezTo>
                    <a:pt x="107588" y="6599"/>
                    <a:pt x="97529" y="101"/>
                    <a:pt x="85952" y="101"/>
                  </a:cubicBezTo>
                  <a:cubicBezTo>
                    <a:pt x="75134" y="101"/>
                    <a:pt x="68112" y="8085"/>
                    <a:pt x="65645" y="11427"/>
                  </a:cubicBezTo>
                  <a:cubicBezTo>
                    <a:pt x="60900" y="3629"/>
                    <a:pt x="50272" y="101"/>
                    <a:pt x="39454" y="101"/>
                  </a:cubicBezTo>
                  <a:cubicBezTo>
                    <a:pt x="15541" y="101"/>
                    <a:pt x="2635" y="22938"/>
                    <a:pt x="2635" y="29065"/>
                  </a:cubicBezTo>
                  <a:cubicBezTo>
                    <a:pt x="2635" y="31664"/>
                    <a:pt x="5482" y="31664"/>
                    <a:pt x="7190" y="31664"/>
                  </a:cubicBezTo>
                  <a:cubicBezTo>
                    <a:pt x="9467" y="31664"/>
                    <a:pt x="10796" y="31664"/>
                    <a:pt x="11555" y="29250"/>
                  </a:cubicBezTo>
                  <a:cubicBezTo>
                    <a:pt x="17059" y="12355"/>
                    <a:pt x="30724" y="6785"/>
                    <a:pt x="38505" y="6785"/>
                  </a:cubicBezTo>
                  <a:cubicBezTo>
                    <a:pt x="45717" y="6785"/>
                    <a:pt x="49133" y="10127"/>
                    <a:pt x="49133" y="16068"/>
                  </a:cubicBezTo>
                  <a:cubicBezTo>
                    <a:pt x="49133" y="19596"/>
                    <a:pt x="46476" y="29807"/>
                    <a:pt x="44768" y="36491"/>
                  </a:cubicBezTo>
                  <a:lnTo>
                    <a:pt x="38315" y="61927"/>
                  </a:lnTo>
                  <a:cubicBezTo>
                    <a:pt x="35468" y="73252"/>
                    <a:pt x="28636" y="78822"/>
                    <a:pt x="22183" y="78822"/>
                  </a:cubicBezTo>
                  <a:cubicBezTo>
                    <a:pt x="21234" y="78822"/>
                    <a:pt x="16869" y="78822"/>
                    <a:pt x="13073" y="76037"/>
                  </a:cubicBezTo>
                  <a:cubicBezTo>
                    <a:pt x="19906" y="74181"/>
                    <a:pt x="23322" y="67868"/>
                    <a:pt x="23322" y="63226"/>
                  </a:cubicBezTo>
                  <a:cubicBezTo>
                    <a:pt x="23322" y="59142"/>
                    <a:pt x="20095" y="54686"/>
                    <a:pt x="13832" y="54686"/>
                  </a:cubicBezTo>
                  <a:cubicBezTo>
                    <a:pt x="7190" y="54686"/>
                    <a:pt x="168" y="60070"/>
                    <a:pt x="168" y="69168"/>
                  </a:cubicBezTo>
                  <a:cubicBezTo>
                    <a:pt x="168" y="79008"/>
                    <a:pt x="10226" y="85506"/>
                    <a:pt x="21804" y="85506"/>
                  </a:cubicBezTo>
                  <a:cubicBezTo>
                    <a:pt x="32622" y="85506"/>
                    <a:pt x="39644" y="77522"/>
                    <a:pt x="42111" y="74181"/>
                  </a:cubicBezTo>
                  <a:cubicBezTo>
                    <a:pt x="46856" y="81978"/>
                    <a:pt x="57484" y="85506"/>
                    <a:pt x="68302" y="85506"/>
                  </a:cubicBezTo>
                  <a:cubicBezTo>
                    <a:pt x="92215" y="85506"/>
                    <a:pt x="105121" y="62669"/>
                    <a:pt x="105121" y="56543"/>
                  </a:cubicBezTo>
                  <a:cubicBezTo>
                    <a:pt x="105121" y="53943"/>
                    <a:pt x="102274" y="53943"/>
                    <a:pt x="100566" y="53943"/>
                  </a:cubicBezTo>
                  <a:cubicBezTo>
                    <a:pt x="98288" y="53943"/>
                    <a:pt x="96960" y="53943"/>
                    <a:pt x="96201" y="56357"/>
                  </a:cubicBezTo>
                  <a:cubicBezTo>
                    <a:pt x="90697" y="73252"/>
                    <a:pt x="77032" y="78822"/>
                    <a:pt x="69251" y="78822"/>
                  </a:cubicBezTo>
                  <a:cubicBezTo>
                    <a:pt x="62039" y="78822"/>
                    <a:pt x="58622" y="75480"/>
                    <a:pt x="58622" y="69539"/>
                  </a:cubicBezTo>
                  <a:cubicBezTo>
                    <a:pt x="58622" y="65640"/>
                    <a:pt x="61090" y="55800"/>
                    <a:pt x="62798" y="48930"/>
                  </a:cubicBezTo>
                  <a:cubicBezTo>
                    <a:pt x="64126" y="44103"/>
                    <a:pt x="68492" y="26651"/>
                    <a:pt x="69440" y="23680"/>
                  </a:cubicBezTo>
                  <a:cubicBezTo>
                    <a:pt x="72287" y="12541"/>
                    <a:pt x="78930" y="6785"/>
                    <a:pt x="85572" y="6785"/>
                  </a:cubicBezTo>
                  <a:cubicBezTo>
                    <a:pt x="86521" y="6785"/>
                    <a:pt x="90887" y="6785"/>
                    <a:pt x="94682" y="9570"/>
                  </a:cubicBezTo>
                  <a:close/>
                </a:path>
              </a:pathLst>
            </a:custGeom>
            <a:solidFill>
              <a:srgbClr val="000000"/>
            </a:solidFill>
            <a:ln w="19050" cap="flat">
              <a:noFill/>
              <a:prstDash val="solid"/>
              <a:miter/>
            </a:ln>
          </p:spPr>
          <p:txBody>
            <a:bodyPr rtlCol="0" anchor="ctr"/>
            <a:lstStyle/>
            <a:p>
              <a:endParaRPr lang="en-CN"/>
            </a:p>
          </p:txBody>
        </p:sp>
        <p:sp>
          <p:nvSpPr>
            <p:cNvPr id="119" name="Freeform 118">
              <a:extLst>
                <a:ext uri="{FF2B5EF4-FFF2-40B4-BE49-F238E27FC236}">
                  <a16:creationId xmlns:a16="http://schemas.microsoft.com/office/drawing/2014/main" id="{C8088061-7514-8A1F-25DA-844B6817B5C0}"/>
                </a:ext>
              </a:extLst>
            </p:cNvPr>
            <p:cNvSpPr/>
            <p:nvPr>
              <p:custDataLst>
                <p:tags r:id="rId27"/>
              </p:custDataLst>
            </p:nvPr>
          </p:nvSpPr>
          <p:spPr>
            <a:xfrm>
              <a:off x="17444895" y="12768275"/>
              <a:ext cx="40254" cy="87465"/>
            </a:xfrm>
            <a:custGeom>
              <a:avLst/>
              <a:gdLst>
                <a:gd name="connsiteX0" fmla="*/ 36974 w 40254"/>
                <a:gd name="connsiteY0" fmla="*/ 5036 h 87465"/>
                <a:gd name="connsiteX1" fmla="*/ 31660 w 40254"/>
                <a:gd name="connsiteY1" fmla="*/ 97 h 87465"/>
                <a:gd name="connsiteX2" fmla="*/ 24220 w 40254"/>
                <a:gd name="connsiteY2" fmla="*/ 7245 h 87465"/>
                <a:gd name="connsiteX3" fmla="*/ 29535 w 40254"/>
                <a:gd name="connsiteY3" fmla="*/ 12184 h 87465"/>
                <a:gd name="connsiteX4" fmla="*/ 36974 w 40254"/>
                <a:gd name="connsiteY4" fmla="*/ 5036 h 87465"/>
                <a:gd name="connsiteX5" fmla="*/ 9872 w 40254"/>
                <a:gd name="connsiteY5" fmla="*/ 71057 h 87465"/>
                <a:gd name="connsiteX6" fmla="*/ 8677 w 40254"/>
                <a:gd name="connsiteY6" fmla="*/ 76516 h 87465"/>
                <a:gd name="connsiteX7" fmla="*/ 21298 w 40254"/>
                <a:gd name="connsiteY7" fmla="*/ 87563 h 87465"/>
                <a:gd name="connsiteX8" fmla="*/ 40428 w 40254"/>
                <a:gd name="connsiteY8" fmla="*/ 67678 h 87465"/>
                <a:gd name="connsiteX9" fmla="*/ 38303 w 40254"/>
                <a:gd name="connsiteY9" fmla="*/ 65989 h 87465"/>
                <a:gd name="connsiteX10" fmla="*/ 35779 w 40254"/>
                <a:gd name="connsiteY10" fmla="*/ 68198 h 87465"/>
                <a:gd name="connsiteX11" fmla="*/ 21696 w 40254"/>
                <a:gd name="connsiteY11" fmla="*/ 83924 h 87465"/>
                <a:gd name="connsiteX12" fmla="*/ 18375 w 40254"/>
                <a:gd name="connsiteY12" fmla="*/ 79375 h 87465"/>
                <a:gd name="connsiteX13" fmla="*/ 20501 w 40254"/>
                <a:gd name="connsiteY13" fmla="*/ 71057 h 87465"/>
                <a:gd name="connsiteX14" fmla="*/ 24752 w 40254"/>
                <a:gd name="connsiteY14" fmla="*/ 60660 h 87465"/>
                <a:gd name="connsiteX15" fmla="*/ 31262 w 40254"/>
                <a:gd name="connsiteY15" fmla="*/ 44155 h 87465"/>
                <a:gd name="connsiteX16" fmla="*/ 32059 w 40254"/>
                <a:gd name="connsiteY16" fmla="*/ 39996 h 87465"/>
                <a:gd name="connsiteX17" fmla="*/ 19438 w 40254"/>
                <a:gd name="connsiteY17" fmla="*/ 28949 h 87465"/>
                <a:gd name="connsiteX18" fmla="*/ 174 w 40254"/>
                <a:gd name="connsiteY18" fmla="*/ 48833 h 87465"/>
                <a:gd name="connsiteX19" fmla="*/ 2433 w 40254"/>
                <a:gd name="connsiteY19" fmla="*/ 50523 h 87465"/>
                <a:gd name="connsiteX20" fmla="*/ 4824 w 40254"/>
                <a:gd name="connsiteY20" fmla="*/ 48443 h 87465"/>
                <a:gd name="connsiteX21" fmla="*/ 19039 w 40254"/>
                <a:gd name="connsiteY21" fmla="*/ 32588 h 87465"/>
                <a:gd name="connsiteX22" fmla="*/ 22361 w 40254"/>
                <a:gd name="connsiteY22" fmla="*/ 37137 h 87465"/>
                <a:gd name="connsiteX23" fmla="*/ 18242 w 40254"/>
                <a:gd name="connsiteY23" fmla="*/ 50133 h 87465"/>
                <a:gd name="connsiteX24" fmla="*/ 9872 w 40254"/>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6974" y="5036"/>
                  </a:moveTo>
                  <a:cubicBezTo>
                    <a:pt x="36974" y="2956"/>
                    <a:pt x="35380" y="97"/>
                    <a:pt x="31660" y="97"/>
                  </a:cubicBezTo>
                  <a:cubicBezTo>
                    <a:pt x="28073" y="97"/>
                    <a:pt x="24220" y="3476"/>
                    <a:pt x="24220" y="7245"/>
                  </a:cubicBezTo>
                  <a:cubicBezTo>
                    <a:pt x="24220" y="9454"/>
                    <a:pt x="25948" y="12184"/>
                    <a:pt x="29535" y="12184"/>
                  </a:cubicBezTo>
                  <a:cubicBezTo>
                    <a:pt x="33387" y="12184"/>
                    <a:pt x="36974" y="8545"/>
                    <a:pt x="36974" y="5036"/>
                  </a:cubicBezTo>
                  <a:close/>
                  <a:moveTo>
                    <a:pt x="9872" y="71057"/>
                  </a:moveTo>
                  <a:cubicBezTo>
                    <a:pt x="9341" y="72747"/>
                    <a:pt x="8677" y="74306"/>
                    <a:pt x="8677" y="76516"/>
                  </a:cubicBezTo>
                  <a:cubicBezTo>
                    <a:pt x="8677" y="82624"/>
                    <a:pt x="13991" y="87563"/>
                    <a:pt x="21298" y="87563"/>
                  </a:cubicBezTo>
                  <a:cubicBezTo>
                    <a:pt x="34583" y="87563"/>
                    <a:pt x="40428" y="69628"/>
                    <a:pt x="40428" y="67678"/>
                  </a:cubicBezTo>
                  <a:cubicBezTo>
                    <a:pt x="40428" y="65989"/>
                    <a:pt x="38701" y="65989"/>
                    <a:pt x="38303" y="65989"/>
                  </a:cubicBezTo>
                  <a:cubicBezTo>
                    <a:pt x="36443" y="65989"/>
                    <a:pt x="36310" y="66768"/>
                    <a:pt x="35779" y="68198"/>
                  </a:cubicBezTo>
                  <a:cubicBezTo>
                    <a:pt x="32723" y="78595"/>
                    <a:pt x="26877" y="83924"/>
                    <a:pt x="21696" y="83924"/>
                  </a:cubicBezTo>
                  <a:cubicBezTo>
                    <a:pt x="19039" y="83924"/>
                    <a:pt x="18375" y="82234"/>
                    <a:pt x="18375" y="79375"/>
                  </a:cubicBezTo>
                  <a:cubicBezTo>
                    <a:pt x="18375" y="76386"/>
                    <a:pt x="19305" y="73916"/>
                    <a:pt x="20501" y="71057"/>
                  </a:cubicBezTo>
                  <a:cubicBezTo>
                    <a:pt x="21829" y="67548"/>
                    <a:pt x="23290" y="64039"/>
                    <a:pt x="24752" y="60660"/>
                  </a:cubicBezTo>
                  <a:cubicBezTo>
                    <a:pt x="25948" y="57541"/>
                    <a:pt x="30730" y="45714"/>
                    <a:pt x="31262" y="44155"/>
                  </a:cubicBezTo>
                  <a:cubicBezTo>
                    <a:pt x="31660" y="42855"/>
                    <a:pt x="32059" y="41295"/>
                    <a:pt x="32059" y="39996"/>
                  </a:cubicBezTo>
                  <a:cubicBezTo>
                    <a:pt x="32059" y="33888"/>
                    <a:pt x="26745" y="28949"/>
                    <a:pt x="19438" y="28949"/>
                  </a:cubicBezTo>
                  <a:cubicBezTo>
                    <a:pt x="6285" y="28949"/>
                    <a:pt x="174" y="46624"/>
                    <a:pt x="174" y="48833"/>
                  </a:cubicBezTo>
                  <a:cubicBezTo>
                    <a:pt x="174" y="50523"/>
                    <a:pt x="2034" y="50523"/>
                    <a:pt x="2433" y="50523"/>
                  </a:cubicBezTo>
                  <a:cubicBezTo>
                    <a:pt x="4293" y="50523"/>
                    <a:pt x="4426" y="49873"/>
                    <a:pt x="4824" y="48443"/>
                  </a:cubicBezTo>
                  <a:cubicBezTo>
                    <a:pt x="8278" y="37267"/>
                    <a:pt x="14124" y="32588"/>
                    <a:pt x="19039" y="32588"/>
                  </a:cubicBezTo>
                  <a:cubicBezTo>
                    <a:pt x="21165" y="32588"/>
                    <a:pt x="22361" y="33628"/>
                    <a:pt x="22361" y="37137"/>
                  </a:cubicBezTo>
                  <a:cubicBezTo>
                    <a:pt x="22361" y="40126"/>
                    <a:pt x="21563" y="42075"/>
                    <a:pt x="18242" y="50133"/>
                  </a:cubicBezTo>
                  <a:lnTo>
                    <a:pt x="9872" y="71057"/>
                  </a:lnTo>
                  <a:close/>
                </a:path>
              </a:pathLst>
            </a:custGeom>
            <a:solidFill>
              <a:srgbClr val="000000"/>
            </a:solidFill>
            <a:ln w="19050" cap="flat">
              <a:noFill/>
              <a:prstDash val="solid"/>
              <a:miter/>
            </a:ln>
          </p:spPr>
          <p:txBody>
            <a:bodyPr rtlCol="0" anchor="ctr"/>
            <a:lstStyle/>
            <a:p>
              <a:endParaRPr lang="en-CN"/>
            </a:p>
          </p:txBody>
        </p:sp>
        <p:sp>
          <p:nvSpPr>
            <p:cNvPr id="120" name="Freeform 119">
              <a:extLst>
                <a:ext uri="{FF2B5EF4-FFF2-40B4-BE49-F238E27FC236}">
                  <a16:creationId xmlns:a16="http://schemas.microsoft.com/office/drawing/2014/main" id="{57B966A6-E509-3768-7B09-9C415E333D89}"/>
                </a:ext>
              </a:extLst>
            </p:cNvPr>
            <p:cNvSpPr/>
            <p:nvPr>
              <p:custDataLst>
                <p:tags r:id="rId28"/>
              </p:custDataLst>
            </p:nvPr>
          </p:nvSpPr>
          <p:spPr>
            <a:xfrm>
              <a:off x="17501647" y="12773994"/>
              <a:ext cx="97778" cy="95783"/>
            </a:xfrm>
            <a:custGeom>
              <a:avLst/>
              <a:gdLst>
                <a:gd name="connsiteX0" fmla="*/ 52388 w 97778"/>
                <a:gd name="connsiteY0" fmla="*/ 51173 h 95783"/>
                <a:gd name="connsiteX1" fmla="*/ 93041 w 97778"/>
                <a:gd name="connsiteY1" fmla="*/ 51173 h 95783"/>
                <a:gd name="connsiteX2" fmla="*/ 97956 w 97778"/>
                <a:gd name="connsiteY2" fmla="*/ 48054 h 95783"/>
                <a:gd name="connsiteX3" fmla="*/ 93041 w 97778"/>
                <a:gd name="connsiteY3" fmla="*/ 44804 h 95783"/>
                <a:gd name="connsiteX4" fmla="*/ 52388 w 97778"/>
                <a:gd name="connsiteY4" fmla="*/ 44804 h 95783"/>
                <a:gd name="connsiteX5" fmla="*/ 52388 w 97778"/>
                <a:gd name="connsiteY5" fmla="*/ 4906 h 95783"/>
                <a:gd name="connsiteX6" fmla="*/ 49199 w 97778"/>
                <a:gd name="connsiteY6" fmla="*/ 97 h 95783"/>
                <a:gd name="connsiteX7" fmla="*/ 45878 w 97778"/>
                <a:gd name="connsiteY7" fmla="*/ 4906 h 95783"/>
                <a:gd name="connsiteX8" fmla="*/ 45878 w 97778"/>
                <a:gd name="connsiteY8" fmla="*/ 44804 h 95783"/>
                <a:gd name="connsiteX9" fmla="*/ 5093 w 97778"/>
                <a:gd name="connsiteY9" fmla="*/ 44804 h 95783"/>
                <a:gd name="connsiteX10" fmla="*/ 177 w 97778"/>
                <a:gd name="connsiteY10" fmla="*/ 47924 h 95783"/>
                <a:gd name="connsiteX11" fmla="*/ 5093 w 97778"/>
                <a:gd name="connsiteY11" fmla="*/ 51173 h 95783"/>
                <a:gd name="connsiteX12" fmla="*/ 45878 w 97778"/>
                <a:gd name="connsiteY12" fmla="*/ 51173 h 95783"/>
                <a:gd name="connsiteX13" fmla="*/ 45878 w 97778"/>
                <a:gd name="connsiteY13" fmla="*/ 91072 h 95783"/>
                <a:gd name="connsiteX14" fmla="*/ 49067 w 97778"/>
                <a:gd name="connsiteY14" fmla="*/ 95880 h 95783"/>
                <a:gd name="connsiteX15" fmla="*/ 52388 w 97778"/>
                <a:gd name="connsiteY15" fmla="*/ 91072 h 95783"/>
                <a:gd name="connsiteX16" fmla="*/ 52388 w 97778"/>
                <a:gd name="connsiteY16" fmla="*/ 51173 h 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778" h="95783">
                  <a:moveTo>
                    <a:pt x="52388" y="51173"/>
                  </a:moveTo>
                  <a:lnTo>
                    <a:pt x="93041" y="51173"/>
                  </a:lnTo>
                  <a:cubicBezTo>
                    <a:pt x="94768" y="51173"/>
                    <a:pt x="97956" y="51173"/>
                    <a:pt x="97956" y="48054"/>
                  </a:cubicBezTo>
                  <a:cubicBezTo>
                    <a:pt x="97956" y="44804"/>
                    <a:pt x="94900" y="44804"/>
                    <a:pt x="93041" y="44804"/>
                  </a:cubicBezTo>
                  <a:lnTo>
                    <a:pt x="52388" y="44804"/>
                  </a:lnTo>
                  <a:lnTo>
                    <a:pt x="52388" y="4906"/>
                  </a:lnTo>
                  <a:cubicBezTo>
                    <a:pt x="52388" y="3216"/>
                    <a:pt x="52388" y="97"/>
                    <a:pt x="49199" y="97"/>
                  </a:cubicBezTo>
                  <a:cubicBezTo>
                    <a:pt x="45878" y="97"/>
                    <a:pt x="45878" y="3086"/>
                    <a:pt x="45878" y="4906"/>
                  </a:cubicBezTo>
                  <a:lnTo>
                    <a:pt x="45878" y="44804"/>
                  </a:lnTo>
                  <a:lnTo>
                    <a:pt x="5093" y="44804"/>
                  </a:lnTo>
                  <a:cubicBezTo>
                    <a:pt x="3366" y="44804"/>
                    <a:pt x="177" y="44804"/>
                    <a:pt x="177" y="47924"/>
                  </a:cubicBezTo>
                  <a:cubicBezTo>
                    <a:pt x="177" y="51173"/>
                    <a:pt x="3233" y="51173"/>
                    <a:pt x="5093" y="51173"/>
                  </a:cubicBezTo>
                  <a:lnTo>
                    <a:pt x="45878" y="51173"/>
                  </a:lnTo>
                  <a:lnTo>
                    <a:pt x="45878" y="91072"/>
                  </a:lnTo>
                  <a:cubicBezTo>
                    <a:pt x="45878" y="92761"/>
                    <a:pt x="45878" y="95880"/>
                    <a:pt x="49067" y="95880"/>
                  </a:cubicBezTo>
                  <a:cubicBezTo>
                    <a:pt x="52388" y="95880"/>
                    <a:pt x="52388" y="92891"/>
                    <a:pt x="52388" y="91072"/>
                  </a:cubicBezTo>
                  <a:lnTo>
                    <a:pt x="52388" y="51173"/>
                  </a:lnTo>
                  <a:close/>
                </a:path>
              </a:pathLst>
            </a:custGeom>
            <a:solidFill>
              <a:srgbClr val="000000"/>
            </a:solidFill>
            <a:ln w="19050" cap="flat">
              <a:noFill/>
              <a:prstDash val="solid"/>
              <a:miter/>
            </a:ln>
          </p:spPr>
          <p:txBody>
            <a:bodyPr rtlCol="0" anchor="ctr"/>
            <a:lstStyle/>
            <a:p>
              <a:endParaRPr lang="en-CN"/>
            </a:p>
          </p:txBody>
        </p:sp>
        <p:sp>
          <p:nvSpPr>
            <p:cNvPr id="121" name="Freeform 120">
              <a:extLst>
                <a:ext uri="{FF2B5EF4-FFF2-40B4-BE49-F238E27FC236}">
                  <a16:creationId xmlns:a16="http://schemas.microsoft.com/office/drawing/2014/main" id="{D4D4D19F-5BF7-F3EA-E4F9-A7172D4E0EC6}"/>
                </a:ext>
              </a:extLst>
            </p:cNvPr>
            <p:cNvSpPr/>
            <p:nvPr>
              <p:custDataLst>
                <p:tags r:id="rId29"/>
              </p:custDataLst>
            </p:nvPr>
          </p:nvSpPr>
          <p:spPr>
            <a:xfrm>
              <a:off x="17623338" y="12768145"/>
              <a:ext cx="48358" cy="86295"/>
            </a:xfrm>
            <a:custGeom>
              <a:avLst/>
              <a:gdLst>
                <a:gd name="connsiteX0" fmla="*/ 30208 w 48358"/>
                <a:gd name="connsiteY0" fmla="*/ 3736 h 86295"/>
                <a:gd name="connsiteX1" fmla="*/ 26222 w 48358"/>
                <a:gd name="connsiteY1" fmla="*/ 97 h 86295"/>
                <a:gd name="connsiteX2" fmla="*/ 183 w 48358"/>
                <a:gd name="connsiteY2" fmla="*/ 8415 h 86295"/>
                <a:gd name="connsiteX3" fmla="*/ 183 w 48358"/>
                <a:gd name="connsiteY3" fmla="*/ 13093 h 86295"/>
                <a:gd name="connsiteX4" fmla="*/ 19447 w 48358"/>
                <a:gd name="connsiteY4" fmla="*/ 9454 h 86295"/>
                <a:gd name="connsiteX5" fmla="*/ 19447 w 48358"/>
                <a:gd name="connsiteY5" fmla="*/ 75736 h 86295"/>
                <a:gd name="connsiteX6" fmla="*/ 6162 w 48358"/>
                <a:gd name="connsiteY6" fmla="*/ 81714 h 86295"/>
                <a:gd name="connsiteX7" fmla="*/ 1113 w 48358"/>
                <a:gd name="connsiteY7" fmla="*/ 81714 h 86295"/>
                <a:gd name="connsiteX8" fmla="*/ 1113 w 48358"/>
                <a:gd name="connsiteY8" fmla="*/ 86393 h 86295"/>
                <a:gd name="connsiteX9" fmla="*/ 24761 w 48358"/>
                <a:gd name="connsiteY9" fmla="*/ 85873 h 86295"/>
                <a:gd name="connsiteX10" fmla="*/ 48541 w 48358"/>
                <a:gd name="connsiteY10" fmla="*/ 86393 h 86295"/>
                <a:gd name="connsiteX11" fmla="*/ 48541 w 48358"/>
                <a:gd name="connsiteY11" fmla="*/ 81714 h 86295"/>
                <a:gd name="connsiteX12" fmla="*/ 43493 w 48358"/>
                <a:gd name="connsiteY12" fmla="*/ 81714 h 86295"/>
                <a:gd name="connsiteX13" fmla="*/ 30208 w 48358"/>
                <a:gd name="connsiteY13" fmla="*/ 75736 h 86295"/>
                <a:gd name="connsiteX14" fmla="*/ 30208 w 48358"/>
                <a:gd name="connsiteY14" fmla="*/ 3736 h 8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358" h="86295">
                  <a:moveTo>
                    <a:pt x="30208" y="3736"/>
                  </a:moveTo>
                  <a:cubicBezTo>
                    <a:pt x="30208" y="227"/>
                    <a:pt x="29942" y="97"/>
                    <a:pt x="26222" y="97"/>
                  </a:cubicBezTo>
                  <a:cubicBezTo>
                    <a:pt x="17720" y="8285"/>
                    <a:pt x="5630" y="8415"/>
                    <a:pt x="183" y="8415"/>
                  </a:cubicBezTo>
                  <a:lnTo>
                    <a:pt x="183" y="13093"/>
                  </a:lnTo>
                  <a:cubicBezTo>
                    <a:pt x="3372" y="13093"/>
                    <a:pt x="12140" y="13093"/>
                    <a:pt x="19447" y="9454"/>
                  </a:cubicBezTo>
                  <a:lnTo>
                    <a:pt x="19447" y="75736"/>
                  </a:lnTo>
                  <a:cubicBezTo>
                    <a:pt x="19447" y="80025"/>
                    <a:pt x="19447" y="81714"/>
                    <a:pt x="6162" y="81714"/>
                  </a:cubicBezTo>
                  <a:lnTo>
                    <a:pt x="1113" y="81714"/>
                  </a:lnTo>
                  <a:lnTo>
                    <a:pt x="1113" y="86393"/>
                  </a:lnTo>
                  <a:cubicBezTo>
                    <a:pt x="3505" y="86263"/>
                    <a:pt x="19845" y="85873"/>
                    <a:pt x="24761" y="85873"/>
                  </a:cubicBezTo>
                  <a:cubicBezTo>
                    <a:pt x="28879" y="85873"/>
                    <a:pt x="45619" y="86263"/>
                    <a:pt x="48541" y="86393"/>
                  </a:cubicBezTo>
                  <a:lnTo>
                    <a:pt x="48541" y="81714"/>
                  </a:lnTo>
                  <a:lnTo>
                    <a:pt x="43493" y="81714"/>
                  </a:lnTo>
                  <a:cubicBezTo>
                    <a:pt x="30208" y="81714"/>
                    <a:pt x="30208" y="80025"/>
                    <a:pt x="30208" y="75736"/>
                  </a:cubicBezTo>
                  <a:lnTo>
                    <a:pt x="30208" y="3736"/>
                  </a:lnTo>
                  <a:close/>
                </a:path>
              </a:pathLst>
            </a:custGeom>
            <a:solidFill>
              <a:srgbClr val="000000"/>
            </a:solidFill>
            <a:ln w="19050" cap="flat">
              <a:noFill/>
              <a:prstDash val="solid"/>
              <a:miter/>
            </a:ln>
          </p:spPr>
          <p:txBody>
            <a:bodyPr rtlCol="0" anchor="ctr"/>
            <a:lstStyle/>
            <a:p>
              <a:endParaRPr lang="en-CN"/>
            </a:p>
          </p:txBody>
        </p:sp>
        <p:sp>
          <p:nvSpPr>
            <p:cNvPr id="122" name="Freeform 121">
              <a:extLst>
                <a:ext uri="{FF2B5EF4-FFF2-40B4-BE49-F238E27FC236}">
                  <a16:creationId xmlns:a16="http://schemas.microsoft.com/office/drawing/2014/main" id="{E276A212-331B-9AF8-3E0C-F7EE355452E7}"/>
                </a:ext>
              </a:extLst>
            </p:cNvPr>
            <p:cNvSpPr/>
            <p:nvPr>
              <p:custDataLst>
                <p:tags r:id="rId30"/>
              </p:custDataLst>
            </p:nvPr>
          </p:nvSpPr>
          <p:spPr>
            <a:xfrm>
              <a:off x="17446754" y="12899675"/>
              <a:ext cx="68285" cy="91494"/>
            </a:xfrm>
            <a:custGeom>
              <a:avLst/>
              <a:gdLst>
                <a:gd name="connsiteX0" fmla="*/ 67929 w 68285"/>
                <a:gd name="connsiteY0" fmla="*/ 4003 h 91494"/>
                <a:gd name="connsiteX1" fmla="*/ 68460 w 68285"/>
                <a:gd name="connsiteY1" fmla="*/ 1924 h 91494"/>
                <a:gd name="connsiteX2" fmla="*/ 66334 w 68285"/>
                <a:gd name="connsiteY2" fmla="*/ 104 h 91494"/>
                <a:gd name="connsiteX3" fmla="*/ 49329 w 68285"/>
                <a:gd name="connsiteY3" fmla="*/ 1404 h 91494"/>
                <a:gd name="connsiteX4" fmla="*/ 46407 w 68285"/>
                <a:gd name="connsiteY4" fmla="*/ 4393 h 91494"/>
                <a:gd name="connsiteX5" fmla="*/ 49861 w 68285"/>
                <a:gd name="connsiteY5" fmla="*/ 6213 h 91494"/>
                <a:gd name="connsiteX6" fmla="*/ 56238 w 68285"/>
                <a:gd name="connsiteY6" fmla="*/ 8162 h 91494"/>
                <a:gd name="connsiteX7" fmla="*/ 55706 w 68285"/>
                <a:gd name="connsiteY7" fmla="*/ 11021 h 91494"/>
                <a:gd name="connsiteX8" fmla="*/ 48134 w 68285"/>
                <a:gd name="connsiteY8" fmla="*/ 40653 h 91494"/>
                <a:gd name="connsiteX9" fmla="*/ 34450 w 68285"/>
                <a:gd name="connsiteY9" fmla="*/ 32985 h 91494"/>
                <a:gd name="connsiteX10" fmla="*/ 174 w 68285"/>
                <a:gd name="connsiteY10" fmla="*/ 70025 h 91494"/>
                <a:gd name="connsiteX11" fmla="*/ 20235 w 68285"/>
                <a:gd name="connsiteY11" fmla="*/ 91599 h 91494"/>
                <a:gd name="connsiteX12" fmla="*/ 39100 w 68285"/>
                <a:gd name="connsiteY12" fmla="*/ 82501 h 91494"/>
                <a:gd name="connsiteX13" fmla="*/ 52784 w 68285"/>
                <a:gd name="connsiteY13" fmla="*/ 91599 h 91494"/>
                <a:gd name="connsiteX14" fmla="*/ 63279 w 68285"/>
                <a:gd name="connsiteY14" fmla="*/ 84711 h 91494"/>
                <a:gd name="connsiteX15" fmla="*/ 67929 w 68285"/>
                <a:gd name="connsiteY15" fmla="*/ 71714 h 91494"/>
                <a:gd name="connsiteX16" fmla="*/ 65803 w 68285"/>
                <a:gd name="connsiteY16" fmla="*/ 70025 h 91494"/>
                <a:gd name="connsiteX17" fmla="*/ 62880 w 68285"/>
                <a:gd name="connsiteY17" fmla="*/ 74054 h 91494"/>
                <a:gd name="connsiteX18" fmla="*/ 53182 w 68285"/>
                <a:gd name="connsiteY18" fmla="*/ 87960 h 91494"/>
                <a:gd name="connsiteX19" fmla="*/ 48798 w 68285"/>
                <a:gd name="connsiteY19" fmla="*/ 81591 h 91494"/>
                <a:gd name="connsiteX20" fmla="*/ 49462 w 68285"/>
                <a:gd name="connsiteY20" fmla="*/ 76263 h 91494"/>
                <a:gd name="connsiteX21" fmla="*/ 67929 w 68285"/>
                <a:gd name="connsiteY21" fmla="*/ 4003 h 91494"/>
                <a:gd name="connsiteX22" fmla="*/ 39631 w 68285"/>
                <a:gd name="connsiteY22" fmla="*/ 74054 h 91494"/>
                <a:gd name="connsiteX23" fmla="*/ 32856 w 68285"/>
                <a:gd name="connsiteY23" fmla="*/ 82761 h 91494"/>
                <a:gd name="connsiteX24" fmla="*/ 20633 w 68285"/>
                <a:gd name="connsiteY24" fmla="*/ 87960 h 91494"/>
                <a:gd name="connsiteX25" fmla="*/ 10935 w 68285"/>
                <a:gd name="connsiteY25" fmla="*/ 75353 h 91494"/>
                <a:gd name="connsiteX26" fmla="*/ 17844 w 68285"/>
                <a:gd name="connsiteY26" fmla="*/ 48971 h 91494"/>
                <a:gd name="connsiteX27" fmla="*/ 34450 w 68285"/>
                <a:gd name="connsiteY27" fmla="*/ 36624 h 91494"/>
                <a:gd name="connsiteX28" fmla="*/ 46274 w 68285"/>
                <a:gd name="connsiteY28" fmla="*/ 47931 h 91494"/>
                <a:gd name="connsiteX29" fmla="*/ 45875 w 68285"/>
                <a:gd name="connsiteY29" fmla="*/ 49750 h 91494"/>
                <a:gd name="connsiteX30" fmla="*/ 39631 w 68285"/>
                <a:gd name="connsiteY30" fmla="*/ 74054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7929" y="4003"/>
                  </a:moveTo>
                  <a:cubicBezTo>
                    <a:pt x="68062" y="3743"/>
                    <a:pt x="68460" y="2054"/>
                    <a:pt x="68460" y="1924"/>
                  </a:cubicBezTo>
                  <a:cubicBezTo>
                    <a:pt x="68460" y="1274"/>
                    <a:pt x="67929" y="104"/>
                    <a:pt x="66334" y="104"/>
                  </a:cubicBezTo>
                  <a:cubicBezTo>
                    <a:pt x="63677" y="104"/>
                    <a:pt x="52651" y="1144"/>
                    <a:pt x="49329" y="1404"/>
                  </a:cubicBezTo>
                  <a:cubicBezTo>
                    <a:pt x="48267" y="1534"/>
                    <a:pt x="46407" y="1664"/>
                    <a:pt x="46407" y="4393"/>
                  </a:cubicBezTo>
                  <a:cubicBezTo>
                    <a:pt x="46407" y="6213"/>
                    <a:pt x="48267" y="6213"/>
                    <a:pt x="49861" y="6213"/>
                  </a:cubicBezTo>
                  <a:cubicBezTo>
                    <a:pt x="56238" y="6213"/>
                    <a:pt x="56238" y="7122"/>
                    <a:pt x="56238" y="8162"/>
                  </a:cubicBezTo>
                  <a:cubicBezTo>
                    <a:pt x="56238" y="9072"/>
                    <a:pt x="55972" y="9851"/>
                    <a:pt x="55706" y="11021"/>
                  </a:cubicBezTo>
                  <a:lnTo>
                    <a:pt x="48134" y="40653"/>
                  </a:lnTo>
                  <a:cubicBezTo>
                    <a:pt x="45344" y="36364"/>
                    <a:pt x="40827" y="32985"/>
                    <a:pt x="34450" y="32985"/>
                  </a:cubicBezTo>
                  <a:cubicBezTo>
                    <a:pt x="17445" y="32985"/>
                    <a:pt x="174" y="51310"/>
                    <a:pt x="174" y="70025"/>
                  </a:cubicBezTo>
                  <a:cubicBezTo>
                    <a:pt x="174" y="82631"/>
                    <a:pt x="8810" y="91599"/>
                    <a:pt x="20235" y="91599"/>
                  </a:cubicBezTo>
                  <a:cubicBezTo>
                    <a:pt x="27409" y="91599"/>
                    <a:pt x="33786" y="87570"/>
                    <a:pt x="39100" y="82501"/>
                  </a:cubicBezTo>
                  <a:cubicBezTo>
                    <a:pt x="41624" y="90299"/>
                    <a:pt x="49329" y="91599"/>
                    <a:pt x="52784" y="91599"/>
                  </a:cubicBezTo>
                  <a:cubicBezTo>
                    <a:pt x="57566" y="91599"/>
                    <a:pt x="60888" y="88739"/>
                    <a:pt x="63279" y="84711"/>
                  </a:cubicBezTo>
                  <a:cubicBezTo>
                    <a:pt x="66202" y="79642"/>
                    <a:pt x="67929" y="72234"/>
                    <a:pt x="67929" y="71714"/>
                  </a:cubicBezTo>
                  <a:cubicBezTo>
                    <a:pt x="67929" y="70025"/>
                    <a:pt x="66202" y="70025"/>
                    <a:pt x="65803" y="70025"/>
                  </a:cubicBezTo>
                  <a:cubicBezTo>
                    <a:pt x="63943" y="70025"/>
                    <a:pt x="63810" y="70545"/>
                    <a:pt x="62880" y="74054"/>
                  </a:cubicBezTo>
                  <a:cubicBezTo>
                    <a:pt x="61286" y="80292"/>
                    <a:pt x="58762" y="87960"/>
                    <a:pt x="53182" y="87960"/>
                  </a:cubicBezTo>
                  <a:cubicBezTo>
                    <a:pt x="49728" y="87960"/>
                    <a:pt x="48798" y="85100"/>
                    <a:pt x="48798" y="81591"/>
                  </a:cubicBezTo>
                  <a:cubicBezTo>
                    <a:pt x="48798" y="79122"/>
                    <a:pt x="49064" y="77952"/>
                    <a:pt x="49462" y="76263"/>
                  </a:cubicBezTo>
                  <a:lnTo>
                    <a:pt x="67929" y="4003"/>
                  </a:lnTo>
                  <a:close/>
                  <a:moveTo>
                    <a:pt x="39631" y="74054"/>
                  </a:moveTo>
                  <a:cubicBezTo>
                    <a:pt x="38701" y="77693"/>
                    <a:pt x="35779" y="80292"/>
                    <a:pt x="32856" y="82761"/>
                  </a:cubicBezTo>
                  <a:cubicBezTo>
                    <a:pt x="31660" y="83801"/>
                    <a:pt x="26346" y="87960"/>
                    <a:pt x="20633" y="87960"/>
                  </a:cubicBezTo>
                  <a:cubicBezTo>
                    <a:pt x="15718" y="87960"/>
                    <a:pt x="10935" y="84581"/>
                    <a:pt x="10935" y="75353"/>
                  </a:cubicBezTo>
                  <a:cubicBezTo>
                    <a:pt x="10935" y="68465"/>
                    <a:pt x="14788" y="54169"/>
                    <a:pt x="17844" y="48971"/>
                  </a:cubicBezTo>
                  <a:cubicBezTo>
                    <a:pt x="23955" y="38573"/>
                    <a:pt x="30730" y="36624"/>
                    <a:pt x="34450" y="36624"/>
                  </a:cubicBezTo>
                  <a:cubicBezTo>
                    <a:pt x="43750" y="36624"/>
                    <a:pt x="46274" y="46501"/>
                    <a:pt x="46274" y="47931"/>
                  </a:cubicBezTo>
                  <a:cubicBezTo>
                    <a:pt x="46274" y="48451"/>
                    <a:pt x="46008" y="49360"/>
                    <a:pt x="45875" y="49750"/>
                  </a:cubicBezTo>
                  <a:lnTo>
                    <a:pt x="39631" y="74054"/>
                  </a:lnTo>
                  <a:close/>
                </a:path>
              </a:pathLst>
            </a:custGeom>
            <a:solidFill>
              <a:srgbClr val="000000"/>
            </a:solidFill>
            <a:ln w="19050" cap="flat">
              <a:noFill/>
              <a:prstDash val="solid"/>
              <a:miter/>
            </a:ln>
          </p:spPr>
          <p:txBody>
            <a:bodyPr rtlCol="0" anchor="ctr"/>
            <a:lstStyle/>
            <a:p>
              <a:endParaRPr lang="en-CN"/>
            </a:p>
          </p:txBody>
        </p:sp>
        <p:sp>
          <p:nvSpPr>
            <p:cNvPr id="123" name="Freeform 122">
              <a:extLst>
                <a:ext uri="{FF2B5EF4-FFF2-40B4-BE49-F238E27FC236}">
                  <a16:creationId xmlns:a16="http://schemas.microsoft.com/office/drawing/2014/main" id="{54017FAD-D817-1D44-F6D1-1E22EFE098ED}"/>
                </a:ext>
              </a:extLst>
            </p:cNvPr>
            <p:cNvSpPr/>
            <p:nvPr>
              <p:custDataLst>
                <p:tags r:id="rId31"/>
              </p:custDataLst>
            </p:nvPr>
          </p:nvSpPr>
          <p:spPr>
            <a:xfrm>
              <a:off x="17757344" y="12865725"/>
              <a:ext cx="126209" cy="43445"/>
            </a:xfrm>
            <a:custGeom>
              <a:avLst/>
              <a:gdLst>
                <a:gd name="connsiteX0" fmla="*/ 119947 w 126209"/>
                <a:gd name="connsiteY0" fmla="*/ 7528 h 43445"/>
                <a:gd name="connsiteX1" fmla="*/ 126400 w 126209"/>
                <a:gd name="connsiteY1" fmla="*/ 3814 h 43445"/>
                <a:gd name="connsiteX2" fmla="*/ 120137 w 126209"/>
                <a:gd name="connsiteY2" fmla="*/ 101 h 43445"/>
                <a:gd name="connsiteX3" fmla="*/ 6453 w 126209"/>
                <a:gd name="connsiteY3" fmla="*/ 101 h 43445"/>
                <a:gd name="connsiteX4" fmla="*/ 190 w 126209"/>
                <a:gd name="connsiteY4" fmla="*/ 3814 h 43445"/>
                <a:gd name="connsiteX5" fmla="*/ 6643 w 126209"/>
                <a:gd name="connsiteY5" fmla="*/ 7528 h 43445"/>
                <a:gd name="connsiteX6" fmla="*/ 119947 w 126209"/>
                <a:gd name="connsiteY6" fmla="*/ 7528 h 43445"/>
                <a:gd name="connsiteX7" fmla="*/ 120137 w 126209"/>
                <a:gd name="connsiteY7" fmla="*/ 43546 h 43445"/>
                <a:gd name="connsiteX8" fmla="*/ 126400 w 126209"/>
                <a:gd name="connsiteY8" fmla="*/ 39833 h 43445"/>
                <a:gd name="connsiteX9" fmla="*/ 119947 w 126209"/>
                <a:gd name="connsiteY9" fmla="*/ 36120 h 43445"/>
                <a:gd name="connsiteX10" fmla="*/ 6643 w 126209"/>
                <a:gd name="connsiteY10" fmla="*/ 36120 h 43445"/>
                <a:gd name="connsiteX11" fmla="*/ 190 w 126209"/>
                <a:gd name="connsiteY11" fmla="*/ 39833 h 43445"/>
                <a:gd name="connsiteX12" fmla="*/ 6453 w 126209"/>
                <a:gd name="connsiteY12" fmla="*/ 43546 h 43445"/>
                <a:gd name="connsiteX13" fmla="*/ 120137 w 126209"/>
                <a:gd name="connsiteY13" fmla="*/ 43546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09" h="43445">
                  <a:moveTo>
                    <a:pt x="119947" y="7528"/>
                  </a:moveTo>
                  <a:cubicBezTo>
                    <a:pt x="122794" y="7528"/>
                    <a:pt x="126400" y="7528"/>
                    <a:pt x="126400" y="3814"/>
                  </a:cubicBezTo>
                  <a:cubicBezTo>
                    <a:pt x="126400" y="101"/>
                    <a:pt x="122794" y="101"/>
                    <a:pt x="120137" y="101"/>
                  </a:cubicBezTo>
                  <a:lnTo>
                    <a:pt x="6453" y="101"/>
                  </a:lnTo>
                  <a:cubicBezTo>
                    <a:pt x="3796" y="101"/>
                    <a:pt x="190" y="101"/>
                    <a:pt x="190" y="3814"/>
                  </a:cubicBezTo>
                  <a:cubicBezTo>
                    <a:pt x="190" y="7528"/>
                    <a:pt x="3796" y="7528"/>
                    <a:pt x="6643" y="7528"/>
                  </a:cubicBezTo>
                  <a:lnTo>
                    <a:pt x="119947" y="7528"/>
                  </a:lnTo>
                  <a:close/>
                  <a:moveTo>
                    <a:pt x="120137" y="43546"/>
                  </a:moveTo>
                  <a:cubicBezTo>
                    <a:pt x="122794" y="43546"/>
                    <a:pt x="126400" y="43546"/>
                    <a:pt x="126400" y="39833"/>
                  </a:cubicBezTo>
                  <a:cubicBezTo>
                    <a:pt x="126400" y="36120"/>
                    <a:pt x="122794" y="36120"/>
                    <a:pt x="119947" y="36120"/>
                  </a:cubicBezTo>
                  <a:lnTo>
                    <a:pt x="6643" y="36120"/>
                  </a:lnTo>
                  <a:cubicBezTo>
                    <a:pt x="3796" y="36120"/>
                    <a:pt x="190" y="36120"/>
                    <a:pt x="190" y="39833"/>
                  </a:cubicBezTo>
                  <a:cubicBezTo>
                    <a:pt x="190" y="43546"/>
                    <a:pt x="3796" y="43546"/>
                    <a:pt x="6453" y="43546"/>
                  </a:cubicBezTo>
                  <a:lnTo>
                    <a:pt x="120137" y="43546"/>
                  </a:lnTo>
                  <a:close/>
                </a:path>
              </a:pathLst>
            </a:custGeom>
            <a:solidFill>
              <a:srgbClr val="000000"/>
            </a:solidFill>
            <a:ln w="19050" cap="flat">
              <a:noFill/>
              <a:prstDash val="solid"/>
              <a:miter/>
            </a:ln>
          </p:spPr>
          <p:txBody>
            <a:bodyPr rtlCol="0" anchor="ctr"/>
            <a:lstStyle/>
            <a:p>
              <a:endParaRPr lang="en-CN"/>
            </a:p>
          </p:txBody>
        </p:sp>
        <p:sp>
          <p:nvSpPr>
            <p:cNvPr id="124" name="Freeform 123">
              <a:extLst>
                <a:ext uri="{FF2B5EF4-FFF2-40B4-BE49-F238E27FC236}">
                  <a16:creationId xmlns:a16="http://schemas.microsoft.com/office/drawing/2014/main" id="{A7861CF1-3BB2-5BA4-6F8B-8ADF9308C89A}"/>
                </a:ext>
              </a:extLst>
            </p:cNvPr>
            <p:cNvSpPr/>
            <p:nvPr>
              <p:custDataLst>
                <p:tags r:id="rId32"/>
              </p:custDataLst>
            </p:nvPr>
          </p:nvSpPr>
          <p:spPr>
            <a:xfrm>
              <a:off x="17932223" y="12850687"/>
              <a:ext cx="62060" cy="85219"/>
            </a:xfrm>
            <a:custGeom>
              <a:avLst/>
              <a:gdLst>
                <a:gd name="connsiteX0" fmla="*/ 33413 w 62060"/>
                <a:gd name="connsiteY0" fmla="*/ 47259 h 85219"/>
                <a:gd name="connsiteX1" fmla="*/ 53151 w 62060"/>
                <a:gd name="connsiteY1" fmla="*/ 64340 h 85219"/>
                <a:gd name="connsiteX2" fmla="*/ 31705 w 62060"/>
                <a:gd name="connsiteY2" fmla="*/ 81236 h 85219"/>
                <a:gd name="connsiteX3" fmla="*/ 5324 w 62060"/>
                <a:gd name="connsiteY3" fmla="*/ 54872 h 85219"/>
                <a:gd name="connsiteX4" fmla="*/ 2667 w 62060"/>
                <a:gd name="connsiteY4" fmla="*/ 51715 h 85219"/>
                <a:gd name="connsiteX5" fmla="*/ 200 w 62060"/>
                <a:gd name="connsiteY5" fmla="*/ 56357 h 85219"/>
                <a:gd name="connsiteX6" fmla="*/ 200 w 62060"/>
                <a:gd name="connsiteY6" fmla="*/ 80864 h 85219"/>
                <a:gd name="connsiteX7" fmla="*/ 2288 w 62060"/>
                <a:gd name="connsiteY7" fmla="*/ 85320 h 85219"/>
                <a:gd name="connsiteX8" fmla="*/ 7032 w 62060"/>
                <a:gd name="connsiteY8" fmla="*/ 81607 h 85219"/>
                <a:gd name="connsiteX9" fmla="*/ 10828 w 62060"/>
                <a:gd name="connsiteY9" fmla="*/ 77337 h 85219"/>
                <a:gd name="connsiteX10" fmla="*/ 31705 w 62060"/>
                <a:gd name="connsiteY10" fmla="*/ 85320 h 85219"/>
                <a:gd name="connsiteX11" fmla="*/ 62261 w 62060"/>
                <a:gd name="connsiteY11" fmla="*/ 59513 h 85219"/>
                <a:gd name="connsiteX12" fmla="*/ 54290 w 62060"/>
                <a:gd name="connsiteY12" fmla="*/ 41875 h 85219"/>
                <a:gd name="connsiteX13" fmla="*/ 32654 w 62060"/>
                <a:gd name="connsiteY13" fmla="*/ 32963 h 85219"/>
                <a:gd name="connsiteX14" fmla="*/ 9310 w 62060"/>
                <a:gd name="connsiteY14" fmla="*/ 17739 h 85219"/>
                <a:gd name="connsiteX15" fmla="*/ 30566 w 62060"/>
                <a:gd name="connsiteY15" fmla="*/ 3629 h 85219"/>
                <a:gd name="connsiteX16" fmla="*/ 52771 w 62060"/>
                <a:gd name="connsiteY16" fmla="*/ 26094 h 85219"/>
                <a:gd name="connsiteX17" fmla="*/ 55049 w 62060"/>
                <a:gd name="connsiteY17" fmla="*/ 27765 h 85219"/>
                <a:gd name="connsiteX18" fmla="*/ 57516 w 62060"/>
                <a:gd name="connsiteY18" fmla="*/ 23309 h 85219"/>
                <a:gd name="connsiteX19" fmla="*/ 57516 w 62060"/>
                <a:gd name="connsiteY19" fmla="*/ 4557 h 85219"/>
                <a:gd name="connsiteX20" fmla="*/ 55428 w 62060"/>
                <a:gd name="connsiteY20" fmla="*/ 101 h 85219"/>
                <a:gd name="connsiteX21" fmla="*/ 51632 w 62060"/>
                <a:gd name="connsiteY21" fmla="*/ 2329 h 85219"/>
                <a:gd name="connsiteX22" fmla="*/ 48406 w 62060"/>
                <a:gd name="connsiteY22" fmla="*/ 5300 h 85219"/>
                <a:gd name="connsiteX23" fmla="*/ 30566 w 62060"/>
                <a:gd name="connsiteY23" fmla="*/ 101 h 85219"/>
                <a:gd name="connsiteX24" fmla="*/ 200 w 62060"/>
                <a:gd name="connsiteY24" fmla="*/ 22938 h 85219"/>
                <a:gd name="connsiteX25" fmla="*/ 8361 w 62060"/>
                <a:gd name="connsiteY25" fmla="*/ 38719 h 85219"/>
                <a:gd name="connsiteX26" fmla="*/ 33413 w 62060"/>
                <a:gd name="connsiteY26" fmla="*/ 4725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060" h="85219">
                  <a:moveTo>
                    <a:pt x="33413" y="47259"/>
                  </a:moveTo>
                  <a:cubicBezTo>
                    <a:pt x="37588" y="48002"/>
                    <a:pt x="53151" y="50973"/>
                    <a:pt x="53151" y="64340"/>
                  </a:cubicBezTo>
                  <a:cubicBezTo>
                    <a:pt x="53151" y="73809"/>
                    <a:pt x="46508" y="81236"/>
                    <a:pt x="31705" y="81236"/>
                  </a:cubicBezTo>
                  <a:cubicBezTo>
                    <a:pt x="15763" y="81236"/>
                    <a:pt x="8930" y="70653"/>
                    <a:pt x="5324" y="54872"/>
                  </a:cubicBezTo>
                  <a:cubicBezTo>
                    <a:pt x="4755" y="52458"/>
                    <a:pt x="4565" y="51715"/>
                    <a:pt x="2667" y="51715"/>
                  </a:cubicBezTo>
                  <a:cubicBezTo>
                    <a:pt x="200" y="51715"/>
                    <a:pt x="200" y="53015"/>
                    <a:pt x="200" y="56357"/>
                  </a:cubicBezTo>
                  <a:lnTo>
                    <a:pt x="200" y="80864"/>
                  </a:lnTo>
                  <a:cubicBezTo>
                    <a:pt x="200" y="84021"/>
                    <a:pt x="200" y="85320"/>
                    <a:pt x="2288" y="85320"/>
                  </a:cubicBezTo>
                  <a:cubicBezTo>
                    <a:pt x="3236" y="85320"/>
                    <a:pt x="3426" y="85135"/>
                    <a:pt x="7032" y="81607"/>
                  </a:cubicBezTo>
                  <a:cubicBezTo>
                    <a:pt x="7412" y="81236"/>
                    <a:pt x="7412" y="80864"/>
                    <a:pt x="10828" y="77337"/>
                  </a:cubicBezTo>
                  <a:cubicBezTo>
                    <a:pt x="19179" y="85135"/>
                    <a:pt x="27719" y="85320"/>
                    <a:pt x="31705" y="85320"/>
                  </a:cubicBezTo>
                  <a:cubicBezTo>
                    <a:pt x="53530" y="85320"/>
                    <a:pt x="62261" y="72881"/>
                    <a:pt x="62261" y="59513"/>
                  </a:cubicBezTo>
                  <a:cubicBezTo>
                    <a:pt x="62261" y="49673"/>
                    <a:pt x="56567" y="44103"/>
                    <a:pt x="54290" y="41875"/>
                  </a:cubicBezTo>
                  <a:cubicBezTo>
                    <a:pt x="48026" y="35934"/>
                    <a:pt x="40625" y="34449"/>
                    <a:pt x="32654" y="32963"/>
                  </a:cubicBezTo>
                  <a:cubicBezTo>
                    <a:pt x="22026" y="30921"/>
                    <a:pt x="9310" y="28508"/>
                    <a:pt x="9310" y="17739"/>
                  </a:cubicBezTo>
                  <a:cubicBezTo>
                    <a:pt x="9310" y="11241"/>
                    <a:pt x="14244" y="3629"/>
                    <a:pt x="30566" y="3629"/>
                  </a:cubicBezTo>
                  <a:cubicBezTo>
                    <a:pt x="51443" y="3629"/>
                    <a:pt x="52392" y="20338"/>
                    <a:pt x="52771" y="26094"/>
                  </a:cubicBezTo>
                  <a:cubicBezTo>
                    <a:pt x="52961" y="27765"/>
                    <a:pt x="54669" y="27765"/>
                    <a:pt x="55049" y="27765"/>
                  </a:cubicBezTo>
                  <a:cubicBezTo>
                    <a:pt x="57516" y="27765"/>
                    <a:pt x="57516" y="26837"/>
                    <a:pt x="57516" y="23309"/>
                  </a:cubicBezTo>
                  <a:lnTo>
                    <a:pt x="57516" y="4557"/>
                  </a:lnTo>
                  <a:cubicBezTo>
                    <a:pt x="57516" y="1401"/>
                    <a:pt x="57516" y="101"/>
                    <a:pt x="55428" y="101"/>
                  </a:cubicBezTo>
                  <a:cubicBezTo>
                    <a:pt x="54479" y="101"/>
                    <a:pt x="54100" y="101"/>
                    <a:pt x="51632" y="2329"/>
                  </a:cubicBezTo>
                  <a:cubicBezTo>
                    <a:pt x="51063" y="3072"/>
                    <a:pt x="49165" y="4743"/>
                    <a:pt x="48406" y="5300"/>
                  </a:cubicBezTo>
                  <a:cubicBezTo>
                    <a:pt x="41194" y="101"/>
                    <a:pt x="33413" y="101"/>
                    <a:pt x="30566" y="101"/>
                  </a:cubicBezTo>
                  <a:cubicBezTo>
                    <a:pt x="7412" y="101"/>
                    <a:pt x="200" y="12541"/>
                    <a:pt x="200" y="22938"/>
                  </a:cubicBezTo>
                  <a:cubicBezTo>
                    <a:pt x="200" y="29436"/>
                    <a:pt x="3236" y="34634"/>
                    <a:pt x="8361" y="38719"/>
                  </a:cubicBezTo>
                  <a:cubicBezTo>
                    <a:pt x="14434" y="43546"/>
                    <a:pt x="19748" y="44660"/>
                    <a:pt x="33413" y="47259"/>
                  </a:cubicBezTo>
                  <a:close/>
                </a:path>
              </a:pathLst>
            </a:custGeom>
            <a:solidFill>
              <a:srgbClr val="000000"/>
            </a:solidFill>
            <a:ln w="19050" cap="flat">
              <a:noFill/>
              <a:prstDash val="solid"/>
              <a:miter/>
            </a:ln>
          </p:spPr>
          <p:txBody>
            <a:bodyPr rtlCol="0" anchor="ctr"/>
            <a:lstStyle/>
            <a:p>
              <a:endParaRPr lang="en-CN"/>
            </a:p>
          </p:txBody>
        </p:sp>
        <p:sp>
          <p:nvSpPr>
            <p:cNvPr id="125" name="Freeform 124">
              <a:extLst>
                <a:ext uri="{FF2B5EF4-FFF2-40B4-BE49-F238E27FC236}">
                  <a16:creationId xmlns:a16="http://schemas.microsoft.com/office/drawing/2014/main" id="{7EE797FA-E854-45A6-37EC-67BED10A1661}"/>
                </a:ext>
              </a:extLst>
            </p:cNvPr>
            <p:cNvSpPr/>
            <p:nvPr>
              <p:custDataLst>
                <p:tags r:id="rId33"/>
              </p:custDataLst>
            </p:nvPr>
          </p:nvSpPr>
          <p:spPr>
            <a:xfrm>
              <a:off x="18006135" y="12850687"/>
              <a:ext cx="84076" cy="85219"/>
            </a:xfrm>
            <a:custGeom>
              <a:avLst/>
              <a:gdLst>
                <a:gd name="connsiteX0" fmla="*/ 84280 w 84076"/>
                <a:gd name="connsiteY0" fmla="*/ 43546 h 85219"/>
                <a:gd name="connsiteX1" fmla="*/ 42337 w 84076"/>
                <a:gd name="connsiteY1" fmla="*/ 101 h 85219"/>
                <a:gd name="connsiteX2" fmla="*/ 204 w 84076"/>
                <a:gd name="connsiteY2" fmla="*/ 43546 h 85219"/>
                <a:gd name="connsiteX3" fmla="*/ 42147 w 84076"/>
                <a:gd name="connsiteY3" fmla="*/ 85320 h 85219"/>
                <a:gd name="connsiteX4" fmla="*/ 84280 w 84076"/>
                <a:gd name="connsiteY4" fmla="*/ 43546 h 85219"/>
                <a:gd name="connsiteX5" fmla="*/ 42337 w 84076"/>
                <a:gd name="connsiteY5" fmla="*/ 80679 h 85219"/>
                <a:gd name="connsiteX6" fmla="*/ 20701 w 84076"/>
                <a:gd name="connsiteY6" fmla="*/ 68239 h 85219"/>
                <a:gd name="connsiteX7" fmla="*/ 15956 w 84076"/>
                <a:gd name="connsiteY7" fmla="*/ 42061 h 85219"/>
                <a:gd name="connsiteX8" fmla="*/ 20511 w 84076"/>
                <a:gd name="connsiteY8" fmla="*/ 16625 h 85219"/>
                <a:gd name="connsiteX9" fmla="*/ 42147 w 84076"/>
                <a:gd name="connsiteY9" fmla="*/ 4186 h 85219"/>
                <a:gd name="connsiteX10" fmla="*/ 63593 w 84076"/>
                <a:gd name="connsiteY10" fmla="*/ 16254 h 85219"/>
                <a:gd name="connsiteX11" fmla="*/ 68528 w 84076"/>
                <a:gd name="connsiteY11" fmla="*/ 42061 h 85219"/>
                <a:gd name="connsiteX12" fmla="*/ 64352 w 84076"/>
                <a:gd name="connsiteY12" fmla="*/ 66940 h 85219"/>
                <a:gd name="connsiteX13" fmla="*/ 42337 w 84076"/>
                <a:gd name="connsiteY13" fmla="*/ 8067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76" h="85219">
                  <a:moveTo>
                    <a:pt x="84280" y="43546"/>
                  </a:moveTo>
                  <a:cubicBezTo>
                    <a:pt x="84280" y="19781"/>
                    <a:pt x="65301" y="101"/>
                    <a:pt x="42337" y="101"/>
                  </a:cubicBezTo>
                  <a:cubicBezTo>
                    <a:pt x="18613" y="101"/>
                    <a:pt x="204" y="20338"/>
                    <a:pt x="204" y="43546"/>
                  </a:cubicBezTo>
                  <a:cubicBezTo>
                    <a:pt x="204" y="67497"/>
                    <a:pt x="19942" y="85320"/>
                    <a:pt x="42147" y="85320"/>
                  </a:cubicBezTo>
                  <a:cubicBezTo>
                    <a:pt x="65111" y="85320"/>
                    <a:pt x="84280" y="67125"/>
                    <a:pt x="84280" y="43546"/>
                  </a:cubicBezTo>
                  <a:close/>
                  <a:moveTo>
                    <a:pt x="42337" y="80679"/>
                  </a:moveTo>
                  <a:cubicBezTo>
                    <a:pt x="34176" y="80679"/>
                    <a:pt x="25825" y="76780"/>
                    <a:pt x="20701" y="68239"/>
                  </a:cubicBezTo>
                  <a:cubicBezTo>
                    <a:pt x="15956" y="60070"/>
                    <a:pt x="15956" y="48745"/>
                    <a:pt x="15956" y="42061"/>
                  </a:cubicBezTo>
                  <a:cubicBezTo>
                    <a:pt x="15956" y="34820"/>
                    <a:pt x="15956" y="24794"/>
                    <a:pt x="20511" y="16625"/>
                  </a:cubicBezTo>
                  <a:cubicBezTo>
                    <a:pt x="25635" y="8085"/>
                    <a:pt x="34555" y="4186"/>
                    <a:pt x="42147" y="4186"/>
                  </a:cubicBezTo>
                  <a:cubicBezTo>
                    <a:pt x="50498" y="4186"/>
                    <a:pt x="58659" y="8270"/>
                    <a:pt x="63593" y="16254"/>
                  </a:cubicBezTo>
                  <a:cubicBezTo>
                    <a:pt x="68528" y="24237"/>
                    <a:pt x="68528" y="35006"/>
                    <a:pt x="68528" y="42061"/>
                  </a:cubicBezTo>
                  <a:cubicBezTo>
                    <a:pt x="68528" y="48745"/>
                    <a:pt x="68528" y="58771"/>
                    <a:pt x="64352" y="66940"/>
                  </a:cubicBezTo>
                  <a:cubicBezTo>
                    <a:pt x="60177" y="75295"/>
                    <a:pt x="51826" y="80679"/>
                    <a:pt x="42337" y="80679"/>
                  </a:cubicBezTo>
                  <a:close/>
                </a:path>
              </a:pathLst>
            </a:custGeom>
            <a:solidFill>
              <a:srgbClr val="000000"/>
            </a:solidFill>
            <a:ln w="19050" cap="flat">
              <a:noFill/>
              <a:prstDash val="solid"/>
              <a:miter/>
            </a:ln>
          </p:spPr>
          <p:txBody>
            <a:bodyPr rtlCol="0" anchor="ctr"/>
            <a:lstStyle/>
            <a:p>
              <a:endParaRPr lang="en-CN"/>
            </a:p>
          </p:txBody>
        </p:sp>
        <p:sp>
          <p:nvSpPr>
            <p:cNvPr id="126" name="Freeform 125">
              <a:extLst>
                <a:ext uri="{FF2B5EF4-FFF2-40B4-BE49-F238E27FC236}">
                  <a16:creationId xmlns:a16="http://schemas.microsoft.com/office/drawing/2014/main" id="{DAF8851D-A4A5-CB50-439F-5F4EC52E1794}"/>
                </a:ext>
              </a:extLst>
            </p:cNvPr>
            <p:cNvSpPr/>
            <p:nvPr>
              <p:custDataLst>
                <p:tags r:id="rId34"/>
              </p:custDataLst>
            </p:nvPr>
          </p:nvSpPr>
          <p:spPr>
            <a:xfrm>
              <a:off x="18101978" y="12802971"/>
              <a:ext cx="61491" cy="130892"/>
            </a:xfrm>
            <a:custGeom>
              <a:avLst/>
              <a:gdLst>
                <a:gd name="connsiteX0" fmla="*/ 27159 w 61491"/>
                <a:gd name="connsiteY0" fmla="*/ 50973 h 130892"/>
                <a:gd name="connsiteX1" fmla="*/ 27159 w 61491"/>
                <a:gd name="connsiteY1" fmla="*/ 29436 h 130892"/>
                <a:gd name="connsiteX2" fmla="*/ 44619 w 61491"/>
                <a:gd name="connsiteY2" fmla="*/ 4186 h 130892"/>
                <a:gd name="connsiteX3" fmla="*/ 50882 w 61491"/>
                <a:gd name="connsiteY3" fmla="*/ 5485 h 130892"/>
                <a:gd name="connsiteX4" fmla="*/ 45189 w 61491"/>
                <a:gd name="connsiteY4" fmla="*/ 13283 h 130892"/>
                <a:gd name="connsiteX5" fmla="*/ 53349 w 61491"/>
                <a:gd name="connsiteY5" fmla="*/ 21267 h 130892"/>
                <a:gd name="connsiteX6" fmla="*/ 61700 w 61491"/>
                <a:gd name="connsiteY6" fmla="*/ 13098 h 130892"/>
                <a:gd name="connsiteX7" fmla="*/ 44619 w 61491"/>
                <a:gd name="connsiteY7" fmla="*/ 101 h 130892"/>
                <a:gd name="connsiteX8" fmla="*/ 15202 w 61491"/>
                <a:gd name="connsiteY8" fmla="*/ 29622 h 130892"/>
                <a:gd name="connsiteX9" fmla="*/ 15202 w 61491"/>
                <a:gd name="connsiteY9" fmla="*/ 50973 h 130892"/>
                <a:gd name="connsiteX10" fmla="*/ 209 w 61491"/>
                <a:gd name="connsiteY10" fmla="*/ 50973 h 130892"/>
                <a:gd name="connsiteX11" fmla="*/ 209 w 61491"/>
                <a:gd name="connsiteY11" fmla="*/ 56728 h 130892"/>
                <a:gd name="connsiteX12" fmla="*/ 15202 w 61491"/>
                <a:gd name="connsiteY12" fmla="*/ 56728 h 130892"/>
                <a:gd name="connsiteX13" fmla="*/ 15202 w 61491"/>
                <a:gd name="connsiteY13" fmla="*/ 116883 h 130892"/>
                <a:gd name="connsiteX14" fmla="*/ 399 w 61491"/>
                <a:gd name="connsiteY14" fmla="*/ 125238 h 130892"/>
                <a:gd name="connsiteX15" fmla="*/ 399 w 61491"/>
                <a:gd name="connsiteY15" fmla="*/ 130993 h 130892"/>
                <a:gd name="connsiteX16" fmla="*/ 22034 w 61491"/>
                <a:gd name="connsiteY16" fmla="*/ 130436 h 130892"/>
                <a:gd name="connsiteX17" fmla="*/ 46138 w 61491"/>
                <a:gd name="connsiteY17" fmla="*/ 130993 h 130892"/>
                <a:gd name="connsiteX18" fmla="*/ 46138 w 61491"/>
                <a:gd name="connsiteY18" fmla="*/ 125238 h 130892"/>
                <a:gd name="connsiteX19" fmla="*/ 42152 w 61491"/>
                <a:gd name="connsiteY19" fmla="*/ 125238 h 130892"/>
                <a:gd name="connsiteX20" fmla="*/ 27728 w 61491"/>
                <a:gd name="connsiteY20" fmla="*/ 116512 h 130892"/>
                <a:gd name="connsiteX21" fmla="*/ 27728 w 61491"/>
                <a:gd name="connsiteY21" fmla="*/ 56728 h 130892"/>
                <a:gd name="connsiteX22" fmla="*/ 49364 w 61491"/>
                <a:gd name="connsiteY22" fmla="*/ 56728 h 130892"/>
                <a:gd name="connsiteX23" fmla="*/ 49364 w 61491"/>
                <a:gd name="connsiteY23" fmla="*/ 50973 h 130892"/>
                <a:gd name="connsiteX24" fmla="*/ 27159 w 61491"/>
                <a:gd name="connsiteY24" fmla="*/ 50973 h 13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491" h="130892">
                  <a:moveTo>
                    <a:pt x="27159" y="50973"/>
                  </a:moveTo>
                  <a:lnTo>
                    <a:pt x="27159" y="29436"/>
                  </a:lnTo>
                  <a:cubicBezTo>
                    <a:pt x="27159" y="13098"/>
                    <a:pt x="36269" y="4186"/>
                    <a:pt x="44619" y="4186"/>
                  </a:cubicBezTo>
                  <a:cubicBezTo>
                    <a:pt x="45189" y="4186"/>
                    <a:pt x="48035" y="4186"/>
                    <a:pt x="50882" y="5485"/>
                  </a:cubicBezTo>
                  <a:cubicBezTo>
                    <a:pt x="48605" y="6228"/>
                    <a:pt x="45189" y="8642"/>
                    <a:pt x="45189" y="13283"/>
                  </a:cubicBezTo>
                  <a:cubicBezTo>
                    <a:pt x="45189" y="17553"/>
                    <a:pt x="48225" y="21267"/>
                    <a:pt x="53349" y="21267"/>
                  </a:cubicBezTo>
                  <a:cubicBezTo>
                    <a:pt x="58853" y="21267"/>
                    <a:pt x="61700" y="17553"/>
                    <a:pt x="61700" y="13098"/>
                  </a:cubicBezTo>
                  <a:cubicBezTo>
                    <a:pt x="61700" y="6228"/>
                    <a:pt x="54678" y="101"/>
                    <a:pt x="44619" y="101"/>
                  </a:cubicBezTo>
                  <a:cubicBezTo>
                    <a:pt x="31334" y="101"/>
                    <a:pt x="15202" y="9941"/>
                    <a:pt x="15202" y="29622"/>
                  </a:cubicBezTo>
                  <a:lnTo>
                    <a:pt x="15202" y="50973"/>
                  </a:lnTo>
                  <a:lnTo>
                    <a:pt x="209" y="50973"/>
                  </a:lnTo>
                  <a:lnTo>
                    <a:pt x="209" y="56728"/>
                  </a:lnTo>
                  <a:lnTo>
                    <a:pt x="15202" y="56728"/>
                  </a:lnTo>
                  <a:lnTo>
                    <a:pt x="15202" y="116883"/>
                  </a:lnTo>
                  <a:cubicBezTo>
                    <a:pt x="15202" y="125238"/>
                    <a:pt x="13114" y="125238"/>
                    <a:pt x="399" y="125238"/>
                  </a:cubicBezTo>
                  <a:lnTo>
                    <a:pt x="399" y="130993"/>
                  </a:lnTo>
                  <a:cubicBezTo>
                    <a:pt x="7800" y="130808"/>
                    <a:pt x="16720" y="130436"/>
                    <a:pt x="22034" y="130436"/>
                  </a:cubicBezTo>
                  <a:cubicBezTo>
                    <a:pt x="29626" y="130436"/>
                    <a:pt x="38546" y="130436"/>
                    <a:pt x="46138" y="130993"/>
                  </a:cubicBezTo>
                  <a:lnTo>
                    <a:pt x="46138" y="125238"/>
                  </a:lnTo>
                  <a:lnTo>
                    <a:pt x="42152" y="125238"/>
                  </a:lnTo>
                  <a:cubicBezTo>
                    <a:pt x="28108" y="125238"/>
                    <a:pt x="27728" y="123195"/>
                    <a:pt x="27728" y="116512"/>
                  </a:cubicBezTo>
                  <a:lnTo>
                    <a:pt x="27728" y="56728"/>
                  </a:lnTo>
                  <a:lnTo>
                    <a:pt x="49364" y="56728"/>
                  </a:lnTo>
                  <a:lnTo>
                    <a:pt x="49364" y="50973"/>
                  </a:lnTo>
                  <a:lnTo>
                    <a:pt x="27159" y="50973"/>
                  </a:lnTo>
                  <a:close/>
                </a:path>
              </a:pathLst>
            </a:custGeom>
            <a:solidFill>
              <a:srgbClr val="000000"/>
            </a:solidFill>
            <a:ln w="19050" cap="flat">
              <a:noFill/>
              <a:prstDash val="solid"/>
              <a:miter/>
            </a:ln>
          </p:spPr>
          <p:txBody>
            <a:bodyPr rtlCol="0" anchor="ctr"/>
            <a:lstStyle/>
            <a:p>
              <a:endParaRPr lang="en-CN"/>
            </a:p>
          </p:txBody>
        </p:sp>
        <p:sp>
          <p:nvSpPr>
            <p:cNvPr id="127" name="Freeform 126">
              <a:extLst>
                <a:ext uri="{FF2B5EF4-FFF2-40B4-BE49-F238E27FC236}">
                  <a16:creationId xmlns:a16="http://schemas.microsoft.com/office/drawing/2014/main" id="{C0129ADD-882E-D480-C5AC-949B45B42B83}"/>
                </a:ext>
              </a:extLst>
            </p:cNvPr>
            <p:cNvSpPr/>
            <p:nvPr>
              <p:custDataLst>
                <p:tags r:id="rId35"/>
              </p:custDataLst>
            </p:nvPr>
          </p:nvSpPr>
          <p:spPr>
            <a:xfrm>
              <a:off x="18157313" y="12819681"/>
              <a:ext cx="59403" cy="116224"/>
            </a:xfrm>
            <a:custGeom>
              <a:avLst/>
              <a:gdLst>
                <a:gd name="connsiteX0" fmla="*/ 29439 w 59403"/>
                <a:gd name="connsiteY0" fmla="*/ 40019 h 116224"/>
                <a:gd name="connsiteX1" fmla="*/ 56579 w 59403"/>
                <a:gd name="connsiteY1" fmla="*/ 40019 h 116224"/>
                <a:gd name="connsiteX2" fmla="*/ 56579 w 59403"/>
                <a:gd name="connsiteY2" fmla="*/ 34263 h 116224"/>
                <a:gd name="connsiteX3" fmla="*/ 29439 w 59403"/>
                <a:gd name="connsiteY3" fmla="*/ 34263 h 116224"/>
                <a:gd name="connsiteX4" fmla="*/ 29439 w 59403"/>
                <a:gd name="connsiteY4" fmla="*/ 101 h 116224"/>
                <a:gd name="connsiteX5" fmla="*/ 24695 w 59403"/>
                <a:gd name="connsiteY5" fmla="*/ 101 h 116224"/>
                <a:gd name="connsiteX6" fmla="*/ 212 w 59403"/>
                <a:gd name="connsiteY6" fmla="*/ 35934 h 116224"/>
                <a:gd name="connsiteX7" fmla="*/ 212 w 59403"/>
                <a:gd name="connsiteY7" fmla="*/ 40019 h 116224"/>
                <a:gd name="connsiteX8" fmla="*/ 16344 w 59403"/>
                <a:gd name="connsiteY8" fmla="*/ 40019 h 116224"/>
                <a:gd name="connsiteX9" fmla="*/ 16344 w 59403"/>
                <a:gd name="connsiteY9" fmla="*/ 91261 h 116224"/>
                <a:gd name="connsiteX10" fmla="*/ 40827 w 59403"/>
                <a:gd name="connsiteY10" fmla="*/ 116326 h 116224"/>
                <a:gd name="connsiteX11" fmla="*/ 59616 w 59403"/>
                <a:gd name="connsiteY11" fmla="*/ 91261 h 116224"/>
                <a:gd name="connsiteX12" fmla="*/ 59616 w 59403"/>
                <a:gd name="connsiteY12" fmla="*/ 80679 h 116224"/>
                <a:gd name="connsiteX13" fmla="*/ 54871 w 59403"/>
                <a:gd name="connsiteY13" fmla="*/ 80679 h 116224"/>
                <a:gd name="connsiteX14" fmla="*/ 54871 w 59403"/>
                <a:gd name="connsiteY14" fmla="*/ 90890 h 116224"/>
                <a:gd name="connsiteX15" fmla="*/ 42155 w 59403"/>
                <a:gd name="connsiteY15" fmla="*/ 111684 h 116224"/>
                <a:gd name="connsiteX16" fmla="*/ 29439 w 59403"/>
                <a:gd name="connsiteY16" fmla="*/ 91633 h 116224"/>
                <a:gd name="connsiteX17" fmla="*/ 29439 w 59403"/>
                <a:gd name="connsiteY17" fmla="*/ 40019 h 1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03" h="116224">
                  <a:moveTo>
                    <a:pt x="29439" y="40019"/>
                  </a:moveTo>
                  <a:lnTo>
                    <a:pt x="56579" y="40019"/>
                  </a:lnTo>
                  <a:lnTo>
                    <a:pt x="56579" y="34263"/>
                  </a:lnTo>
                  <a:lnTo>
                    <a:pt x="29439" y="34263"/>
                  </a:lnTo>
                  <a:lnTo>
                    <a:pt x="29439" y="101"/>
                  </a:lnTo>
                  <a:lnTo>
                    <a:pt x="24695" y="101"/>
                  </a:lnTo>
                  <a:cubicBezTo>
                    <a:pt x="24505" y="15326"/>
                    <a:pt x="18811" y="35191"/>
                    <a:pt x="212" y="35934"/>
                  </a:cubicBezTo>
                  <a:lnTo>
                    <a:pt x="212" y="40019"/>
                  </a:lnTo>
                  <a:lnTo>
                    <a:pt x="16344" y="40019"/>
                  </a:lnTo>
                  <a:lnTo>
                    <a:pt x="16344" y="91261"/>
                  </a:lnTo>
                  <a:cubicBezTo>
                    <a:pt x="16344" y="114098"/>
                    <a:pt x="33994" y="116326"/>
                    <a:pt x="40827" y="116326"/>
                  </a:cubicBezTo>
                  <a:cubicBezTo>
                    <a:pt x="54301" y="116326"/>
                    <a:pt x="59616" y="103144"/>
                    <a:pt x="59616" y="91261"/>
                  </a:cubicBezTo>
                  <a:lnTo>
                    <a:pt x="59616" y="80679"/>
                  </a:lnTo>
                  <a:lnTo>
                    <a:pt x="54871" y="80679"/>
                  </a:lnTo>
                  <a:lnTo>
                    <a:pt x="54871" y="90890"/>
                  </a:lnTo>
                  <a:cubicBezTo>
                    <a:pt x="54871" y="104629"/>
                    <a:pt x="49177" y="111684"/>
                    <a:pt x="42155" y="111684"/>
                  </a:cubicBezTo>
                  <a:cubicBezTo>
                    <a:pt x="29439" y="111684"/>
                    <a:pt x="29439" y="94789"/>
                    <a:pt x="29439" y="91633"/>
                  </a:cubicBezTo>
                  <a:lnTo>
                    <a:pt x="29439" y="40019"/>
                  </a:lnTo>
                  <a:close/>
                </a:path>
              </a:pathLst>
            </a:custGeom>
            <a:solidFill>
              <a:srgbClr val="000000"/>
            </a:solidFill>
            <a:ln w="19050" cap="flat">
              <a:noFill/>
              <a:prstDash val="solid"/>
              <a:miter/>
            </a:ln>
          </p:spPr>
          <p:txBody>
            <a:bodyPr rtlCol="0" anchor="ctr"/>
            <a:lstStyle/>
            <a:p>
              <a:endParaRPr lang="en-CN"/>
            </a:p>
          </p:txBody>
        </p:sp>
        <p:sp>
          <p:nvSpPr>
            <p:cNvPr id="128" name="Freeform 127">
              <a:extLst>
                <a:ext uri="{FF2B5EF4-FFF2-40B4-BE49-F238E27FC236}">
                  <a16:creationId xmlns:a16="http://schemas.microsoft.com/office/drawing/2014/main" id="{C9CF0AA0-B2F9-EF73-E453-BE5FC2F4915E}"/>
                </a:ext>
              </a:extLst>
            </p:cNvPr>
            <p:cNvSpPr/>
            <p:nvPr>
              <p:custDataLst>
                <p:tags r:id="rId36"/>
              </p:custDataLst>
            </p:nvPr>
          </p:nvSpPr>
          <p:spPr>
            <a:xfrm>
              <a:off x="18233587" y="12851801"/>
              <a:ext cx="148224" cy="82062"/>
            </a:xfrm>
            <a:custGeom>
              <a:avLst/>
              <a:gdLst>
                <a:gd name="connsiteX0" fmla="*/ 15019 w 148224"/>
                <a:gd name="connsiteY0" fmla="*/ 18296 h 82062"/>
                <a:gd name="connsiteX1" fmla="*/ 15019 w 148224"/>
                <a:gd name="connsiteY1" fmla="*/ 68054 h 82062"/>
                <a:gd name="connsiteX2" fmla="*/ 216 w 148224"/>
                <a:gd name="connsiteY2" fmla="*/ 76408 h 82062"/>
                <a:gd name="connsiteX3" fmla="*/ 216 w 148224"/>
                <a:gd name="connsiteY3" fmla="*/ 82164 h 82062"/>
                <a:gd name="connsiteX4" fmla="*/ 21662 w 148224"/>
                <a:gd name="connsiteY4" fmla="*/ 81607 h 82062"/>
                <a:gd name="connsiteX5" fmla="*/ 42918 w 148224"/>
                <a:gd name="connsiteY5" fmla="*/ 82164 h 82062"/>
                <a:gd name="connsiteX6" fmla="*/ 42918 w 148224"/>
                <a:gd name="connsiteY6" fmla="*/ 76408 h 82062"/>
                <a:gd name="connsiteX7" fmla="*/ 28115 w 148224"/>
                <a:gd name="connsiteY7" fmla="*/ 68054 h 82062"/>
                <a:gd name="connsiteX8" fmla="*/ 28115 w 148224"/>
                <a:gd name="connsiteY8" fmla="*/ 33892 h 82062"/>
                <a:gd name="connsiteX9" fmla="*/ 53736 w 148224"/>
                <a:gd name="connsiteY9" fmla="*/ 4186 h 82062"/>
                <a:gd name="connsiteX10" fmla="*/ 67780 w 148224"/>
                <a:gd name="connsiteY10" fmla="*/ 24794 h 82062"/>
                <a:gd name="connsiteX11" fmla="*/ 67780 w 148224"/>
                <a:gd name="connsiteY11" fmla="*/ 68054 h 82062"/>
                <a:gd name="connsiteX12" fmla="*/ 52977 w 148224"/>
                <a:gd name="connsiteY12" fmla="*/ 76408 h 82062"/>
                <a:gd name="connsiteX13" fmla="*/ 52977 w 148224"/>
                <a:gd name="connsiteY13" fmla="*/ 82164 h 82062"/>
                <a:gd name="connsiteX14" fmla="*/ 74423 w 148224"/>
                <a:gd name="connsiteY14" fmla="*/ 81607 h 82062"/>
                <a:gd name="connsiteX15" fmla="*/ 95679 w 148224"/>
                <a:gd name="connsiteY15" fmla="*/ 82164 h 82062"/>
                <a:gd name="connsiteX16" fmla="*/ 95679 w 148224"/>
                <a:gd name="connsiteY16" fmla="*/ 76408 h 82062"/>
                <a:gd name="connsiteX17" fmla="*/ 80876 w 148224"/>
                <a:gd name="connsiteY17" fmla="*/ 68054 h 82062"/>
                <a:gd name="connsiteX18" fmla="*/ 80876 w 148224"/>
                <a:gd name="connsiteY18" fmla="*/ 33892 h 82062"/>
                <a:gd name="connsiteX19" fmla="*/ 106497 w 148224"/>
                <a:gd name="connsiteY19" fmla="*/ 4186 h 82062"/>
                <a:gd name="connsiteX20" fmla="*/ 120541 w 148224"/>
                <a:gd name="connsiteY20" fmla="*/ 24794 h 82062"/>
                <a:gd name="connsiteX21" fmla="*/ 120541 w 148224"/>
                <a:gd name="connsiteY21" fmla="*/ 68054 h 82062"/>
                <a:gd name="connsiteX22" fmla="*/ 105738 w 148224"/>
                <a:gd name="connsiteY22" fmla="*/ 76408 h 82062"/>
                <a:gd name="connsiteX23" fmla="*/ 105738 w 148224"/>
                <a:gd name="connsiteY23" fmla="*/ 82164 h 82062"/>
                <a:gd name="connsiteX24" fmla="*/ 127184 w 148224"/>
                <a:gd name="connsiteY24" fmla="*/ 81607 h 82062"/>
                <a:gd name="connsiteX25" fmla="*/ 148440 w 148224"/>
                <a:gd name="connsiteY25" fmla="*/ 82164 h 82062"/>
                <a:gd name="connsiteX26" fmla="*/ 148440 w 148224"/>
                <a:gd name="connsiteY26" fmla="*/ 76408 h 82062"/>
                <a:gd name="connsiteX27" fmla="*/ 133637 w 148224"/>
                <a:gd name="connsiteY27" fmla="*/ 70839 h 82062"/>
                <a:gd name="connsiteX28" fmla="*/ 133637 w 148224"/>
                <a:gd name="connsiteY28" fmla="*/ 35377 h 82062"/>
                <a:gd name="connsiteX29" fmla="*/ 127753 w 148224"/>
                <a:gd name="connsiteY29" fmla="*/ 6971 h 82062"/>
                <a:gd name="connsiteX30" fmla="*/ 107826 w 148224"/>
                <a:gd name="connsiteY30" fmla="*/ 101 h 82062"/>
                <a:gd name="connsiteX31" fmla="*/ 80306 w 148224"/>
                <a:gd name="connsiteY31" fmla="*/ 18296 h 82062"/>
                <a:gd name="connsiteX32" fmla="*/ 55065 w 148224"/>
                <a:gd name="connsiteY32" fmla="*/ 101 h 82062"/>
                <a:gd name="connsiteX33" fmla="*/ 26976 w 148224"/>
                <a:gd name="connsiteY33" fmla="*/ 19596 h 82062"/>
                <a:gd name="connsiteX34" fmla="*/ 26976 w 148224"/>
                <a:gd name="connsiteY34" fmla="*/ 101 h 82062"/>
                <a:gd name="connsiteX35" fmla="*/ 216 w 148224"/>
                <a:gd name="connsiteY35" fmla="*/ 2143 h 82062"/>
                <a:gd name="connsiteX36" fmla="*/ 216 w 148224"/>
                <a:gd name="connsiteY36" fmla="*/ 7899 h 82062"/>
                <a:gd name="connsiteX37" fmla="*/ 15019 w 148224"/>
                <a:gd name="connsiteY37" fmla="*/ 18296 h 8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224" h="82062">
                  <a:moveTo>
                    <a:pt x="15019" y="18296"/>
                  </a:moveTo>
                  <a:lnTo>
                    <a:pt x="15019" y="68054"/>
                  </a:lnTo>
                  <a:cubicBezTo>
                    <a:pt x="15019" y="76408"/>
                    <a:pt x="12931" y="76408"/>
                    <a:pt x="216" y="76408"/>
                  </a:cubicBezTo>
                  <a:lnTo>
                    <a:pt x="216" y="82164"/>
                  </a:lnTo>
                  <a:cubicBezTo>
                    <a:pt x="6858" y="81978"/>
                    <a:pt x="16537" y="81607"/>
                    <a:pt x="21662" y="81607"/>
                  </a:cubicBezTo>
                  <a:cubicBezTo>
                    <a:pt x="26596" y="81607"/>
                    <a:pt x="36465" y="81978"/>
                    <a:pt x="42918" y="82164"/>
                  </a:cubicBezTo>
                  <a:lnTo>
                    <a:pt x="42918" y="76408"/>
                  </a:lnTo>
                  <a:cubicBezTo>
                    <a:pt x="30202" y="76408"/>
                    <a:pt x="28115" y="76408"/>
                    <a:pt x="28115" y="68054"/>
                  </a:cubicBezTo>
                  <a:lnTo>
                    <a:pt x="28115" y="33892"/>
                  </a:lnTo>
                  <a:cubicBezTo>
                    <a:pt x="28115" y="14583"/>
                    <a:pt x="41590" y="4186"/>
                    <a:pt x="53736" y="4186"/>
                  </a:cubicBezTo>
                  <a:cubicBezTo>
                    <a:pt x="65693" y="4186"/>
                    <a:pt x="67780" y="14212"/>
                    <a:pt x="67780" y="24794"/>
                  </a:cubicBezTo>
                  <a:lnTo>
                    <a:pt x="67780" y="68054"/>
                  </a:lnTo>
                  <a:cubicBezTo>
                    <a:pt x="67780" y="76408"/>
                    <a:pt x="65693" y="76408"/>
                    <a:pt x="52977" y="76408"/>
                  </a:cubicBezTo>
                  <a:lnTo>
                    <a:pt x="52977" y="82164"/>
                  </a:lnTo>
                  <a:cubicBezTo>
                    <a:pt x="59619" y="81978"/>
                    <a:pt x="69299" y="81607"/>
                    <a:pt x="74423" y="81607"/>
                  </a:cubicBezTo>
                  <a:cubicBezTo>
                    <a:pt x="79357" y="81607"/>
                    <a:pt x="89226" y="81978"/>
                    <a:pt x="95679" y="82164"/>
                  </a:cubicBezTo>
                  <a:lnTo>
                    <a:pt x="95679" y="76408"/>
                  </a:lnTo>
                  <a:cubicBezTo>
                    <a:pt x="82963" y="76408"/>
                    <a:pt x="80876" y="76408"/>
                    <a:pt x="80876" y="68054"/>
                  </a:cubicBezTo>
                  <a:lnTo>
                    <a:pt x="80876" y="33892"/>
                  </a:lnTo>
                  <a:cubicBezTo>
                    <a:pt x="80876" y="14583"/>
                    <a:pt x="94351" y="4186"/>
                    <a:pt x="106497" y="4186"/>
                  </a:cubicBezTo>
                  <a:cubicBezTo>
                    <a:pt x="118454" y="4186"/>
                    <a:pt x="120541" y="14212"/>
                    <a:pt x="120541" y="24794"/>
                  </a:cubicBezTo>
                  <a:lnTo>
                    <a:pt x="120541" y="68054"/>
                  </a:lnTo>
                  <a:cubicBezTo>
                    <a:pt x="120541" y="76408"/>
                    <a:pt x="118454" y="76408"/>
                    <a:pt x="105738" y="76408"/>
                  </a:cubicBezTo>
                  <a:lnTo>
                    <a:pt x="105738" y="82164"/>
                  </a:lnTo>
                  <a:cubicBezTo>
                    <a:pt x="112381" y="81978"/>
                    <a:pt x="122060" y="81607"/>
                    <a:pt x="127184" y="81607"/>
                  </a:cubicBezTo>
                  <a:cubicBezTo>
                    <a:pt x="132119" y="81607"/>
                    <a:pt x="141988" y="81978"/>
                    <a:pt x="148440" y="82164"/>
                  </a:cubicBezTo>
                  <a:lnTo>
                    <a:pt x="148440" y="76408"/>
                  </a:lnTo>
                  <a:cubicBezTo>
                    <a:pt x="138571" y="76408"/>
                    <a:pt x="133827" y="76408"/>
                    <a:pt x="133637" y="70839"/>
                  </a:cubicBezTo>
                  <a:lnTo>
                    <a:pt x="133637" y="35377"/>
                  </a:lnTo>
                  <a:cubicBezTo>
                    <a:pt x="133637" y="19410"/>
                    <a:pt x="133637" y="13655"/>
                    <a:pt x="127753" y="6971"/>
                  </a:cubicBezTo>
                  <a:cubicBezTo>
                    <a:pt x="125096" y="3814"/>
                    <a:pt x="118833" y="101"/>
                    <a:pt x="107826" y="101"/>
                  </a:cubicBezTo>
                  <a:cubicBezTo>
                    <a:pt x="91883" y="101"/>
                    <a:pt x="83533" y="11241"/>
                    <a:pt x="80306" y="18296"/>
                  </a:cubicBezTo>
                  <a:cubicBezTo>
                    <a:pt x="77649" y="2143"/>
                    <a:pt x="63605" y="101"/>
                    <a:pt x="55065" y="101"/>
                  </a:cubicBezTo>
                  <a:cubicBezTo>
                    <a:pt x="41210" y="101"/>
                    <a:pt x="32290" y="8085"/>
                    <a:pt x="26976" y="19596"/>
                  </a:cubicBezTo>
                  <a:lnTo>
                    <a:pt x="26976" y="101"/>
                  </a:lnTo>
                  <a:lnTo>
                    <a:pt x="216" y="2143"/>
                  </a:lnTo>
                  <a:lnTo>
                    <a:pt x="216" y="7899"/>
                  </a:lnTo>
                  <a:cubicBezTo>
                    <a:pt x="13501" y="7899"/>
                    <a:pt x="15019" y="9199"/>
                    <a:pt x="15019" y="18296"/>
                  </a:cubicBezTo>
                  <a:close/>
                </a:path>
              </a:pathLst>
            </a:custGeom>
            <a:solidFill>
              <a:srgbClr val="000000"/>
            </a:solidFill>
            <a:ln w="19050" cap="flat">
              <a:noFill/>
              <a:prstDash val="solid"/>
              <a:miter/>
            </a:ln>
          </p:spPr>
          <p:txBody>
            <a:bodyPr rtlCol="0" anchor="ctr"/>
            <a:lstStyle/>
            <a:p>
              <a:endParaRPr lang="en-CN"/>
            </a:p>
          </p:txBody>
        </p:sp>
        <p:sp>
          <p:nvSpPr>
            <p:cNvPr id="129" name="Freeform 128">
              <a:extLst>
                <a:ext uri="{FF2B5EF4-FFF2-40B4-BE49-F238E27FC236}">
                  <a16:creationId xmlns:a16="http://schemas.microsoft.com/office/drawing/2014/main" id="{DE2D8DA4-28FC-62C0-A305-43F0D35D2200}"/>
                </a:ext>
              </a:extLst>
            </p:cNvPr>
            <p:cNvSpPr/>
            <p:nvPr>
              <p:custDataLst>
                <p:tags r:id="rId37"/>
              </p:custDataLst>
            </p:nvPr>
          </p:nvSpPr>
          <p:spPr>
            <a:xfrm>
              <a:off x="18393642" y="12850687"/>
              <a:ext cx="85594" cy="85219"/>
            </a:xfrm>
            <a:custGeom>
              <a:avLst/>
              <a:gdLst>
                <a:gd name="connsiteX0" fmla="*/ 55452 w 85594"/>
                <a:gd name="connsiteY0" fmla="*/ 69168 h 85219"/>
                <a:gd name="connsiteX1" fmla="*/ 70256 w 85594"/>
                <a:gd name="connsiteY1" fmla="*/ 84392 h 85219"/>
                <a:gd name="connsiteX2" fmla="*/ 85819 w 85594"/>
                <a:gd name="connsiteY2" fmla="*/ 66754 h 85219"/>
                <a:gd name="connsiteX3" fmla="*/ 85819 w 85594"/>
                <a:gd name="connsiteY3" fmla="*/ 56357 h 85219"/>
                <a:gd name="connsiteX4" fmla="*/ 81074 w 85594"/>
                <a:gd name="connsiteY4" fmla="*/ 56357 h 85219"/>
                <a:gd name="connsiteX5" fmla="*/ 81074 w 85594"/>
                <a:gd name="connsiteY5" fmla="*/ 66754 h 85219"/>
                <a:gd name="connsiteX6" fmla="*/ 74241 w 85594"/>
                <a:gd name="connsiteY6" fmla="*/ 78636 h 85219"/>
                <a:gd name="connsiteX7" fmla="*/ 67219 w 85594"/>
                <a:gd name="connsiteY7" fmla="*/ 69353 h 85219"/>
                <a:gd name="connsiteX8" fmla="*/ 67219 w 85594"/>
                <a:gd name="connsiteY8" fmla="*/ 32221 h 85219"/>
                <a:gd name="connsiteX9" fmla="*/ 60387 w 85594"/>
                <a:gd name="connsiteY9" fmla="*/ 10313 h 85219"/>
                <a:gd name="connsiteX10" fmla="*/ 34386 w 85594"/>
                <a:gd name="connsiteY10" fmla="*/ 101 h 85219"/>
                <a:gd name="connsiteX11" fmla="*/ 5728 w 85594"/>
                <a:gd name="connsiteY11" fmla="*/ 21081 h 85219"/>
                <a:gd name="connsiteX12" fmla="*/ 14458 w 85594"/>
                <a:gd name="connsiteY12" fmla="*/ 29807 h 85219"/>
                <a:gd name="connsiteX13" fmla="*/ 23188 w 85594"/>
                <a:gd name="connsiteY13" fmla="*/ 21267 h 85219"/>
                <a:gd name="connsiteX14" fmla="*/ 13509 w 85594"/>
                <a:gd name="connsiteY14" fmla="*/ 12726 h 85219"/>
                <a:gd name="connsiteX15" fmla="*/ 34006 w 85594"/>
                <a:gd name="connsiteY15" fmla="*/ 4186 h 85219"/>
                <a:gd name="connsiteX16" fmla="*/ 54124 w 85594"/>
                <a:gd name="connsiteY16" fmla="*/ 27951 h 85219"/>
                <a:gd name="connsiteX17" fmla="*/ 54124 w 85594"/>
                <a:gd name="connsiteY17" fmla="*/ 34820 h 85219"/>
                <a:gd name="connsiteX18" fmla="*/ 19203 w 85594"/>
                <a:gd name="connsiteY18" fmla="*/ 41504 h 85219"/>
                <a:gd name="connsiteX19" fmla="*/ 224 w 85594"/>
                <a:gd name="connsiteY19" fmla="*/ 65640 h 85219"/>
                <a:gd name="connsiteX20" fmla="*/ 30590 w 85594"/>
                <a:gd name="connsiteY20" fmla="*/ 85320 h 85219"/>
                <a:gd name="connsiteX21" fmla="*/ 55452 w 85594"/>
                <a:gd name="connsiteY21" fmla="*/ 69168 h 85219"/>
                <a:gd name="connsiteX22" fmla="*/ 54124 w 85594"/>
                <a:gd name="connsiteY22" fmla="*/ 38719 h 85219"/>
                <a:gd name="connsiteX23" fmla="*/ 54124 w 85594"/>
                <a:gd name="connsiteY23" fmla="*/ 57285 h 85219"/>
                <a:gd name="connsiteX24" fmla="*/ 31919 w 85594"/>
                <a:gd name="connsiteY24" fmla="*/ 81236 h 85219"/>
                <a:gd name="connsiteX25" fmla="*/ 14838 w 85594"/>
                <a:gd name="connsiteY25" fmla="*/ 65454 h 85219"/>
                <a:gd name="connsiteX26" fmla="*/ 54124 w 85594"/>
                <a:gd name="connsiteY26" fmla="*/ 3871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594" h="85219">
                  <a:moveTo>
                    <a:pt x="55452" y="69168"/>
                  </a:moveTo>
                  <a:cubicBezTo>
                    <a:pt x="56212" y="76594"/>
                    <a:pt x="61336" y="84392"/>
                    <a:pt x="70256" y="84392"/>
                  </a:cubicBezTo>
                  <a:cubicBezTo>
                    <a:pt x="74241" y="84392"/>
                    <a:pt x="85819" y="81793"/>
                    <a:pt x="85819" y="66754"/>
                  </a:cubicBezTo>
                  <a:lnTo>
                    <a:pt x="85819" y="56357"/>
                  </a:lnTo>
                  <a:lnTo>
                    <a:pt x="81074" y="56357"/>
                  </a:lnTo>
                  <a:lnTo>
                    <a:pt x="81074" y="66754"/>
                  </a:lnTo>
                  <a:cubicBezTo>
                    <a:pt x="81074" y="77522"/>
                    <a:pt x="76329" y="78636"/>
                    <a:pt x="74241" y="78636"/>
                  </a:cubicBezTo>
                  <a:cubicBezTo>
                    <a:pt x="67978" y="78636"/>
                    <a:pt x="67219" y="70282"/>
                    <a:pt x="67219" y="69353"/>
                  </a:cubicBezTo>
                  <a:lnTo>
                    <a:pt x="67219" y="32221"/>
                  </a:lnTo>
                  <a:cubicBezTo>
                    <a:pt x="67219" y="24423"/>
                    <a:pt x="67219" y="17182"/>
                    <a:pt x="60387" y="10313"/>
                  </a:cubicBezTo>
                  <a:cubicBezTo>
                    <a:pt x="52985" y="3072"/>
                    <a:pt x="43496" y="101"/>
                    <a:pt x="34386" y="101"/>
                  </a:cubicBezTo>
                  <a:cubicBezTo>
                    <a:pt x="18823" y="101"/>
                    <a:pt x="5728" y="8827"/>
                    <a:pt x="5728" y="21081"/>
                  </a:cubicBezTo>
                  <a:cubicBezTo>
                    <a:pt x="5728" y="26651"/>
                    <a:pt x="9524" y="29807"/>
                    <a:pt x="14458" y="29807"/>
                  </a:cubicBezTo>
                  <a:cubicBezTo>
                    <a:pt x="19772" y="29807"/>
                    <a:pt x="23188" y="26094"/>
                    <a:pt x="23188" y="21267"/>
                  </a:cubicBezTo>
                  <a:cubicBezTo>
                    <a:pt x="23188" y="19039"/>
                    <a:pt x="22239" y="12912"/>
                    <a:pt x="13509" y="12726"/>
                  </a:cubicBezTo>
                  <a:cubicBezTo>
                    <a:pt x="18633" y="6228"/>
                    <a:pt x="27933" y="4186"/>
                    <a:pt x="34006" y="4186"/>
                  </a:cubicBezTo>
                  <a:cubicBezTo>
                    <a:pt x="43306" y="4186"/>
                    <a:pt x="54124" y="11427"/>
                    <a:pt x="54124" y="27951"/>
                  </a:cubicBezTo>
                  <a:lnTo>
                    <a:pt x="54124" y="34820"/>
                  </a:lnTo>
                  <a:cubicBezTo>
                    <a:pt x="44445" y="35377"/>
                    <a:pt x="31159" y="35934"/>
                    <a:pt x="19203" y="41504"/>
                  </a:cubicBezTo>
                  <a:cubicBezTo>
                    <a:pt x="4969" y="47816"/>
                    <a:pt x="224" y="57471"/>
                    <a:pt x="224" y="65640"/>
                  </a:cubicBezTo>
                  <a:cubicBezTo>
                    <a:pt x="224" y="80679"/>
                    <a:pt x="18633" y="85320"/>
                    <a:pt x="30590" y="85320"/>
                  </a:cubicBezTo>
                  <a:cubicBezTo>
                    <a:pt x="43116" y="85320"/>
                    <a:pt x="51846" y="77894"/>
                    <a:pt x="55452" y="69168"/>
                  </a:cubicBezTo>
                  <a:close/>
                  <a:moveTo>
                    <a:pt x="54124" y="38719"/>
                  </a:moveTo>
                  <a:lnTo>
                    <a:pt x="54124" y="57285"/>
                  </a:lnTo>
                  <a:cubicBezTo>
                    <a:pt x="54124" y="74923"/>
                    <a:pt x="40459" y="81236"/>
                    <a:pt x="31919" y="81236"/>
                  </a:cubicBezTo>
                  <a:cubicBezTo>
                    <a:pt x="22619" y="81236"/>
                    <a:pt x="14838" y="74738"/>
                    <a:pt x="14838" y="65454"/>
                  </a:cubicBezTo>
                  <a:cubicBezTo>
                    <a:pt x="14838" y="55243"/>
                    <a:pt x="22809" y="39833"/>
                    <a:pt x="54124" y="38719"/>
                  </a:cubicBezTo>
                  <a:close/>
                </a:path>
              </a:pathLst>
            </a:custGeom>
            <a:solidFill>
              <a:srgbClr val="000000"/>
            </a:solidFill>
            <a:ln w="19050" cap="flat">
              <a:noFill/>
              <a:prstDash val="solid"/>
              <a:miter/>
            </a:ln>
          </p:spPr>
          <p:txBody>
            <a:bodyPr rtlCol="0" anchor="ctr"/>
            <a:lstStyle/>
            <a:p>
              <a:endParaRPr lang="en-CN"/>
            </a:p>
          </p:txBody>
        </p:sp>
        <p:sp>
          <p:nvSpPr>
            <p:cNvPr id="130" name="Freeform 129">
              <a:extLst>
                <a:ext uri="{FF2B5EF4-FFF2-40B4-BE49-F238E27FC236}">
                  <a16:creationId xmlns:a16="http://schemas.microsoft.com/office/drawing/2014/main" id="{602A01A5-2D9D-4C94-2F1A-60FB7C40D4F1}"/>
                </a:ext>
              </a:extLst>
            </p:cNvPr>
            <p:cNvSpPr/>
            <p:nvPr>
              <p:custDataLst>
                <p:tags r:id="rId38"/>
              </p:custDataLst>
            </p:nvPr>
          </p:nvSpPr>
          <p:spPr>
            <a:xfrm>
              <a:off x="18482843" y="12853843"/>
              <a:ext cx="95653" cy="80020"/>
            </a:xfrm>
            <a:custGeom>
              <a:avLst/>
              <a:gdLst>
                <a:gd name="connsiteX0" fmla="*/ 52421 w 95653"/>
                <a:gd name="connsiteY0" fmla="*/ 36491 h 80020"/>
                <a:gd name="connsiteX1" fmla="*/ 69881 w 95653"/>
                <a:gd name="connsiteY1" fmla="*/ 15511 h 80020"/>
                <a:gd name="connsiteX2" fmla="*/ 92466 w 95653"/>
                <a:gd name="connsiteY2" fmla="*/ 5857 h 80020"/>
                <a:gd name="connsiteX3" fmla="*/ 92466 w 95653"/>
                <a:gd name="connsiteY3" fmla="*/ 101 h 80020"/>
                <a:gd name="connsiteX4" fmla="*/ 76903 w 95653"/>
                <a:gd name="connsiteY4" fmla="*/ 658 h 80020"/>
                <a:gd name="connsiteX5" fmla="*/ 58684 w 95653"/>
                <a:gd name="connsiteY5" fmla="*/ 101 h 80020"/>
                <a:gd name="connsiteX6" fmla="*/ 58684 w 95653"/>
                <a:gd name="connsiteY6" fmla="*/ 5857 h 80020"/>
                <a:gd name="connsiteX7" fmla="*/ 64188 w 95653"/>
                <a:gd name="connsiteY7" fmla="*/ 11612 h 80020"/>
                <a:gd name="connsiteX8" fmla="*/ 61341 w 95653"/>
                <a:gd name="connsiteY8" fmla="*/ 18110 h 80020"/>
                <a:gd name="connsiteX9" fmla="*/ 49574 w 95653"/>
                <a:gd name="connsiteY9" fmla="*/ 32592 h 80020"/>
                <a:gd name="connsiteX10" fmla="*/ 34770 w 95653"/>
                <a:gd name="connsiteY10" fmla="*/ 13840 h 80020"/>
                <a:gd name="connsiteX11" fmla="*/ 33062 w 95653"/>
                <a:gd name="connsiteY11" fmla="*/ 10498 h 80020"/>
                <a:gd name="connsiteX12" fmla="*/ 39705 w 95653"/>
                <a:gd name="connsiteY12" fmla="*/ 5857 h 80020"/>
                <a:gd name="connsiteX13" fmla="*/ 39705 w 95653"/>
                <a:gd name="connsiteY13" fmla="*/ 101 h 80020"/>
                <a:gd name="connsiteX14" fmla="*/ 19208 w 95653"/>
                <a:gd name="connsiteY14" fmla="*/ 658 h 80020"/>
                <a:gd name="connsiteX15" fmla="*/ 1178 w 95653"/>
                <a:gd name="connsiteY15" fmla="*/ 101 h 80020"/>
                <a:gd name="connsiteX16" fmla="*/ 1178 w 95653"/>
                <a:gd name="connsiteY16" fmla="*/ 5857 h 80020"/>
                <a:gd name="connsiteX17" fmla="*/ 23573 w 95653"/>
                <a:gd name="connsiteY17" fmla="*/ 17182 h 80020"/>
                <a:gd name="connsiteX18" fmla="*/ 42362 w 95653"/>
                <a:gd name="connsiteY18" fmla="*/ 41133 h 80020"/>
                <a:gd name="connsiteX19" fmla="*/ 24522 w 95653"/>
                <a:gd name="connsiteY19" fmla="*/ 63226 h 80020"/>
                <a:gd name="connsiteX20" fmla="*/ 229 w 95653"/>
                <a:gd name="connsiteY20" fmla="*/ 74366 h 80020"/>
                <a:gd name="connsiteX21" fmla="*/ 229 w 95653"/>
                <a:gd name="connsiteY21" fmla="*/ 80122 h 80020"/>
                <a:gd name="connsiteX22" fmla="*/ 15981 w 95653"/>
                <a:gd name="connsiteY22" fmla="*/ 79565 h 80020"/>
                <a:gd name="connsiteX23" fmla="*/ 34011 w 95653"/>
                <a:gd name="connsiteY23" fmla="*/ 80122 h 80020"/>
                <a:gd name="connsiteX24" fmla="*/ 34011 w 95653"/>
                <a:gd name="connsiteY24" fmla="*/ 74366 h 80020"/>
                <a:gd name="connsiteX25" fmla="*/ 28507 w 95653"/>
                <a:gd name="connsiteY25" fmla="*/ 68611 h 80020"/>
                <a:gd name="connsiteX26" fmla="*/ 45588 w 95653"/>
                <a:gd name="connsiteY26" fmla="*/ 45032 h 80020"/>
                <a:gd name="connsiteX27" fmla="*/ 60012 w 95653"/>
                <a:gd name="connsiteY27" fmla="*/ 63598 h 80020"/>
                <a:gd name="connsiteX28" fmla="*/ 63998 w 95653"/>
                <a:gd name="connsiteY28" fmla="*/ 69725 h 80020"/>
                <a:gd name="connsiteX29" fmla="*/ 57165 w 95653"/>
                <a:gd name="connsiteY29" fmla="*/ 74366 h 80020"/>
                <a:gd name="connsiteX30" fmla="*/ 57165 w 95653"/>
                <a:gd name="connsiteY30" fmla="*/ 80122 h 80020"/>
                <a:gd name="connsiteX31" fmla="*/ 77663 w 95653"/>
                <a:gd name="connsiteY31" fmla="*/ 79565 h 80020"/>
                <a:gd name="connsiteX32" fmla="*/ 95882 w 95653"/>
                <a:gd name="connsiteY32" fmla="*/ 80122 h 80020"/>
                <a:gd name="connsiteX33" fmla="*/ 95882 w 95653"/>
                <a:gd name="connsiteY33" fmla="*/ 74366 h 80020"/>
                <a:gd name="connsiteX34" fmla="*/ 77852 w 95653"/>
                <a:gd name="connsiteY34" fmla="*/ 68611 h 80020"/>
                <a:gd name="connsiteX35" fmla="*/ 52421 w 95653"/>
                <a:gd name="connsiteY35" fmla="*/ 36491 h 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53" h="80020">
                  <a:moveTo>
                    <a:pt x="52421" y="36491"/>
                  </a:moveTo>
                  <a:cubicBezTo>
                    <a:pt x="58114" y="29436"/>
                    <a:pt x="65326" y="20338"/>
                    <a:pt x="69881" y="15511"/>
                  </a:cubicBezTo>
                  <a:cubicBezTo>
                    <a:pt x="75765" y="8827"/>
                    <a:pt x="83546" y="6042"/>
                    <a:pt x="92466" y="5857"/>
                  </a:cubicBezTo>
                  <a:lnTo>
                    <a:pt x="92466" y="101"/>
                  </a:lnTo>
                  <a:cubicBezTo>
                    <a:pt x="87532" y="473"/>
                    <a:pt x="81838" y="658"/>
                    <a:pt x="76903" y="658"/>
                  </a:cubicBezTo>
                  <a:cubicBezTo>
                    <a:pt x="71210" y="658"/>
                    <a:pt x="61151" y="287"/>
                    <a:pt x="58684" y="101"/>
                  </a:cubicBezTo>
                  <a:lnTo>
                    <a:pt x="58684" y="5857"/>
                  </a:lnTo>
                  <a:cubicBezTo>
                    <a:pt x="62669" y="6228"/>
                    <a:pt x="64188" y="8642"/>
                    <a:pt x="64188" y="11612"/>
                  </a:cubicBezTo>
                  <a:cubicBezTo>
                    <a:pt x="64188" y="14583"/>
                    <a:pt x="62290" y="16996"/>
                    <a:pt x="61341" y="18110"/>
                  </a:cubicBezTo>
                  <a:lnTo>
                    <a:pt x="49574" y="32592"/>
                  </a:lnTo>
                  <a:lnTo>
                    <a:pt x="34770" y="13840"/>
                  </a:lnTo>
                  <a:cubicBezTo>
                    <a:pt x="33062" y="11984"/>
                    <a:pt x="33062" y="11612"/>
                    <a:pt x="33062" y="10498"/>
                  </a:cubicBezTo>
                  <a:cubicBezTo>
                    <a:pt x="33062" y="7713"/>
                    <a:pt x="35909" y="6042"/>
                    <a:pt x="39705" y="5857"/>
                  </a:cubicBezTo>
                  <a:lnTo>
                    <a:pt x="39705" y="101"/>
                  </a:lnTo>
                  <a:cubicBezTo>
                    <a:pt x="34770" y="287"/>
                    <a:pt x="22244" y="658"/>
                    <a:pt x="19208" y="658"/>
                  </a:cubicBezTo>
                  <a:cubicBezTo>
                    <a:pt x="15222" y="658"/>
                    <a:pt x="6302" y="473"/>
                    <a:pt x="1178" y="101"/>
                  </a:cubicBezTo>
                  <a:lnTo>
                    <a:pt x="1178" y="5857"/>
                  </a:lnTo>
                  <a:cubicBezTo>
                    <a:pt x="14463" y="5857"/>
                    <a:pt x="14653" y="6042"/>
                    <a:pt x="23573" y="17182"/>
                  </a:cubicBezTo>
                  <a:lnTo>
                    <a:pt x="42362" y="41133"/>
                  </a:lnTo>
                  <a:lnTo>
                    <a:pt x="24522" y="63226"/>
                  </a:lnTo>
                  <a:cubicBezTo>
                    <a:pt x="15412" y="73995"/>
                    <a:pt x="4215" y="74366"/>
                    <a:pt x="229" y="74366"/>
                  </a:cubicBezTo>
                  <a:lnTo>
                    <a:pt x="229" y="80122"/>
                  </a:lnTo>
                  <a:cubicBezTo>
                    <a:pt x="5163" y="79750"/>
                    <a:pt x="11047" y="79565"/>
                    <a:pt x="15981" y="79565"/>
                  </a:cubicBezTo>
                  <a:cubicBezTo>
                    <a:pt x="21485" y="79565"/>
                    <a:pt x="29456" y="79936"/>
                    <a:pt x="34011" y="80122"/>
                  </a:cubicBezTo>
                  <a:lnTo>
                    <a:pt x="34011" y="74366"/>
                  </a:lnTo>
                  <a:cubicBezTo>
                    <a:pt x="29836" y="73809"/>
                    <a:pt x="28507" y="71396"/>
                    <a:pt x="28507" y="68611"/>
                  </a:cubicBezTo>
                  <a:cubicBezTo>
                    <a:pt x="28507" y="64526"/>
                    <a:pt x="34011" y="58399"/>
                    <a:pt x="45588" y="45032"/>
                  </a:cubicBezTo>
                  <a:lnTo>
                    <a:pt x="60012" y="63598"/>
                  </a:lnTo>
                  <a:cubicBezTo>
                    <a:pt x="61531" y="65640"/>
                    <a:pt x="63998" y="68611"/>
                    <a:pt x="63998" y="69725"/>
                  </a:cubicBezTo>
                  <a:cubicBezTo>
                    <a:pt x="63998" y="71396"/>
                    <a:pt x="62290" y="74181"/>
                    <a:pt x="57165" y="74366"/>
                  </a:cubicBezTo>
                  <a:lnTo>
                    <a:pt x="57165" y="80122"/>
                  </a:lnTo>
                  <a:cubicBezTo>
                    <a:pt x="62859" y="79936"/>
                    <a:pt x="73487" y="79565"/>
                    <a:pt x="77663" y="79565"/>
                  </a:cubicBezTo>
                  <a:cubicBezTo>
                    <a:pt x="82787" y="79565"/>
                    <a:pt x="90189" y="79750"/>
                    <a:pt x="95882" y="80122"/>
                  </a:cubicBezTo>
                  <a:lnTo>
                    <a:pt x="95882" y="74366"/>
                  </a:lnTo>
                  <a:cubicBezTo>
                    <a:pt x="85634" y="74366"/>
                    <a:pt x="82217" y="73995"/>
                    <a:pt x="77852" y="68611"/>
                  </a:cubicBezTo>
                  <a:lnTo>
                    <a:pt x="52421" y="36491"/>
                  </a:lnTo>
                  <a:close/>
                </a:path>
              </a:pathLst>
            </a:custGeom>
            <a:solidFill>
              <a:srgbClr val="000000"/>
            </a:solidFill>
            <a:ln w="19050" cap="flat">
              <a:noFill/>
              <a:prstDash val="solid"/>
              <a:miter/>
            </a:ln>
          </p:spPr>
          <p:txBody>
            <a:bodyPr rtlCol="0" anchor="ctr"/>
            <a:lstStyle/>
            <a:p>
              <a:endParaRPr lang="en-CN"/>
            </a:p>
          </p:txBody>
        </p:sp>
        <p:sp>
          <p:nvSpPr>
            <p:cNvPr id="131" name="Freeform 130">
              <a:extLst>
                <a:ext uri="{FF2B5EF4-FFF2-40B4-BE49-F238E27FC236}">
                  <a16:creationId xmlns:a16="http://schemas.microsoft.com/office/drawing/2014/main" id="{8A380C52-7B53-56A3-2874-D60FE3D996C5}"/>
                </a:ext>
              </a:extLst>
            </p:cNvPr>
            <p:cNvSpPr/>
            <p:nvPr>
              <p:custDataLst>
                <p:tags r:id="rId39"/>
              </p:custDataLst>
            </p:nvPr>
          </p:nvSpPr>
          <p:spPr>
            <a:xfrm>
              <a:off x="18599521" y="12794617"/>
              <a:ext cx="44030" cy="185662"/>
            </a:xfrm>
            <a:custGeom>
              <a:avLst/>
              <a:gdLst>
                <a:gd name="connsiteX0" fmla="*/ 44265 w 44030"/>
                <a:gd name="connsiteY0" fmla="*/ 183907 h 185662"/>
                <a:gd name="connsiteX1" fmla="*/ 41039 w 44030"/>
                <a:gd name="connsiteY1" fmla="*/ 179822 h 185662"/>
                <a:gd name="connsiteX2" fmla="*/ 11242 w 44030"/>
                <a:gd name="connsiteY2" fmla="*/ 92932 h 185662"/>
                <a:gd name="connsiteX3" fmla="*/ 41798 w 44030"/>
                <a:gd name="connsiteY3" fmla="*/ 5114 h 185662"/>
                <a:gd name="connsiteX4" fmla="*/ 44265 w 44030"/>
                <a:gd name="connsiteY4" fmla="*/ 1958 h 185662"/>
                <a:gd name="connsiteX5" fmla="*/ 42367 w 44030"/>
                <a:gd name="connsiteY5" fmla="*/ 101 h 185662"/>
                <a:gd name="connsiteX6" fmla="*/ 12191 w 44030"/>
                <a:gd name="connsiteY6" fmla="*/ 36305 h 185662"/>
                <a:gd name="connsiteX7" fmla="*/ 234 w 44030"/>
                <a:gd name="connsiteY7" fmla="*/ 92932 h 185662"/>
                <a:gd name="connsiteX8" fmla="*/ 12760 w 44030"/>
                <a:gd name="connsiteY8" fmla="*/ 150859 h 185662"/>
                <a:gd name="connsiteX9" fmla="*/ 42367 w 44030"/>
                <a:gd name="connsiteY9" fmla="*/ 185764 h 185662"/>
                <a:gd name="connsiteX10" fmla="*/ 44265 w 44030"/>
                <a:gd name="connsiteY10" fmla="*/ 183907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265" y="183907"/>
                  </a:moveTo>
                  <a:cubicBezTo>
                    <a:pt x="44265" y="183350"/>
                    <a:pt x="44265" y="182979"/>
                    <a:pt x="41039" y="179822"/>
                  </a:cubicBezTo>
                  <a:cubicBezTo>
                    <a:pt x="17315" y="156429"/>
                    <a:pt x="11242" y="121339"/>
                    <a:pt x="11242" y="92932"/>
                  </a:cubicBezTo>
                  <a:cubicBezTo>
                    <a:pt x="11242" y="60627"/>
                    <a:pt x="18454" y="28322"/>
                    <a:pt x="41798" y="5114"/>
                  </a:cubicBezTo>
                  <a:cubicBezTo>
                    <a:pt x="44265" y="2886"/>
                    <a:pt x="44265" y="2515"/>
                    <a:pt x="44265" y="1958"/>
                  </a:cubicBezTo>
                  <a:cubicBezTo>
                    <a:pt x="44265" y="658"/>
                    <a:pt x="43506" y="101"/>
                    <a:pt x="42367" y="101"/>
                  </a:cubicBezTo>
                  <a:cubicBezTo>
                    <a:pt x="40469" y="101"/>
                    <a:pt x="23388" y="12726"/>
                    <a:pt x="12191" y="36305"/>
                  </a:cubicBezTo>
                  <a:cubicBezTo>
                    <a:pt x="2512" y="56728"/>
                    <a:pt x="234" y="77337"/>
                    <a:pt x="234" y="92932"/>
                  </a:cubicBezTo>
                  <a:cubicBezTo>
                    <a:pt x="234" y="107414"/>
                    <a:pt x="2322" y="129879"/>
                    <a:pt x="12760" y="150859"/>
                  </a:cubicBezTo>
                  <a:cubicBezTo>
                    <a:pt x="24148" y="173696"/>
                    <a:pt x="40469" y="185764"/>
                    <a:pt x="42367" y="185764"/>
                  </a:cubicBezTo>
                  <a:cubicBezTo>
                    <a:pt x="43506" y="185764"/>
                    <a:pt x="44265" y="185207"/>
                    <a:pt x="44265" y="183907"/>
                  </a:cubicBezTo>
                  <a:close/>
                </a:path>
              </a:pathLst>
            </a:custGeom>
            <a:solidFill>
              <a:srgbClr val="000000"/>
            </a:solidFill>
            <a:ln w="19050" cap="flat">
              <a:noFill/>
              <a:prstDash val="solid"/>
              <a:miter/>
            </a:ln>
          </p:spPr>
          <p:txBody>
            <a:bodyPr rtlCol="0" anchor="ctr"/>
            <a:lstStyle/>
            <a:p>
              <a:endParaRPr lang="en-CN"/>
            </a:p>
          </p:txBody>
        </p:sp>
        <p:sp>
          <p:nvSpPr>
            <p:cNvPr id="132" name="Freeform 131">
              <a:extLst>
                <a:ext uri="{FF2B5EF4-FFF2-40B4-BE49-F238E27FC236}">
                  <a16:creationId xmlns:a16="http://schemas.microsoft.com/office/drawing/2014/main" id="{6725ECA1-9550-B121-B3B7-9C904C8FDDD8}"/>
                </a:ext>
              </a:extLst>
            </p:cNvPr>
            <p:cNvSpPr/>
            <p:nvPr>
              <p:custDataLst>
                <p:tags r:id="rId40"/>
              </p:custDataLst>
            </p:nvPr>
          </p:nvSpPr>
          <p:spPr>
            <a:xfrm>
              <a:off x="18663079" y="12849944"/>
              <a:ext cx="94514" cy="119937"/>
            </a:xfrm>
            <a:custGeom>
              <a:avLst/>
              <a:gdLst>
                <a:gd name="connsiteX0" fmla="*/ 94753 w 94514"/>
                <a:gd name="connsiteY0" fmla="*/ 3443 h 119937"/>
                <a:gd name="connsiteX1" fmla="*/ 91336 w 94514"/>
                <a:gd name="connsiteY1" fmla="*/ 101 h 119937"/>
                <a:gd name="connsiteX2" fmla="*/ 74066 w 94514"/>
                <a:gd name="connsiteY2" fmla="*/ 8085 h 119937"/>
                <a:gd name="connsiteX3" fmla="*/ 53758 w 94514"/>
                <a:gd name="connsiteY3" fmla="*/ 101 h 119937"/>
                <a:gd name="connsiteX4" fmla="*/ 238 w 94514"/>
                <a:gd name="connsiteY4" fmla="*/ 54872 h 119937"/>
                <a:gd name="connsiteX5" fmla="*/ 33451 w 94514"/>
                <a:gd name="connsiteY5" fmla="*/ 85506 h 119937"/>
                <a:gd name="connsiteX6" fmla="*/ 54138 w 94514"/>
                <a:gd name="connsiteY6" fmla="*/ 79565 h 119937"/>
                <a:gd name="connsiteX7" fmla="*/ 46926 w 94514"/>
                <a:gd name="connsiteY7" fmla="*/ 107785 h 119937"/>
                <a:gd name="connsiteX8" fmla="*/ 44649 w 94514"/>
                <a:gd name="connsiteY8" fmla="*/ 110942 h 119937"/>
                <a:gd name="connsiteX9" fmla="*/ 37437 w 94514"/>
                <a:gd name="connsiteY9" fmla="*/ 111313 h 119937"/>
                <a:gd name="connsiteX10" fmla="*/ 32123 w 94514"/>
                <a:gd name="connsiteY10" fmla="*/ 112427 h 119937"/>
                <a:gd name="connsiteX11" fmla="*/ 30604 w 94514"/>
                <a:gd name="connsiteY11" fmla="*/ 116697 h 119937"/>
                <a:gd name="connsiteX12" fmla="*/ 34400 w 94514"/>
                <a:gd name="connsiteY12" fmla="*/ 120039 h 119937"/>
                <a:gd name="connsiteX13" fmla="*/ 54518 w 94514"/>
                <a:gd name="connsiteY13" fmla="*/ 119482 h 119937"/>
                <a:gd name="connsiteX14" fmla="*/ 75584 w 94514"/>
                <a:gd name="connsiteY14" fmla="*/ 120039 h 119937"/>
                <a:gd name="connsiteX15" fmla="*/ 80519 w 94514"/>
                <a:gd name="connsiteY15" fmla="*/ 114655 h 119937"/>
                <a:gd name="connsiteX16" fmla="*/ 75584 w 94514"/>
                <a:gd name="connsiteY16" fmla="*/ 111313 h 119937"/>
                <a:gd name="connsiteX17" fmla="*/ 67423 w 94514"/>
                <a:gd name="connsiteY17" fmla="*/ 111127 h 119937"/>
                <a:gd name="connsiteX18" fmla="*/ 94753 w 94514"/>
                <a:gd name="connsiteY18" fmla="*/ 3443 h 119937"/>
                <a:gd name="connsiteX19" fmla="*/ 58124 w 94514"/>
                <a:gd name="connsiteY19" fmla="*/ 64155 h 119937"/>
                <a:gd name="connsiteX20" fmla="*/ 55087 w 94514"/>
                <a:gd name="connsiteY20" fmla="*/ 69539 h 119937"/>
                <a:gd name="connsiteX21" fmla="*/ 34400 w 94514"/>
                <a:gd name="connsiteY21" fmla="*/ 78822 h 119937"/>
                <a:gd name="connsiteX22" fmla="*/ 21684 w 94514"/>
                <a:gd name="connsiteY22" fmla="*/ 64712 h 119937"/>
                <a:gd name="connsiteX23" fmla="*/ 31174 w 94514"/>
                <a:gd name="connsiteY23" fmla="*/ 24980 h 119937"/>
                <a:gd name="connsiteX24" fmla="*/ 54138 w 94514"/>
                <a:gd name="connsiteY24" fmla="*/ 6785 h 119937"/>
                <a:gd name="connsiteX25" fmla="*/ 69890 w 94514"/>
                <a:gd name="connsiteY25" fmla="*/ 17553 h 119937"/>
                <a:gd name="connsiteX26" fmla="*/ 69511 w 94514"/>
                <a:gd name="connsiteY26" fmla="*/ 20153 h 119937"/>
                <a:gd name="connsiteX27" fmla="*/ 58124 w 94514"/>
                <a:gd name="connsiteY27" fmla="*/ 64155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19937">
                  <a:moveTo>
                    <a:pt x="94753" y="3443"/>
                  </a:moveTo>
                  <a:cubicBezTo>
                    <a:pt x="94753" y="2515"/>
                    <a:pt x="93994" y="101"/>
                    <a:pt x="91336" y="101"/>
                  </a:cubicBezTo>
                  <a:cubicBezTo>
                    <a:pt x="91147" y="101"/>
                    <a:pt x="79949" y="2700"/>
                    <a:pt x="74066" y="8085"/>
                  </a:cubicBezTo>
                  <a:cubicBezTo>
                    <a:pt x="71409" y="5114"/>
                    <a:pt x="64956" y="101"/>
                    <a:pt x="53758" y="101"/>
                  </a:cubicBezTo>
                  <a:cubicBezTo>
                    <a:pt x="20735" y="101"/>
                    <a:pt x="238" y="29436"/>
                    <a:pt x="238" y="54872"/>
                  </a:cubicBezTo>
                  <a:cubicBezTo>
                    <a:pt x="238" y="77708"/>
                    <a:pt x="17699" y="85506"/>
                    <a:pt x="33451" y="85506"/>
                  </a:cubicBezTo>
                  <a:cubicBezTo>
                    <a:pt x="42561" y="85506"/>
                    <a:pt x="50152" y="81978"/>
                    <a:pt x="54138" y="79565"/>
                  </a:cubicBezTo>
                  <a:lnTo>
                    <a:pt x="46926" y="107785"/>
                  </a:lnTo>
                  <a:cubicBezTo>
                    <a:pt x="46167" y="110570"/>
                    <a:pt x="45977" y="110756"/>
                    <a:pt x="44649" y="110942"/>
                  </a:cubicBezTo>
                  <a:cubicBezTo>
                    <a:pt x="42561" y="111313"/>
                    <a:pt x="39524" y="111313"/>
                    <a:pt x="37437" y="111313"/>
                  </a:cubicBezTo>
                  <a:cubicBezTo>
                    <a:pt x="34210" y="111313"/>
                    <a:pt x="33071" y="111313"/>
                    <a:pt x="32123" y="112427"/>
                  </a:cubicBezTo>
                  <a:cubicBezTo>
                    <a:pt x="31174" y="113541"/>
                    <a:pt x="30604" y="116512"/>
                    <a:pt x="30604" y="116697"/>
                  </a:cubicBezTo>
                  <a:cubicBezTo>
                    <a:pt x="30604" y="117811"/>
                    <a:pt x="31363" y="120039"/>
                    <a:pt x="34400" y="120039"/>
                  </a:cubicBezTo>
                  <a:cubicBezTo>
                    <a:pt x="40853" y="120039"/>
                    <a:pt x="47875" y="119482"/>
                    <a:pt x="54518" y="119482"/>
                  </a:cubicBezTo>
                  <a:cubicBezTo>
                    <a:pt x="61540" y="119482"/>
                    <a:pt x="68752" y="120039"/>
                    <a:pt x="75584" y="120039"/>
                  </a:cubicBezTo>
                  <a:cubicBezTo>
                    <a:pt x="76913" y="120039"/>
                    <a:pt x="80519" y="120039"/>
                    <a:pt x="80519" y="114655"/>
                  </a:cubicBezTo>
                  <a:cubicBezTo>
                    <a:pt x="80519" y="111499"/>
                    <a:pt x="77292" y="111313"/>
                    <a:pt x="75584" y="111313"/>
                  </a:cubicBezTo>
                  <a:cubicBezTo>
                    <a:pt x="72927" y="111313"/>
                    <a:pt x="69890" y="111313"/>
                    <a:pt x="67423" y="111127"/>
                  </a:cubicBezTo>
                  <a:lnTo>
                    <a:pt x="94753" y="3443"/>
                  </a:lnTo>
                  <a:close/>
                  <a:moveTo>
                    <a:pt x="58124" y="64155"/>
                  </a:moveTo>
                  <a:cubicBezTo>
                    <a:pt x="57175" y="67311"/>
                    <a:pt x="57175" y="67682"/>
                    <a:pt x="55087" y="69539"/>
                  </a:cubicBezTo>
                  <a:cubicBezTo>
                    <a:pt x="49014" y="75480"/>
                    <a:pt x="41043" y="78822"/>
                    <a:pt x="34400" y="78822"/>
                  </a:cubicBezTo>
                  <a:cubicBezTo>
                    <a:pt x="22633" y="78822"/>
                    <a:pt x="21684" y="68796"/>
                    <a:pt x="21684" y="64712"/>
                  </a:cubicBezTo>
                  <a:cubicBezTo>
                    <a:pt x="21684" y="55057"/>
                    <a:pt x="28137" y="32221"/>
                    <a:pt x="31174" y="24980"/>
                  </a:cubicBezTo>
                  <a:cubicBezTo>
                    <a:pt x="37057" y="11427"/>
                    <a:pt x="46357" y="6785"/>
                    <a:pt x="54138" y="6785"/>
                  </a:cubicBezTo>
                  <a:cubicBezTo>
                    <a:pt x="65335" y="6785"/>
                    <a:pt x="69890" y="15511"/>
                    <a:pt x="69890" y="17553"/>
                  </a:cubicBezTo>
                  <a:cubicBezTo>
                    <a:pt x="69890" y="18296"/>
                    <a:pt x="69701" y="19596"/>
                    <a:pt x="69511" y="20153"/>
                  </a:cubicBezTo>
                  <a:lnTo>
                    <a:pt x="58124" y="64155"/>
                  </a:lnTo>
                  <a:close/>
                </a:path>
              </a:pathLst>
            </a:custGeom>
            <a:solidFill>
              <a:srgbClr val="000000"/>
            </a:solidFill>
            <a:ln w="19050" cap="flat">
              <a:noFill/>
              <a:prstDash val="solid"/>
              <a:miter/>
            </a:ln>
          </p:spPr>
          <p:txBody>
            <a:bodyPr rtlCol="0" anchor="ctr"/>
            <a:lstStyle/>
            <a:p>
              <a:endParaRPr lang="en-CN"/>
            </a:p>
          </p:txBody>
        </p:sp>
        <p:sp>
          <p:nvSpPr>
            <p:cNvPr id="133" name="Freeform 132">
              <a:extLst>
                <a:ext uri="{FF2B5EF4-FFF2-40B4-BE49-F238E27FC236}">
                  <a16:creationId xmlns:a16="http://schemas.microsoft.com/office/drawing/2014/main" id="{1DA16248-B1BC-3D2E-CF13-0908EFE589C7}"/>
                </a:ext>
              </a:extLst>
            </p:cNvPr>
            <p:cNvSpPr/>
            <p:nvPr>
              <p:custDataLst>
                <p:tags r:id="rId41"/>
              </p:custDataLst>
            </p:nvPr>
          </p:nvSpPr>
          <p:spPr>
            <a:xfrm>
              <a:off x="18769961" y="12830078"/>
              <a:ext cx="44220" cy="95430"/>
            </a:xfrm>
            <a:custGeom>
              <a:avLst/>
              <a:gdLst>
                <a:gd name="connsiteX0" fmla="*/ 42756 w 44220"/>
                <a:gd name="connsiteY0" fmla="*/ 15697 h 95430"/>
                <a:gd name="connsiteX1" fmla="*/ 44465 w 44220"/>
                <a:gd name="connsiteY1" fmla="*/ 9941 h 95430"/>
                <a:gd name="connsiteX2" fmla="*/ 33647 w 44220"/>
                <a:gd name="connsiteY2" fmla="*/ 101 h 95430"/>
                <a:gd name="connsiteX3" fmla="*/ 23588 w 44220"/>
                <a:gd name="connsiteY3" fmla="*/ 8456 h 95430"/>
                <a:gd name="connsiteX4" fmla="*/ 1003 w 44220"/>
                <a:gd name="connsiteY4" fmla="*/ 89591 h 95430"/>
                <a:gd name="connsiteX5" fmla="*/ 244 w 44220"/>
                <a:gd name="connsiteY5" fmla="*/ 92190 h 95430"/>
                <a:gd name="connsiteX6" fmla="*/ 6697 w 44220"/>
                <a:gd name="connsiteY6" fmla="*/ 95532 h 95430"/>
                <a:gd name="connsiteX7" fmla="*/ 9164 w 44220"/>
                <a:gd name="connsiteY7" fmla="*/ 92561 h 95430"/>
                <a:gd name="connsiteX8" fmla="*/ 42756 w 44220"/>
                <a:gd name="connsiteY8" fmla="*/ 15697 h 9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20" h="95430">
                  <a:moveTo>
                    <a:pt x="42756" y="15697"/>
                  </a:moveTo>
                  <a:cubicBezTo>
                    <a:pt x="43705" y="13469"/>
                    <a:pt x="44465" y="11798"/>
                    <a:pt x="44465" y="9941"/>
                  </a:cubicBezTo>
                  <a:cubicBezTo>
                    <a:pt x="44465" y="4557"/>
                    <a:pt x="39530" y="101"/>
                    <a:pt x="33647" y="101"/>
                  </a:cubicBezTo>
                  <a:cubicBezTo>
                    <a:pt x="28333" y="101"/>
                    <a:pt x="24916" y="3629"/>
                    <a:pt x="23588" y="8456"/>
                  </a:cubicBezTo>
                  <a:lnTo>
                    <a:pt x="1003" y="89591"/>
                  </a:lnTo>
                  <a:cubicBezTo>
                    <a:pt x="1003" y="89962"/>
                    <a:pt x="244" y="92004"/>
                    <a:pt x="244" y="92190"/>
                  </a:cubicBezTo>
                  <a:cubicBezTo>
                    <a:pt x="244" y="94232"/>
                    <a:pt x="5178" y="95532"/>
                    <a:pt x="6697" y="95532"/>
                  </a:cubicBezTo>
                  <a:cubicBezTo>
                    <a:pt x="7835" y="95532"/>
                    <a:pt x="8025" y="94975"/>
                    <a:pt x="9164" y="92561"/>
                  </a:cubicBezTo>
                  <a:lnTo>
                    <a:pt x="42756" y="15697"/>
                  </a:lnTo>
                  <a:close/>
                </a:path>
              </a:pathLst>
            </a:custGeom>
            <a:solidFill>
              <a:srgbClr val="000000"/>
            </a:solidFill>
            <a:ln w="19050" cap="flat">
              <a:noFill/>
              <a:prstDash val="solid"/>
              <a:miter/>
            </a:ln>
          </p:spPr>
          <p:txBody>
            <a:bodyPr rtlCol="0" anchor="ctr"/>
            <a:lstStyle/>
            <a:p>
              <a:endParaRPr lang="en-CN"/>
            </a:p>
          </p:txBody>
        </p:sp>
        <p:sp>
          <p:nvSpPr>
            <p:cNvPr id="134" name="Freeform 133">
              <a:extLst>
                <a:ext uri="{FF2B5EF4-FFF2-40B4-BE49-F238E27FC236}">
                  <a16:creationId xmlns:a16="http://schemas.microsoft.com/office/drawing/2014/main" id="{CE7D2217-708F-668A-F4BF-149ABA77012A}"/>
                </a:ext>
              </a:extLst>
            </p:cNvPr>
            <p:cNvSpPr/>
            <p:nvPr>
              <p:custDataLst>
                <p:tags r:id="rId42"/>
              </p:custDataLst>
            </p:nvPr>
          </p:nvSpPr>
          <p:spPr>
            <a:xfrm>
              <a:off x="18823861" y="12849944"/>
              <a:ext cx="107420" cy="85404"/>
            </a:xfrm>
            <a:custGeom>
              <a:avLst/>
              <a:gdLst>
                <a:gd name="connsiteX0" fmla="*/ 94761 w 107420"/>
                <a:gd name="connsiteY0" fmla="*/ 9570 h 85404"/>
                <a:gd name="connsiteX1" fmla="*/ 84513 w 107420"/>
                <a:gd name="connsiteY1" fmla="*/ 22381 h 85404"/>
                <a:gd name="connsiteX2" fmla="*/ 94002 w 107420"/>
                <a:gd name="connsiteY2" fmla="*/ 30921 h 85404"/>
                <a:gd name="connsiteX3" fmla="*/ 107667 w 107420"/>
                <a:gd name="connsiteY3" fmla="*/ 16439 h 85404"/>
                <a:gd name="connsiteX4" fmla="*/ 86031 w 107420"/>
                <a:gd name="connsiteY4" fmla="*/ 101 h 85404"/>
                <a:gd name="connsiteX5" fmla="*/ 65724 w 107420"/>
                <a:gd name="connsiteY5" fmla="*/ 11427 h 85404"/>
                <a:gd name="connsiteX6" fmla="*/ 39533 w 107420"/>
                <a:gd name="connsiteY6" fmla="*/ 101 h 85404"/>
                <a:gd name="connsiteX7" fmla="*/ 2714 w 107420"/>
                <a:gd name="connsiteY7" fmla="*/ 29065 h 85404"/>
                <a:gd name="connsiteX8" fmla="*/ 7269 w 107420"/>
                <a:gd name="connsiteY8" fmla="*/ 31664 h 85404"/>
                <a:gd name="connsiteX9" fmla="*/ 11634 w 107420"/>
                <a:gd name="connsiteY9" fmla="*/ 29250 h 85404"/>
                <a:gd name="connsiteX10" fmla="*/ 38584 w 107420"/>
                <a:gd name="connsiteY10" fmla="*/ 6785 h 85404"/>
                <a:gd name="connsiteX11" fmla="*/ 49212 w 107420"/>
                <a:gd name="connsiteY11" fmla="*/ 16068 h 85404"/>
                <a:gd name="connsiteX12" fmla="*/ 44847 w 107420"/>
                <a:gd name="connsiteY12" fmla="*/ 36491 h 85404"/>
                <a:gd name="connsiteX13" fmla="*/ 38394 w 107420"/>
                <a:gd name="connsiteY13" fmla="*/ 61927 h 85404"/>
                <a:gd name="connsiteX14" fmla="*/ 22262 w 107420"/>
                <a:gd name="connsiteY14" fmla="*/ 78822 h 85404"/>
                <a:gd name="connsiteX15" fmla="*/ 13152 w 107420"/>
                <a:gd name="connsiteY15" fmla="*/ 76037 h 85404"/>
                <a:gd name="connsiteX16" fmla="*/ 23401 w 107420"/>
                <a:gd name="connsiteY16" fmla="*/ 63226 h 85404"/>
                <a:gd name="connsiteX17" fmla="*/ 13911 w 107420"/>
                <a:gd name="connsiteY17" fmla="*/ 54686 h 85404"/>
                <a:gd name="connsiteX18" fmla="*/ 247 w 107420"/>
                <a:gd name="connsiteY18" fmla="*/ 69168 h 85404"/>
                <a:gd name="connsiteX19" fmla="*/ 21882 w 107420"/>
                <a:gd name="connsiteY19" fmla="*/ 85506 h 85404"/>
                <a:gd name="connsiteX20" fmla="*/ 42190 w 107420"/>
                <a:gd name="connsiteY20" fmla="*/ 74181 h 85404"/>
                <a:gd name="connsiteX21" fmla="*/ 68381 w 107420"/>
                <a:gd name="connsiteY21" fmla="*/ 85506 h 85404"/>
                <a:gd name="connsiteX22" fmla="*/ 105200 w 107420"/>
                <a:gd name="connsiteY22" fmla="*/ 56543 h 85404"/>
                <a:gd name="connsiteX23" fmla="*/ 100645 w 107420"/>
                <a:gd name="connsiteY23" fmla="*/ 53943 h 85404"/>
                <a:gd name="connsiteX24" fmla="*/ 96279 w 107420"/>
                <a:gd name="connsiteY24" fmla="*/ 56357 h 85404"/>
                <a:gd name="connsiteX25" fmla="*/ 69330 w 107420"/>
                <a:gd name="connsiteY25" fmla="*/ 78822 h 85404"/>
                <a:gd name="connsiteX26" fmla="*/ 58701 w 107420"/>
                <a:gd name="connsiteY26" fmla="*/ 69539 h 85404"/>
                <a:gd name="connsiteX27" fmla="*/ 62877 w 107420"/>
                <a:gd name="connsiteY27" fmla="*/ 48930 h 85404"/>
                <a:gd name="connsiteX28" fmla="*/ 69519 w 107420"/>
                <a:gd name="connsiteY28" fmla="*/ 23680 h 85404"/>
                <a:gd name="connsiteX29" fmla="*/ 85651 w 107420"/>
                <a:gd name="connsiteY29" fmla="*/ 6785 h 85404"/>
                <a:gd name="connsiteX30" fmla="*/ 94761 w 107420"/>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761" y="9570"/>
                  </a:moveTo>
                  <a:cubicBezTo>
                    <a:pt x="87929" y="11427"/>
                    <a:pt x="84513" y="17739"/>
                    <a:pt x="84513" y="22381"/>
                  </a:cubicBezTo>
                  <a:cubicBezTo>
                    <a:pt x="84513" y="26465"/>
                    <a:pt x="87739" y="30921"/>
                    <a:pt x="94002" y="30921"/>
                  </a:cubicBezTo>
                  <a:cubicBezTo>
                    <a:pt x="100645" y="30921"/>
                    <a:pt x="107667" y="25537"/>
                    <a:pt x="107667" y="16439"/>
                  </a:cubicBezTo>
                  <a:cubicBezTo>
                    <a:pt x="107667" y="6599"/>
                    <a:pt x="97608" y="101"/>
                    <a:pt x="86031" y="101"/>
                  </a:cubicBezTo>
                  <a:cubicBezTo>
                    <a:pt x="75213" y="101"/>
                    <a:pt x="68191" y="8085"/>
                    <a:pt x="65724" y="11427"/>
                  </a:cubicBezTo>
                  <a:cubicBezTo>
                    <a:pt x="60979" y="3629"/>
                    <a:pt x="50351" y="101"/>
                    <a:pt x="39533" y="101"/>
                  </a:cubicBezTo>
                  <a:cubicBezTo>
                    <a:pt x="15619" y="101"/>
                    <a:pt x="2714" y="22938"/>
                    <a:pt x="2714" y="29065"/>
                  </a:cubicBezTo>
                  <a:cubicBezTo>
                    <a:pt x="2714" y="31664"/>
                    <a:pt x="5561" y="31664"/>
                    <a:pt x="7269" y="31664"/>
                  </a:cubicBezTo>
                  <a:cubicBezTo>
                    <a:pt x="9546" y="31664"/>
                    <a:pt x="10875" y="31664"/>
                    <a:pt x="11634" y="29250"/>
                  </a:cubicBezTo>
                  <a:cubicBezTo>
                    <a:pt x="17138" y="12355"/>
                    <a:pt x="30803" y="6785"/>
                    <a:pt x="38584" y="6785"/>
                  </a:cubicBezTo>
                  <a:cubicBezTo>
                    <a:pt x="45796" y="6785"/>
                    <a:pt x="49212" y="10127"/>
                    <a:pt x="49212" y="16068"/>
                  </a:cubicBezTo>
                  <a:cubicBezTo>
                    <a:pt x="49212" y="19596"/>
                    <a:pt x="46555" y="29807"/>
                    <a:pt x="44847" y="36491"/>
                  </a:cubicBezTo>
                  <a:lnTo>
                    <a:pt x="38394" y="61927"/>
                  </a:lnTo>
                  <a:cubicBezTo>
                    <a:pt x="35547" y="73252"/>
                    <a:pt x="28715" y="78822"/>
                    <a:pt x="22262" y="78822"/>
                  </a:cubicBezTo>
                  <a:cubicBezTo>
                    <a:pt x="21313" y="78822"/>
                    <a:pt x="16948" y="78822"/>
                    <a:pt x="13152" y="76037"/>
                  </a:cubicBezTo>
                  <a:cubicBezTo>
                    <a:pt x="19985" y="74181"/>
                    <a:pt x="23401" y="67868"/>
                    <a:pt x="23401" y="63226"/>
                  </a:cubicBezTo>
                  <a:cubicBezTo>
                    <a:pt x="23401" y="59142"/>
                    <a:pt x="20174" y="54686"/>
                    <a:pt x="13911" y="54686"/>
                  </a:cubicBezTo>
                  <a:cubicBezTo>
                    <a:pt x="7269" y="54686"/>
                    <a:pt x="247" y="60070"/>
                    <a:pt x="247" y="69168"/>
                  </a:cubicBezTo>
                  <a:cubicBezTo>
                    <a:pt x="247" y="79008"/>
                    <a:pt x="10305" y="85506"/>
                    <a:pt x="21882" y="85506"/>
                  </a:cubicBezTo>
                  <a:cubicBezTo>
                    <a:pt x="32700" y="85506"/>
                    <a:pt x="39723" y="77522"/>
                    <a:pt x="42190" y="74181"/>
                  </a:cubicBezTo>
                  <a:cubicBezTo>
                    <a:pt x="46935" y="81978"/>
                    <a:pt x="57563" y="85506"/>
                    <a:pt x="68381" y="85506"/>
                  </a:cubicBezTo>
                  <a:cubicBezTo>
                    <a:pt x="92294" y="85506"/>
                    <a:pt x="105200" y="62669"/>
                    <a:pt x="105200" y="56543"/>
                  </a:cubicBezTo>
                  <a:cubicBezTo>
                    <a:pt x="105200" y="53943"/>
                    <a:pt x="102353" y="53943"/>
                    <a:pt x="100645" y="53943"/>
                  </a:cubicBezTo>
                  <a:cubicBezTo>
                    <a:pt x="98367" y="53943"/>
                    <a:pt x="97039" y="53943"/>
                    <a:pt x="96279" y="56357"/>
                  </a:cubicBezTo>
                  <a:cubicBezTo>
                    <a:pt x="90776" y="73252"/>
                    <a:pt x="77111" y="78822"/>
                    <a:pt x="69330" y="78822"/>
                  </a:cubicBezTo>
                  <a:cubicBezTo>
                    <a:pt x="62118" y="78822"/>
                    <a:pt x="58701" y="75480"/>
                    <a:pt x="58701" y="69539"/>
                  </a:cubicBezTo>
                  <a:cubicBezTo>
                    <a:pt x="58701" y="65640"/>
                    <a:pt x="61169" y="55800"/>
                    <a:pt x="62877" y="48930"/>
                  </a:cubicBezTo>
                  <a:cubicBezTo>
                    <a:pt x="64205" y="44103"/>
                    <a:pt x="68570" y="26651"/>
                    <a:pt x="69519" y="23680"/>
                  </a:cubicBezTo>
                  <a:cubicBezTo>
                    <a:pt x="72366" y="12541"/>
                    <a:pt x="79009" y="6785"/>
                    <a:pt x="85651" y="6785"/>
                  </a:cubicBezTo>
                  <a:cubicBezTo>
                    <a:pt x="86600" y="6785"/>
                    <a:pt x="90965" y="6785"/>
                    <a:pt x="94761" y="9570"/>
                  </a:cubicBezTo>
                  <a:close/>
                </a:path>
              </a:pathLst>
            </a:custGeom>
            <a:solidFill>
              <a:srgbClr val="000000"/>
            </a:solidFill>
            <a:ln w="19050" cap="flat">
              <a:noFill/>
              <a:prstDash val="solid"/>
              <a:miter/>
            </a:ln>
          </p:spPr>
          <p:txBody>
            <a:bodyPr rtlCol="0" anchor="ctr"/>
            <a:lstStyle/>
            <a:p>
              <a:endParaRPr lang="en-CN"/>
            </a:p>
          </p:txBody>
        </p:sp>
        <p:sp>
          <p:nvSpPr>
            <p:cNvPr id="135" name="Freeform 134">
              <a:extLst>
                <a:ext uri="{FF2B5EF4-FFF2-40B4-BE49-F238E27FC236}">
                  <a16:creationId xmlns:a16="http://schemas.microsoft.com/office/drawing/2014/main" id="{74FC8360-154A-3C37-57A4-65F09D79ADDD}"/>
                </a:ext>
              </a:extLst>
            </p:cNvPr>
            <p:cNvSpPr/>
            <p:nvPr>
              <p:custDataLst>
                <p:tags r:id="rId43"/>
              </p:custDataLst>
            </p:nvPr>
          </p:nvSpPr>
          <p:spPr>
            <a:xfrm>
              <a:off x="18947968" y="12771039"/>
              <a:ext cx="40254" cy="87465"/>
            </a:xfrm>
            <a:custGeom>
              <a:avLst/>
              <a:gdLst>
                <a:gd name="connsiteX0" fmla="*/ 37053 w 40254"/>
                <a:gd name="connsiteY0" fmla="*/ 5036 h 87465"/>
                <a:gd name="connsiteX1" fmla="*/ 31739 w 40254"/>
                <a:gd name="connsiteY1" fmla="*/ 97 h 87465"/>
                <a:gd name="connsiteX2" fmla="*/ 24299 w 40254"/>
                <a:gd name="connsiteY2" fmla="*/ 7245 h 87465"/>
                <a:gd name="connsiteX3" fmla="*/ 29613 w 40254"/>
                <a:gd name="connsiteY3" fmla="*/ 12184 h 87465"/>
                <a:gd name="connsiteX4" fmla="*/ 37053 w 40254"/>
                <a:gd name="connsiteY4" fmla="*/ 5036 h 87465"/>
                <a:gd name="connsiteX5" fmla="*/ 9951 w 40254"/>
                <a:gd name="connsiteY5" fmla="*/ 71057 h 87465"/>
                <a:gd name="connsiteX6" fmla="*/ 8756 w 40254"/>
                <a:gd name="connsiteY6" fmla="*/ 76516 h 87465"/>
                <a:gd name="connsiteX7" fmla="*/ 21377 w 40254"/>
                <a:gd name="connsiteY7" fmla="*/ 87563 h 87465"/>
                <a:gd name="connsiteX8" fmla="*/ 40507 w 40254"/>
                <a:gd name="connsiteY8" fmla="*/ 67678 h 87465"/>
                <a:gd name="connsiteX9" fmla="*/ 38382 w 40254"/>
                <a:gd name="connsiteY9" fmla="*/ 65989 h 87465"/>
                <a:gd name="connsiteX10" fmla="*/ 35857 w 40254"/>
                <a:gd name="connsiteY10" fmla="*/ 68198 h 87465"/>
                <a:gd name="connsiteX11" fmla="*/ 21775 w 40254"/>
                <a:gd name="connsiteY11" fmla="*/ 83924 h 87465"/>
                <a:gd name="connsiteX12" fmla="*/ 18454 w 40254"/>
                <a:gd name="connsiteY12" fmla="*/ 79375 h 87465"/>
                <a:gd name="connsiteX13" fmla="*/ 20580 w 40254"/>
                <a:gd name="connsiteY13" fmla="*/ 71057 h 87465"/>
                <a:gd name="connsiteX14" fmla="*/ 24831 w 40254"/>
                <a:gd name="connsiteY14" fmla="*/ 60660 h 87465"/>
                <a:gd name="connsiteX15" fmla="*/ 31340 w 40254"/>
                <a:gd name="connsiteY15" fmla="*/ 44155 h 87465"/>
                <a:gd name="connsiteX16" fmla="*/ 32138 w 40254"/>
                <a:gd name="connsiteY16" fmla="*/ 39996 h 87465"/>
                <a:gd name="connsiteX17" fmla="*/ 19517 w 40254"/>
                <a:gd name="connsiteY17" fmla="*/ 28949 h 87465"/>
                <a:gd name="connsiteX18" fmla="*/ 253 w 40254"/>
                <a:gd name="connsiteY18" fmla="*/ 48833 h 87465"/>
                <a:gd name="connsiteX19" fmla="*/ 2512 w 40254"/>
                <a:gd name="connsiteY19" fmla="*/ 50523 h 87465"/>
                <a:gd name="connsiteX20" fmla="*/ 4903 w 40254"/>
                <a:gd name="connsiteY20" fmla="*/ 48444 h 87465"/>
                <a:gd name="connsiteX21" fmla="*/ 19118 w 40254"/>
                <a:gd name="connsiteY21" fmla="*/ 32588 h 87465"/>
                <a:gd name="connsiteX22" fmla="*/ 22439 w 40254"/>
                <a:gd name="connsiteY22" fmla="*/ 37137 h 87465"/>
                <a:gd name="connsiteX23" fmla="*/ 18321 w 40254"/>
                <a:gd name="connsiteY23" fmla="*/ 50133 h 87465"/>
                <a:gd name="connsiteX24" fmla="*/ 9951 w 40254"/>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7053" y="5036"/>
                  </a:moveTo>
                  <a:cubicBezTo>
                    <a:pt x="37053" y="2956"/>
                    <a:pt x="35459" y="97"/>
                    <a:pt x="31739" y="97"/>
                  </a:cubicBezTo>
                  <a:cubicBezTo>
                    <a:pt x="28152" y="97"/>
                    <a:pt x="24299" y="3476"/>
                    <a:pt x="24299" y="7245"/>
                  </a:cubicBezTo>
                  <a:cubicBezTo>
                    <a:pt x="24299" y="9454"/>
                    <a:pt x="26026" y="12184"/>
                    <a:pt x="29613" y="12184"/>
                  </a:cubicBezTo>
                  <a:cubicBezTo>
                    <a:pt x="33466" y="12184"/>
                    <a:pt x="37053" y="8545"/>
                    <a:pt x="37053" y="5036"/>
                  </a:cubicBezTo>
                  <a:close/>
                  <a:moveTo>
                    <a:pt x="9951" y="71057"/>
                  </a:moveTo>
                  <a:cubicBezTo>
                    <a:pt x="9420" y="72747"/>
                    <a:pt x="8756" y="74306"/>
                    <a:pt x="8756" y="76516"/>
                  </a:cubicBezTo>
                  <a:cubicBezTo>
                    <a:pt x="8756" y="82624"/>
                    <a:pt x="14070" y="87563"/>
                    <a:pt x="21377" y="87563"/>
                  </a:cubicBezTo>
                  <a:cubicBezTo>
                    <a:pt x="34662" y="87563"/>
                    <a:pt x="40507" y="69628"/>
                    <a:pt x="40507" y="67678"/>
                  </a:cubicBezTo>
                  <a:cubicBezTo>
                    <a:pt x="40507" y="65989"/>
                    <a:pt x="38780" y="65989"/>
                    <a:pt x="38382" y="65989"/>
                  </a:cubicBezTo>
                  <a:cubicBezTo>
                    <a:pt x="36522" y="65989"/>
                    <a:pt x="36389" y="66768"/>
                    <a:pt x="35857" y="68198"/>
                  </a:cubicBezTo>
                  <a:cubicBezTo>
                    <a:pt x="32802" y="78595"/>
                    <a:pt x="26956" y="83924"/>
                    <a:pt x="21775" y="83924"/>
                  </a:cubicBezTo>
                  <a:cubicBezTo>
                    <a:pt x="19118" y="83924"/>
                    <a:pt x="18454" y="82234"/>
                    <a:pt x="18454" y="79375"/>
                  </a:cubicBezTo>
                  <a:cubicBezTo>
                    <a:pt x="18454" y="76386"/>
                    <a:pt x="19384" y="73916"/>
                    <a:pt x="20580" y="71057"/>
                  </a:cubicBezTo>
                  <a:cubicBezTo>
                    <a:pt x="21908" y="67548"/>
                    <a:pt x="23369" y="64039"/>
                    <a:pt x="24831" y="60660"/>
                  </a:cubicBezTo>
                  <a:cubicBezTo>
                    <a:pt x="26026" y="57541"/>
                    <a:pt x="30809" y="45714"/>
                    <a:pt x="31340" y="44155"/>
                  </a:cubicBezTo>
                  <a:cubicBezTo>
                    <a:pt x="31739" y="42855"/>
                    <a:pt x="32138" y="41296"/>
                    <a:pt x="32138" y="39996"/>
                  </a:cubicBezTo>
                  <a:cubicBezTo>
                    <a:pt x="32138" y="33888"/>
                    <a:pt x="26824" y="28949"/>
                    <a:pt x="19517" y="28949"/>
                  </a:cubicBezTo>
                  <a:cubicBezTo>
                    <a:pt x="6364" y="28949"/>
                    <a:pt x="253" y="46624"/>
                    <a:pt x="253" y="48833"/>
                  </a:cubicBezTo>
                  <a:cubicBezTo>
                    <a:pt x="253" y="50523"/>
                    <a:pt x="2113" y="50523"/>
                    <a:pt x="2512" y="50523"/>
                  </a:cubicBezTo>
                  <a:cubicBezTo>
                    <a:pt x="4372" y="50523"/>
                    <a:pt x="4504" y="49873"/>
                    <a:pt x="4903" y="48444"/>
                  </a:cubicBezTo>
                  <a:cubicBezTo>
                    <a:pt x="8357" y="37267"/>
                    <a:pt x="14203" y="32588"/>
                    <a:pt x="19118" y="32588"/>
                  </a:cubicBezTo>
                  <a:cubicBezTo>
                    <a:pt x="21244" y="32588"/>
                    <a:pt x="22439" y="33628"/>
                    <a:pt x="22439" y="37137"/>
                  </a:cubicBezTo>
                  <a:cubicBezTo>
                    <a:pt x="22439" y="40126"/>
                    <a:pt x="21642" y="42075"/>
                    <a:pt x="18321" y="50133"/>
                  </a:cubicBezTo>
                  <a:lnTo>
                    <a:pt x="9951" y="71057"/>
                  </a:lnTo>
                  <a:close/>
                </a:path>
              </a:pathLst>
            </a:custGeom>
            <a:solidFill>
              <a:srgbClr val="000000"/>
            </a:solidFill>
            <a:ln w="19050" cap="flat">
              <a:noFill/>
              <a:prstDash val="solid"/>
              <a:miter/>
            </a:ln>
          </p:spPr>
          <p:txBody>
            <a:bodyPr rtlCol="0" anchor="ctr"/>
            <a:lstStyle/>
            <a:p>
              <a:endParaRPr lang="en-CN"/>
            </a:p>
          </p:txBody>
        </p:sp>
        <p:sp>
          <p:nvSpPr>
            <p:cNvPr id="136" name="Freeform 135">
              <a:extLst>
                <a:ext uri="{FF2B5EF4-FFF2-40B4-BE49-F238E27FC236}">
                  <a16:creationId xmlns:a16="http://schemas.microsoft.com/office/drawing/2014/main" id="{820B91A8-B7C3-B55A-E89F-30542B119491}"/>
                </a:ext>
              </a:extLst>
            </p:cNvPr>
            <p:cNvSpPr/>
            <p:nvPr>
              <p:custDataLst>
                <p:tags r:id="rId44"/>
              </p:custDataLst>
            </p:nvPr>
          </p:nvSpPr>
          <p:spPr>
            <a:xfrm>
              <a:off x="18949828" y="12889567"/>
              <a:ext cx="68285" cy="91494"/>
            </a:xfrm>
            <a:custGeom>
              <a:avLst/>
              <a:gdLst>
                <a:gd name="connsiteX0" fmla="*/ 68008 w 68285"/>
                <a:gd name="connsiteY0" fmla="*/ 4003 h 91494"/>
                <a:gd name="connsiteX1" fmla="*/ 68539 w 68285"/>
                <a:gd name="connsiteY1" fmla="*/ 1923 h 91494"/>
                <a:gd name="connsiteX2" fmla="*/ 66413 w 68285"/>
                <a:gd name="connsiteY2" fmla="*/ 104 h 91494"/>
                <a:gd name="connsiteX3" fmla="*/ 49408 w 68285"/>
                <a:gd name="connsiteY3" fmla="*/ 1403 h 91494"/>
                <a:gd name="connsiteX4" fmla="*/ 46486 w 68285"/>
                <a:gd name="connsiteY4" fmla="*/ 4392 h 91494"/>
                <a:gd name="connsiteX5" fmla="*/ 49940 w 68285"/>
                <a:gd name="connsiteY5" fmla="*/ 6212 h 91494"/>
                <a:gd name="connsiteX6" fmla="*/ 56317 w 68285"/>
                <a:gd name="connsiteY6" fmla="*/ 8161 h 91494"/>
                <a:gd name="connsiteX7" fmla="*/ 55785 w 68285"/>
                <a:gd name="connsiteY7" fmla="*/ 11021 h 91494"/>
                <a:gd name="connsiteX8" fmla="*/ 48213 w 68285"/>
                <a:gd name="connsiteY8" fmla="*/ 40652 h 91494"/>
                <a:gd name="connsiteX9" fmla="*/ 34529 w 68285"/>
                <a:gd name="connsiteY9" fmla="*/ 32984 h 91494"/>
                <a:gd name="connsiteX10" fmla="*/ 253 w 68285"/>
                <a:gd name="connsiteY10" fmla="*/ 70024 h 91494"/>
                <a:gd name="connsiteX11" fmla="*/ 20314 w 68285"/>
                <a:gd name="connsiteY11" fmla="*/ 91598 h 91494"/>
                <a:gd name="connsiteX12" fmla="*/ 39179 w 68285"/>
                <a:gd name="connsiteY12" fmla="*/ 82501 h 91494"/>
                <a:gd name="connsiteX13" fmla="*/ 52862 w 68285"/>
                <a:gd name="connsiteY13" fmla="*/ 91598 h 91494"/>
                <a:gd name="connsiteX14" fmla="*/ 63358 w 68285"/>
                <a:gd name="connsiteY14" fmla="*/ 84710 h 91494"/>
                <a:gd name="connsiteX15" fmla="*/ 68008 w 68285"/>
                <a:gd name="connsiteY15" fmla="*/ 71714 h 91494"/>
                <a:gd name="connsiteX16" fmla="*/ 65882 w 68285"/>
                <a:gd name="connsiteY16" fmla="*/ 70024 h 91494"/>
                <a:gd name="connsiteX17" fmla="*/ 62959 w 68285"/>
                <a:gd name="connsiteY17" fmla="*/ 74053 h 91494"/>
                <a:gd name="connsiteX18" fmla="*/ 53261 w 68285"/>
                <a:gd name="connsiteY18" fmla="*/ 87959 h 91494"/>
                <a:gd name="connsiteX19" fmla="*/ 48877 w 68285"/>
                <a:gd name="connsiteY19" fmla="*/ 81591 h 91494"/>
                <a:gd name="connsiteX20" fmla="*/ 49541 w 68285"/>
                <a:gd name="connsiteY20" fmla="*/ 76262 h 91494"/>
                <a:gd name="connsiteX21" fmla="*/ 68008 w 68285"/>
                <a:gd name="connsiteY21" fmla="*/ 4003 h 91494"/>
                <a:gd name="connsiteX22" fmla="*/ 39710 w 68285"/>
                <a:gd name="connsiteY22" fmla="*/ 74053 h 91494"/>
                <a:gd name="connsiteX23" fmla="*/ 32935 w 68285"/>
                <a:gd name="connsiteY23" fmla="*/ 82761 h 91494"/>
                <a:gd name="connsiteX24" fmla="*/ 20712 w 68285"/>
                <a:gd name="connsiteY24" fmla="*/ 87959 h 91494"/>
                <a:gd name="connsiteX25" fmla="*/ 11014 w 68285"/>
                <a:gd name="connsiteY25" fmla="*/ 75353 h 91494"/>
                <a:gd name="connsiteX26" fmla="*/ 17922 w 68285"/>
                <a:gd name="connsiteY26" fmla="*/ 48970 h 91494"/>
                <a:gd name="connsiteX27" fmla="*/ 34529 w 68285"/>
                <a:gd name="connsiteY27" fmla="*/ 36623 h 91494"/>
                <a:gd name="connsiteX28" fmla="*/ 46353 w 68285"/>
                <a:gd name="connsiteY28" fmla="*/ 47930 h 91494"/>
                <a:gd name="connsiteX29" fmla="*/ 45954 w 68285"/>
                <a:gd name="connsiteY29" fmla="*/ 49750 h 91494"/>
                <a:gd name="connsiteX30" fmla="*/ 39710 w 68285"/>
                <a:gd name="connsiteY30" fmla="*/ 74053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8008" y="4003"/>
                  </a:moveTo>
                  <a:cubicBezTo>
                    <a:pt x="68140" y="3743"/>
                    <a:pt x="68539" y="2053"/>
                    <a:pt x="68539" y="1923"/>
                  </a:cubicBezTo>
                  <a:cubicBezTo>
                    <a:pt x="68539" y="1273"/>
                    <a:pt x="68008" y="104"/>
                    <a:pt x="66413" y="104"/>
                  </a:cubicBezTo>
                  <a:cubicBezTo>
                    <a:pt x="63756" y="104"/>
                    <a:pt x="52730" y="1143"/>
                    <a:pt x="49408" y="1403"/>
                  </a:cubicBezTo>
                  <a:cubicBezTo>
                    <a:pt x="48346" y="1533"/>
                    <a:pt x="46486" y="1663"/>
                    <a:pt x="46486" y="4392"/>
                  </a:cubicBezTo>
                  <a:cubicBezTo>
                    <a:pt x="46486" y="6212"/>
                    <a:pt x="48346" y="6212"/>
                    <a:pt x="49940" y="6212"/>
                  </a:cubicBezTo>
                  <a:cubicBezTo>
                    <a:pt x="56317" y="6212"/>
                    <a:pt x="56317" y="7122"/>
                    <a:pt x="56317" y="8161"/>
                  </a:cubicBezTo>
                  <a:cubicBezTo>
                    <a:pt x="56317" y="9071"/>
                    <a:pt x="56051" y="9851"/>
                    <a:pt x="55785" y="11021"/>
                  </a:cubicBezTo>
                  <a:lnTo>
                    <a:pt x="48213" y="40652"/>
                  </a:lnTo>
                  <a:cubicBezTo>
                    <a:pt x="45423" y="36364"/>
                    <a:pt x="40906" y="32984"/>
                    <a:pt x="34529" y="32984"/>
                  </a:cubicBezTo>
                  <a:cubicBezTo>
                    <a:pt x="17524" y="32984"/>
                    <a:pt x="253" y="51309"/>
                    <a:pt x="253" y="70024"/>
                  </a:cubicBezTo>
                  <a:cubicBezTo>
                    <a:pt x="253" y="82631"/>
                    <a:pt x="8889" y="91598"/>
                    <a:pt x="20314" y="91598"/>
                  </a:cubicBezTo>
                  <a:cubicBezTo>
                    <a:pt x="27488" y="91598"/>
                    <a:pt x="33865" y="87569"/>
                    <a:pt x="39179" y="82501"/>
                  </a:cubicBezTo>
                  <a:cubicBezTo>
                    <a:pt x="41703" y="90299"/>
                    <a:pt x="49408" y="91598"/>
                    <a:pt x="52862" y="91598"/>
                  </a:cubicBezTo>
                  <a:cubicBezTo>
                    <a:pt x="57645" y="91598"/>
                    <a:pt x="60966" y="88739"/>
                    <a:pt x="63358" y="84710"/>
                  </a:cubicBezTo>
                  <a:cubicBezTo>
                    <a:pt x="66281" y="79641"/>
                    <a:pt x="68008" y="72234"/>
                    <a:pt x="68008" y="71714"/>
                  </a:cubicBezTo>
                  <a:cubicBezTo>
                    <a:pt x="68008" y="70024"/>
                    <a:pt x="66281" y="70024"/>
                    <a:pt x="65882" y="70024"/>
                  </a:cubicBezTo>
                  <a:cubicBezTo>
                    <a:pt x="64022" y="70024"/>
                    <a:pt x="63889" y="70544"/>
                    <a:pt x="62959" y="74053"/>
                  </a:cubicBezTo>
                  <a:cubicBezTo>
                    <a:pt x="61365" y="80291"/>
                    <a:pt x="58841" y="87959"/>
                    <a:pt x="53261" y="87959"/>
                  </a:cubicBezTo>
                  <a:cubicBezTo>
                    <a:pt x="49807" y="87959"/>
                    <a:pt x="48877" y="85100"/>
                    <a:pt x="48877" y="81591"/>
                  </a:cubicBezTo>
                  <a:cubicBezTo>
                    <a:pt x="48877" y="79122"/>
                    <a:pt x="49143" y="77952"/>
                    <a:pt x="49541" y="76262"/>
                  </a:cubicBezTo>
                  <a:lnTo>
                    <a:pt x="68008" y="4003"/>
                  </a:lnTo>
                  <a:close/>
                  <a:moveTo>
                    <a:pt x="39710" y="74053"/>
                  </a:moveTo>
                  <a:cubicBezTo>
                    <a:pt x="38780" y="77692"/>
                    <a:pt x="35857" y="80291"/>
                    <a:pt x="32935" y="82761"/>
                  </a:cubicBezTo>
                  <a:cubicBezTo>
                    <a:pt x="31739" y="83800"/>
                    <a:pt x="26425" y="87959"/>
                    <a:pt x="20712" y="87959"/>
                  </a:cubicBezTo>
                  <a:cubicBezTo>
                    <a:pt x="15797" y="87959"/>
                    <a:pt x="11014" y="84580"/>
                    <a:pt x="11014" y="75353"/>
                  </a:cubicBezTo>
                  <a:cubicBezTo>
                    <a:pt x="11014" y="68465"/>
                    <a:pt x="14867" y="54169"/>
                    <a:pt x="17922" y="48970"/>
                  </a:cubicBezTo>
                  <a:cubicBezTo>
                    <a:pt x="24034" y="38573"/>
                    <a:pt x="30809" y="36623"/>
                    <a:pt x="34529" y="36623"/>
                  </a:cubicBezTo>
                  <a:cubicBezTo>
                    <a:pt x="43829" y="36623"/>
                    <a:pt x="46353" y="46501"/>
                    <a:pt x="46353" y="47930"/>
                  </a:cubicBezTo>
                  <a:cubicBezTo>
                    <a:pt x="46353" y="48450"/>
                    <a:pt x="46087" y="49360"/>
                    <a:pt x="45954" y="49750"/>
                  </a:cubicBezTo>
                  <a:lnTo>
                    <a:pt x="39710" y="74053"/>
                  </a:lnTo>
                  <a:close/>
                </a:path>
              </a:pathLst>
            </a:custGeom>
            <a:solidFill>
              <a:srgbClr val="000000"/>
            </a:solidFill>
            <a:ln w="19050" cap="flat">
              <a:noFill/>
              <a:prstDash val="solid"/>
              <a:miter/>
            </a:ln>
          </p:spPr>
          <p:txBody>
            <a:bodyPr rtlCol="0" anchor="ctr"/>
            <a:lstStyle/>
            <a:p>
              <a:endParaRPr lang="en-CN"/>
            </a:p>
          </p:txBody>
        </p:sp>
        <p:sp>
          <p:nvSpPr>
            <p:cNvPr id="137" name="Freeform 136">
              <a:extLst>
                <a:ext uri="{FF2B5EF4-FFF2-40B4-BE49-F238E27FC236}">
                  <a16:creationId xmlns:a16="http://schemas.microsoft.com/office/drawing/2014/main" id="{AFBC7B0A-1981-7470-2D41-4788EC5909D0}"/>
                </a:ext>
              </a:extLst>
            </p:cNvPr>
            <p:cNvSpPr/>
            <p:nvPr>
              <p:custDataLst>
                <p:tags r:id="rId45"/>
              </p:custDataLst>
            </p:nvPr>
          </p:nvSpPr>
          <p:spPr>
            <a:xfrm>
              <a:off x="19035933" y="12729251"/>
              <a:ext cx="99240" cy="87855"/>
            </a:xfrm>
            <a:custGeom>
              <a:avLst/>
              <a:gdLst>
                <a:gd name="connsiteX0" fmla="*/ 59111 w 99240"/>
                <a:gd name="connsiteY0" fmla="*/ 9322 h 87855"/>
                <a:gd name="connsiteX1" fmla="*/ 63230 w 99240"/>
                <a:gd name="connsiteY1" fmla="*/ 4904 h 87855"/>
                <a:gd name="connsiteX2" fmla="*/ 71201 w 99240"/>
                <a:gd name="connsiteY2" fmla="*/ 4774 h 87855"/>
                <a:gd name="connsiteX3" fmla="*/ 86080 w 99240"/>
                <a:gd name="connsiteY3" fmla="*/ 5813 h 87855"/>
                <a:gd name="connsiteX4" fmla="*/ 92324 w 99240"/>
                <a:gd name="connsiteY4" fmla="*/ 16080 h 87855"/>
                <a:gd name="connsiteX5" fmla="*/ 91394 w 99240"/>
                <a:gd name="connsiteY5" fmla="*/ 26608 h 87855"/>
                <a:gd name="connsiteX6" fmla="*/ 91128 w 99240"/>
                <a:gd name="connsiteY6" fmla="*/ 28037 h 87855"/>
                <a:gd name="connsiteX7" fmla="*/ 93387 w 99240"/>
                <a:gd name="connsiteY7" fmla="*/ 29987 h 87855"/>
                <a:gd name="connsiteX8" fmla="*/ 95911 w 99240"/>
                <a:gd name="connsiteY8" fmla="*/ 26738 h 87855"/>
                <a:gd name="connsiteX9" fmla="*/ 99498 w 99240"/>
                <a:gd name="connsiteY9" fmla="*/ 1914 h 87855"/>
                <a:gd name="connsiteX10" fmla="*/ 95513 w 99240"/>
                <a:gd name="connsiteY10" fmla="*/ 95 h 87855"/>
                <a:gd name="connsiteX11" fmla="*/ 13809 w 99240"/>
                <a:gd name="connsiteY11" fmla="*/ 95 h 87855"/>
                <a:gd name="connsiteX12" fmla="*/ 9292 w 99240"/>
                <a:gd name="connsiteY12" fmla="*/ 2824 h 87855"/>
                <a:gd name="connsiteX13" fmla="*/ 922 w 99240"/>
                <a:gd name="connsiteY13" fmla="*/ 25828 h 87855"/>
                <a:gd name="connsiteX14" fmla="*/ 258 w 99240"/>
                <a:gd name="connsiteY14" fmla="*/ 28167 h 87855"/>
                <a:gd name="connsiteX15" fmla="*/ 2516 w 99240"/>
                <a:gd name="connsiteY15" fmla="*/ 29987 h 87855"/>
                <a:gd name="connsiteX16" fmla="*/ 5306 w 99240"/>
                <a:gd name="connsiteY16" fmla="*/ 26867 h 87855"/>
                <a:gd name="connsiteX17" fmla="*/ 37589 w 99240"/>
                <a:gd name="connsiteY17" fmla="*/ 4774 h 87855"/>
                <a:gd name="connsiteX18" fmla="*/ 43169 w 99240"/>
                <a:gd name="connsiteY18" fmla="*/ 4774 h 87855"/>
                <a:gd name="connsiteX19" fmla="*/ 47287 w 99240"/>
                <a:gd name="connsiteY19" fmla="*/ 6073 h 87855"/>
                <a:gd name="connsiteX20" fmla="*/ 46756 w 99240"/>
                <a:gd name="connsiteY20" fmla="*/ 8803 h 87855"/>
                <a:gd name="connsiteX21" fmla="*/ 29220 w 99240"/>
                <a:gd name="connsiteY21" fmla="*/ 77163 h 87855"/>
                <a:gd name="connsiteX22" fmla="*/ 13676 w 99240"/>
                <a:gd name="connsiteY22" fmla="*/ 83272 h 87855"/>
                <a:gd name="connsiteX23" fmla="*/ 7698 w 99240"/>
                <a:gd name="connsiteY23" fmla="*/ 86131 h 87855"/>
                <a:gd name="connsiteX24" fmla="*/ 9956 w 99240"/>
                <a:gd name="connsiteY24" fmla="*/ 87950 h 87855"/>
                <a:gd name="connsiteX25" fmla="*/ 21381 w 99240"/>
                <a:gd name="connsiteY25" fmla="*/ 87561 h 87855"/>
                <a:gd name="connsiteX26" fmla="*/ 32807 w 99240"/>
                <a:gd name="connsiteY26" fmla="*/ 87431 h 87855"/>
                <a:gd name="connsiteX27" fmla="*/ 44763 w 99240"/>
                <a:gd name="connsiteY27" fmla="*/ 87561 h 87855"/>
                <a:gd name="connsiteX28" fmla="*/ 55923 w 99240"/>
                <a:gd name="connsiteY28" fmla="*/ 87950 h 87855"/>
                <a:gd name="connsiteX29" fmla="*/ 58978 w 99240"/>
                <a:gd name="connsiteY29" fmla="*/ 85091 h 87855"/>
                <a:gd name="connsiteX30" fmla="*/ 53531 w 99240"/>
                <a:gd name="connsiteY30" fmla="*/ 83272 h 87855"/>
                <a:gd name="connsiteX31" fmla="*/ 45826 w 99240"/>
                <a:gd name="connsiteY31" fmla="*/ 83012 h 87855"/>
                <a:gd name="connsiteX32" fmla="*/ 41043 w 99240"/>
                <a:gd name="connsiteY32" fmla="*/ 80542 h 87855"/>
                <a:gd name="connsiteX33" fmla="*/ 41575 w 99240"/>
                <a:gd name="connsiteY33" fmla="*/ 77553 h 87855"/>
                <a:gd name="connsiteX34" fmla="*/ 59111 w 99240"/>
                <a:gd name="connsiteY34" fmla="*/ 9322 h 8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240" h="87855">
                  <a:moveTo>
                    <a:pt x="59111" y="9322"/>
                  </a:moveTo>
                  <a:cubicBezTo>
                    <a:pt x="60041" y="5553"/>
                    <a:pt x="60307" y="5164"/>
                    <a:pt x="63230" y="4904"/>
                  </a:cubicBezTo>
                  <a:cubicBezTo>
                    <a:pt x="63894" y="4774"/>
                    <a:pt x="68544" y="4774"/>
                    <a:pt x="71201" y="4774"/>
                  </a:cubicBezTo>
                  <a:cubicBezTo>
                    <a:pt x="79305" y="4774"/>
                    <a:pt x="82759" y="4774"/>
                    <a:pt x="86080" y="5813"/>
                  </a:cubicBezTo>
                  <a:cubicBezTo>
                    <a:pt x="92058" y="7633"/>
                    <a:pt x="92324" y="11402"/>
                    <a:pt x="92324" y="16080"/>
                  </a:cubicBezTo>
                  <a:cubicBezTo>
                    <a:pt x="92324" y="18160"/>
                    <a:pt x="92324" y="19849"/>
                    <a:pt x="91394" y="26608"/>
                  </a:cubicBezTo>
                  <a:lnTo>
                    <a:pt x="91128" y="28037"/>
                  </a:lnTo>
                  <a:cubicBezTo>
                    <a:pt x="91128" y="29337"/>
                    <a:pt x="92058" y="29987"/>
                    <a:pt x="93387" y="29987"/>
                  </a:cubicBezTo>
                  <a:cubicBezTo>
                    <a:pt x="95380" y="29987"/>
                    <a:pt x="95645" y="28817"/>
                    <a:pt x="95911" y="26738"/>
                  </a:cubicBezTo>
                  <a:lnTo>
                    <a:pt x="99498" y="1914"/>
                  </a:lnTo>
                  <a:cubicBezTo>
                    <a:pt x="99498" y="95"/>
                    <a:pt x="97904" y="95"/>
                    <a:pt x="95513" y="95"/>
                  </a:cubicBezTo>
                  <a:lnTo>
                    <a:pt x="13809" y="95"/>
                  </a:lnTo>
                  <a:cubicBezTo>
                    <a:pt x="10487" y="95"/>
                    <a:pt x="10222" y="95"/>
                    <a:pt x="9292" y="2824"/>
                  </a:cubicBezTo>
                  <a:lnTo>
                    <a:pt x="922" y="25828"/>
                  </a:lnTo>
                  <a:cubicBezTo>
                    <a:pt x="789" y="26348"/>
                    <a:pt x="258" y="27517"/>
                    <a:pt x="258" y="28167"/>
                  </a:cubicBezTo>
                  <a:cubicBezTo>
                    <a:pt x="258" y="28687"/>
                    <a:pt x="524" y="29987"/>
                    <a:pt x="2516" y="29987"/>
                  </a:cubicBezTo>
                  <a:cubicBezTo>
                    <a:pt x="4243" y="29987"/>
                    <a:pt x="4509" y="29337"/>
                    <a:pt x="5306" y="26867"/>
                  </a:cubicBezTo>
                  <a:cubicBezTo>
                    <a:pt x="13012" y="6073"/>
                    <a:pt x="17396" y="4774"/>
                    <a:pt x="37589" y="4774"/>
                  </a:cubicBezTo>
                  <a:lnTo>
                    <a:pt x="43169" y="4774"/>
                  </a:lnTo>
                  <a:cubicBezTo>
                    <a:pt x="47155" y="4774"/>
                    <a:pt x="47287" y="4904"/>
                    <a:pt x="47287" y="6073"/>
                  </a:cubicBezTo>
                  <a:cubicBezTo>
                    <a:pt x="47287" y="6203"/>
                    <a:pt x="47287" y="6853"/>
                    <a:pt x="46756" y="8803"/>
                  </a:cubicBezTo>
                  <a:lnTo>
                    <a:pt x="29220" y="77163"/>
                  </a:lnTo>
                  <a:cubicBezTo>
                    <a:pt x="28024" y="81972"/>
                    <a:pt x="27625" y="83272"/>
                    <a:pt x="13676" y="83272"/>
                  </a:cubicBezTo>
                  <a:cubicBezTo>
                    <a:pt x="8893" y="83272"/>
                    <a:pt x="7698" y="83272"/>
                    <a:pt x="7698" y="86131"/>
                  </a:cubicBezTo>
                  <a:cubicBezTo>
                    <a:pt x="7698" y="86521"/>
                    <a:pt x="7963" y="87950"/>
                    <a:pt x="9956" y="87950"/>
                  </a:cubicBezTo>
                  <a:cubicBezTo>
                    <a:pt x="13676" y="87950"/>
                    <a:pt x="17661" y="87561"/>
                    <a:pt x="21381" y="87561"/>
                  </a:cubicBezTo>
                  <a:cubicBezTo>
                    <a:pt x="25101" y="87561"/>
                    <a:pt x="29087" y="87431"/>
                    <a:pt x="32807" y="87431"/>
                  </a:cubicBezTo>
                  <a:cubicBezTo>
                    <a:pt x="36526" y="87431"/>
                    <a:pt x="41043" y="87431"/>
                    <a:pt x="44763" y="87561"/>
                  </a:cubicBezTo>
                  <a:cubicBezTo>
                    <a:pt x="48350" y="87690"/>
                    <a:pt x="52336" y="87950"/>
                    <a:pt x="55923" y="87950"/>
                  </a:cubicBezTo>
                  <a:cubicBezTo>
                    <a:pt x="56986" y="87950"/>
                    <a:pt x="58978" y="87950"/>
                    <a:pt x="58978" y="85091"/>
                  </a:cubicBezTo>
                  <a:cubicBezTo>
                    <a:pt x="58978" y="83272"/>
                    <a:pt x="57650" y="83272"/>
                    <a:pt x="53531" y="83272"/>
                  </a:cubicBezTo>
                  <a:cubicBezTo>
                    <a:pt x="51007" y="83272"/>
                    <a:pt x="48350" y="83142"/>
                    <a:pt x="45826" y="83012"/>
                  </a:cubicBezTo>
                  <a:cubicBezTo>
                    <a:pt x="41309" y="82622"/>
                    <a:pt x="41043" y="82102"/>
                    <a:pt x="41043" y="80542"/>
                  </a:cubicBezTo>
                  <a:cubicBezTo>
                    <a:pt x="41043" y="79633"/>
                    <a:pt x="41043" y="79373"/>
                    <a:pt x="41575" y="77553"/>
                  </a:cubicBezTo>
                  <a:lnTo>
                    <a:pt x="59111" y="9322"/>
                  </a:lnTo>
                  <a:close/>
                </a:path>
              </a:pathLst>
            </a:custGeom>
            <a:solidFill>
              <a:srgbClr val="000000"/>
            </a:solidFill>
            <a:ln w="19050" cap="flat">
              <a:noFill/>
              <a:prstDash val="solid"/>
              <a:miter/>
            </a:ln>
          </p:spPr>
          <p:txBody>
            <a:bodyPr rtlCol="0" anchor="ctr"/>
            <a:lstStyle/>
            <a:p>
              <a:endParaRPr lang="en-CN"/>
            </a:p>
          </p:txBody>
        </p:sp>
        <p:sp>
          <p:nvSpPr>
            <p:cNvPr id="138" name="Freeform 137">
              <a:extLst>
                <a:ext uri="{FF2B5EF4-FFF2-40B4-BE49-F238E27FC236}">
                  <a16:creationId xmlns:a16="http://schemas.microsoft.com/office/drawing/2014/main" id="{727BDAB2-F200-5599-F3B0-5DF21CB29871}"/>
                </a:ext>
              </a:extLst>
            </p:cNvPr>
            <p:cNvSpPr/>
            <p:nvPr>
              <p:custDataLst>
                <p:tags r:id="rId46"/>
              </p:custDataLst>
            </p:nvPr>
          </p:nvSpPr>
          <p:spPr>
            <a:xfrm>
              <a:off x="19160218" y="12794617"/>
              <a:ext cx="73827" cy="185662"/>
            </a:xfrm>
            <a:custGeom>
              <a:avLst/>
              <a:gdLst>
                <a:gd name="connsiteX0" fmla="*/ 73143 w 73827"/>
                <a:gd name="connsiteY0" fmla="*/ 7156 h 185662"/>
                <a:gd name="connsiteX1" fmla="*/ 74092 w 73827"/>
                <a:gd name="connsiteY1" fmla="*/ 3814 h 185662"/>
                <a:gd name="connsiteX2" fmla="*/ 70296 w 73827"/>
                <a:gd name="connsiteY2" fmla="*/ 101 h 185662"/>
                <a:gd name="connsiteX3" fmla="*/ 67070 w 73827"/>
                <a:gd name="connsiteY3" fmla="*/ 1772 h 185662"/>
                <a:gd name="connsiteX4" fmla="*/ 1213 w 73827"/>
                <a:gd name="connsiteY4" fmla="*/ 178709 h 185662"/>
                <a:gd name="connsiteX5" fmla="*/ 264 w 73827"/>
                <a:gd name="connsiteY5" fmla="*/ 182050 h 185662"/>
                <a:gd name="connsiteX6" fmla="*/ 4060 w 73827"/>
                <a:gd name="connsiteY6" fmla="*/ 185764 h 185662"/>
                <a:gd name="connsiteX7" fmla="*/ 8235 w 73827"/>
                <a:gd name="connsiteY7" fmla="*/ 181308 h 185662"/>
                <a:gd name="connsiteX8" fmla="*/ 73143 w 73827"/>
                <a:gd name="connsiteY8" fmla="*/ 7156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7" h="185662">
                  <a:moveTo>
                    <a:pt x="73143" y="7156"/>
                  </a:moveTo>
                  <a:cubicBezTo>
                    <a:pt x="74092" y="4743"/>
                    <a:pt x="74092" y="4000"/>
                    <a:pt x="74092" y="3814"/>
                  </a:cubicBezTo>
                  <a:cubicBezTo>
                    <a:pt x="74092" y="1772"/>
                    <a:pt x="72384" y="101"/>
                    <a:pt x="70296" y="101"/>
                  </a:cubicBezTo>
                  <a:cubicBezTo>
                    <a:pt x="68967" y="101"/>
                    <a:pt x="67639" y="658"/>
                    <a:pt x="67070" y="1772"/>
                  </a:cubicBezTo>
                  <a:lnTo>
                    <a:pt x="1213" y="178709"/>
                  </a:lnTo>
                  <a:cubicBezTo>
                    <a:pt x="264" y="181122"/>
                    <a:pt x="264" y="181865"/>
                    <a:pt x="264" y="182050"/>
                  </a:cubicBezTo>
                  <a:cubicBezTo>
                    <a:pt x="264" y="184093"/>
                    <a:pt x="1972" y="185764"/>
                    <a:pt x="4060" y="185764"/>
                  </a:cubicBezTo>
                  <a:cubicBezTo>
                    <a:pt x="6527" y="185764"/>
                    <a:pt x="7096" y="184464"/>
                    <a:pt x="8235" y="181308"/>
                  </a:cubicBezTo>
                  <a:lnTo>
                    <a:pt x="73143" y="7156"/>
                  </a:lnTo>
                  <a:close/>
                </a:path>
              </a:pathLst>
            </a:custGeom>
            <a:solidFill>
              <a:srgbClr val="000000"/>
            </a:solidFill>
            <a:ln w="19050" cap="flat">
              <a:noFill/>
              <a:prstDash val="solid"/>
              <a:miter/>
            </a:ln>
          </p:spPr>
          <p:txBody>
            <a:bodyPr rtlCol="0" anchor="ctr"/>
            <a:lstStyle/>
            <a:p>
              <a:endParaRPr lang="en-CN"/>
            </a:p>
          </p:txBody>
        </p:sp>
        <p:sp>
          <p:nvSpPr>
            <p:cNvPr id="139" name="Freeform 138">
              <a:extLst>
                <a:ext uri="{FF2B5EF4-FFF2-40B4-BE49-F238E27FC236}">
                  <a16:creationId xmlns:a16="http://schemas.microsoft.com/office/drawing/2014/main" id="{BB380140-599D-3F55-4523-1C8F802051C4}"/>
                </a:ext>
              </a:extLst>
            </p:cNvPr>
            <p:cNvSpPr/>
            <p:nvPr>
              <p:custDataLst>
                <p:tags r:id="rId47"/>
              </p:custDataLst>
            </p:nvPr>
          </p:nvSpPr>
          <p:spPr>
            <a:xfrm>
              <a:off x="19258529" y="12783645"/>
              <a:ext cx="148034" cy="185662"/>
            </a:xfrm>
            <a:custGeom>
              <a:avLst/>
              <a:gdLst>
                <a:gd name="connsiteX0" fmla="*/ 60242 w 148034"/>
                <a:gd name="connsiteY0" fmla="*/ 166261 h 185662"/>
                <a:gd name="connsiteX1" fmla="*/ 26839 w 148034"/>
                <a:gd name="connsiteY1" fmla="*/ 94039 h 185662"/>
                <a:gd name="connsiteX2" fmla="*/ 23993 w 148034"/>
                <a:gd name="connsiteY2" fmla="*/ 91068 h 185662"/>
                <a:gd name="connsiteX3" fmla="*/ 20766 w 148034"/>
                <a:gd name="connsiteY3" fmla="*/ 92553 h 185662"/>
                <a:gd name="connsiteX4" fmla="*/ 2736 w 148034"/>
                <a:gd name="connsiteY4" fmla="*/ 105921 h 185662"/>
                <a:gd name="connsiteX5" fmla="*/ 269 w 148034"/>
                <a:gd name="connsiteY5" fmla="*/ 108892 h 185662"/>
                <a:gd name="connsiteX6" fmla="*/ 2167 w 148034"/>
                <a:gd name="connsiteY6" fmla="*/ 110934 h 185662"/>
                <a:gd name="connsiteX7" fmla="*/ 8620 w 148034"/>
                <a:gd name="connsiteY7" fmla="*/ 106849 h 185662"/>
                <a:gd name="connsiteX8" fmla="*/ 14693 w 148034"/>
                <a:gd name="connsiteY8" fmla="*/ 102394 h 185662"/>
                <a:gd name="connsiteX9" fmla="*/ 52081 w 148034"/>
                <a:gd name="connsiteY9" fmla="*/ 182785 h 185662"/>
                <a:gd name="connsiteX10" fmla="*/ 56067 w 148034"/>
                <a:gd name="connsiteY10" fmla="*/ 185756 h 185662"/>
                <a:gd name="connsiteX11" fmla="*/ 60812 w 148034"/>
                <a:gd name="connsiteY11" fmla="*/ 182043 h 185662"/>
                <a:gd name="connsiteX12" fmla="*/ 146975 w 148034"/>
                <a:gd name="connsiteY12" fmla="*/ 7520 h 185662"/>
                <a:gd name="connsiteX13" fmla="*/ 148304 w 148034"/>
                <a:gd name="connsiteY13" fmla="*/ 3807 h 185662"/>
                <a:gd name="connsiteX14" fmla="*/ 144508 w 148034"/>
                <a:gd name="connsiteY14" fmla="*/ 94 h 185662"/>
                <a:gd name="connsiteX15" fmla="*/ 140143 w 148034"/>
                <a:gd name="connsiteY15" fmla="*/ 3992 h 185662"/>
                <a:gd name="connsiteX16" fmla="*/ 60242 w 148034"/>
                <a:gd name="connsiteY16" fmla="*/ 166261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034" h="185662">
                  <a:moveTo>
                    <a:pt x="60242" y="166261"/>
                  </a:moveTo>
                  <a:lnTo>
                    <a:pt x="26839" y="94039"/>
                  </a:lnTo>
                  <a:cubicBezTo>
                    <a:pt x="25511" y="91068"/>
                    <a:pt x="24562" y="91068"/>
                    <a:pt x="23993" y="91068"/>
                  </a:cubicBezTo>
                  <a:cubicBezTo>
                    <a:pt x="23803" y="91068"/>
                    <a:pt x="22854" y="91068"/>
                    <a:pt x="20766" y="92553"/>
                  </a:cubicBezTo>
                  <a:lnTo>
                    <a:pt x="2736" y="105921"/>
                  </a:lnTo>
                  <a:cubicBezTo>
                    <a:pt x="269" y="107778"/>
                    <a:pt x="269" y="108335"/>
                    <a:pt x="269" y="108892"/>
                  </a:cubicBezTo>
                  <a:cubicBezTo>
                    <a:pt x="269" y="109820"/>
                    <a:pt x="838" y="110934"/>
                    <a:pt x="2167" y="110934"/>
                  </a:cubicBezTo>
                  <a:cubicBezTo>
                    <a:pt x="3306" y="110934"/>
                    <a:pt x="6532" y="108335"/>
                    <a:pt x="8620" y="106849"/>
                  </a:cubicBezTo>
                  <a:cubicBezTo>
                    <a:pt x="9758" y="105921"/>
                    <a:pt x="12605" y="103879"/>
                    <a:pt x="14693" y="102394"/>
                  </a:cubicBezTo>
                  <a:lnTo>
                    <a:pt x="52081" y="182785"/>
                  </a:lnTo>
                  <a:cubicBezTo>
                    <a:pt x="53410" y="185756"/>
                    <a:pt x="54359" y="185756"/>
                    <a:pt x="56067" y="185756"/>
                  </a:cubicBezTo>
                  <a:cubicBezTo>
                    <a:pt x="58914" y="185756"/>
                    <a:pt x="59483" y="184642"/>
                    <a:pt x="60812" y="182043"/>
                  </a:cubicBezTo>
                  <a:lnTo>
                    <a:pt x="146975" y="7520"/>
                  </a:lnTo>
                  <a:cubicBezTo>
                    <a:pt x="148304" y="4921"/>
                    <a:pt x="148304" y="4178"/>
                    <a:pt x="148304" y="3807"/>
                  </a:cubicBezTo>
                  <a:cubicBezTo>
                    <a:pt x="148304" y="1950"/>
                    <a:pt x="146786" y="94"/>
                    <a:pt x="144508" y="94"/>
                  </a:cubicBezTo>
                  <a:cubicBezTo>
                    <a:pt x="142990" y="94"/>
                    <a:pt x="141661" y="1022"/>
                    <a:pt x="140143" y="3992"/>
                  </a:cubicBezTo>
                  <a:lnTo>
                    <a:pt x="60242" y="166261"/>
                  </a:lnTo>
                  <a:close/>
                </a:path>
              </a:pathLst>
            </a:custGeom>
            <a:solidFill>
              <a:srgbClr val="000000"/>
            </a:solidFill>
            <a:ln w="19050" cap="flat">
              <a:noFill/>
              <a:prstDash val="solid"/>
              <a:miter/>
            </a:ln>
          </p:spPr>
          <p:txBody>
            <a:bodyPr rtlCol="0" anchor="ctr"/>
            <a:lstStyle/>
            <a:p>
              <a:endParaRPr lang="en-CN"/>
            </a:p>
          </p:txBody>
        </p:sp>
        <p:sp>
          <p:nvSpPr>
            <p:cNvPr id="140" name="Freeform 139">
              <a:extLst>
                <a:ext uri="{FF2B5EF4-FFF2-40B4-BE49-F238E27FC236}">
                  <a16:creationId xmlns:a16="http://schemas.microsoft.com/office/drawing/2014/main" id="{B55FF3C1-1DC2-9309-7AB5-9667A2E97528}"/>
                </a:ext>
              </a:extLst>
            </p:cNvPr>
            <p:cNvSpPr/>
            <p:nvPr>
              <p:custDataLst>
                <p:tags r:id="rId48"/>
              </p:custDataLst>
            </p:nvPr>
          </p:nvSpPr>
          <p:spPr>
            <a:xfrm>
              <a:off x="19402832" y="12783645"/>
              <a:ext cx="82132" cy="7426"/>
            </a:xfrm>
            <a:custGeom>
              <a:avLst/>
              <a:gdLst>
                <a:gd name="connsiteX0" fmla="*/ 0 w 82132"/>
                <a:gd name="connsiteY0" fmla="*/ 0 h 7426"/>
                <a:gd name="connsiteX1" fmla="*/ 82132 w 82132"/>
                <a:gd name="connsiteY1" fmla="*/ 0 h 7426"/>
                <a:gd name="connsiteX2" fmla="*/ 82132 w 82132"/>
                <a:gd name="connsiteY2" fmla="*/ 7426 h 7426"/>
                <a:gd name="connsiteX3" fmla="*/ 0 w 82132"/>
                <a:gd name="connsiteY3" fmla="*/ 7426 h 7426"/>
              </a:gdLst>
              <a:ahLst/>
              <a:cxnLst>
                <a:cxn ang="0">
                  <a:pos x="connsiteX0" y="connsiteY0"/>
                </a:cxn>
                <a:cxn ang="0">
                  <a:pos x="connsiteX1" y="connsiteY1"/>
                </a:cxn>
                <a:cxn ang="0">
                  <a:pos x="connsiteX2" y="connsiteY2"/>
                </a:cxn>
                <a:cxn ang="0">
                  <a:pos x="connsiteX3" y="connsiteY3"/>
                </a:cxn>
              </a:cxnLst>
              <a:rect l="l" t="t" r="r" b="b"/>
              <a:pathLst>
                <a:path w="82132" h="7426">
                  <a:moveTo>
                    <a:pt x="0" y="0"/>
                  </a:moveTo>
                  <a:lnTo>
                    <a:pt x="82132" y="0"/>
                  </a:lnTo>
                  <a:lnTo>
                    <a:pt x="82132" y="7426"/>
                  </a:lnTo>
                  <a:lnTo>
                    <a:pt x="0" y="7426"/>
                  </a:lnTo>
                  <a:close/>
                </a:path>
              </a:pathLst>
            </a:custGeom>
            <a:solidFill>
              <a:srgbClr val="000000"/>
            </a:solidFill>
            <a:ln w="19050" cap="flat">
              <a:noFill/>
              <a:prstDash val="solid"/>
              <a:miter/>
            </a:ln>
          </p:spPr>
          <p:txBody>
            <a:bodyPr rtlCol="0" anchor="ctr"/>
            <a:lstStyle/>
            <a:p>
              <a:endParaRPr lang="en-CN"/>
            </a:p>
          </p:txBody>
        </p:sp>
        <p:sp>
          <p:nvSpPr>
            <p:cNvPr id="141" name="Freeform 140">
              <a:extLst>
                <a:ext uri="{FF2B5EF4-FFF2-40B4-BE49-F238E27FC236}">
                  <a16:creationId xmlns:a16="http://schemas.microsoft.com/office/drawing/2014/main" id="{C7F99384-C3F7-FA8F-CB49-119890B01BCF}"/>
                </a:ext>
              </a:extLst>
            </p:cNvPr>
            <p:cNvSpPr/>
            <p:nvPr>
              <p:custDataLst>
                <p:tags r:id="rId49"/>
              </p:custDataLst>
            </p:nvPr>
          </p:nvSpPr>
          <p:spPr>
            <a:xfrm>
              <a:off x="19410613" y="12851801"/>
              <a:ext cx="73827" cy="84105"/>
            </a:xfrm>
            <a:custGeom>
              <a:avLst/>
              <a:gdLst>
                <a:gd name="connsiteX0" fmla="*/ 67652 w 73827"/>
                <a:gd name="connsiteY0" fmla="*/ 11612 h 84105"/>
                <a:gd name="connsiteX1" fmla="*/ 59302 w 73827"/>
                <a:gd name="connsiteY1" fmla="*/ 14212 h 84105"/>
                <a:gd name="connsiteX2" fmla="*/ 55885 w 73827"/>
                <a:gd name="connsiteY2" fmla="*/ 21452 h 84105"/>
                <a:gd name="connsiteX3" fmla="*/ 62908 w 73827"/>
                <a:gd name="connsiteY3" fmla="*/ 27951 h 84105"/>
                <a:gd name="connsiteX4" fmla="*/ 73536 w 73827"/>
                <a:gd name="connsiteY4" fmla="*/ 16068 h 84105"/>
                <a:gd name="connsiteX5" fmla="*/ 51141 w 73827"/>
                <a:gd name="connsiteY5" fmla="*/ 101 h 84105"/>
                <a:gd name="connsiteX6" fmla="*/ 277 w 73827"/>
                <a:gd name="connsiteY6" fmla="*/ 52829 h 84105"/>
                <a:gd name="connsiteX7" fmla="*/ 31023 w 73827"/>
                <a:gd name="connsiteY7" fmla="*/ 84206 h 84105"/>
                <a:gd name="connsiteX8" fmla="*/ 74105 w 73827"/>
                <a:gd name="connsiteY8" fmla="*/ 62298 h 84105"/>
                <a:gd name="connsiteX9" fmla="*/ 71828 w 73827"/>
                <a:gd name="connsiteY9" fmla="*/ 59885 h 84105"/>
                <a:gd name="connsiteX10" fmla="*/ 69360 w 73827"/>
                <a:gd name="connsiteY10" fmla="*/ 61741 h 84105"/>
                <a:gd name="connsiteX11" fmla="*/ 31403 w 73827"/>
                <a:gd name="connsiteY11" fmla="*/ 80122 h 84105"/>
                <a:gd name="connsiteX12" fmla="*/ 14322 w 73827"/>
                <a:gd name="connsiteY12" fmla="*/ 59885 h 84105"/>
                <a:gd name="connsiteX13" fmla="*/ 24570 w 73827"/>
                <a:gd name="connsiteY13" fmla="*/ 22752 h 84105"/>
                <a:gd name="connsiteX14" fmla="*/ 51330 w 73827"/>
                <a:gd name="connsiteY14" fmla="*/ 4186 h 84105"/>
                <a:gd name="connsiteX15" fmla="*/ 67652 w 73827"/>
                <a:gd name="connsiteY15" fmla="*/ 11612 h 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827" h="84105">
                  <a:moveTo>
                    <a:pt x="67652" y="11612"/>
                  </a:moveTo>
                  <a:cubicBezTo>
                    <a:pt x="64616" y="11612"/>
                    <a:pt x="61959" y="11612"/>
                    <a:pt x="59302" y="14212"/>
                  </a:cubicBezTo>
                  <a:cubicBezTo>
                    <a:pt x="56265" y="16996"/>
                    <a:pt x="55885" y="20153"/>
                    <a:pt x="55885" y="21452"/>
                  </a:cubicBezTo>
                  <a:cubicBezTo>
                    <a:pt x="55885" y="25908"/>
                    <a:pt x="59302" y="27951"/>
                    <a:pt x="62908" y="27951"/>
                  </a:cubicBezTo>
                  <a:cubicBezTo>
                    <a:pt x="68411" y="27951"/>
                    <a:pt x="73536" y="23495"/>
                    <a:pt x="73536" y="16068"/>
                  </a:cubicBezTo>
                  <a:cubicBezTo>
                    <a:pt x="73536" y="6971"/>
                    <a:pt x="64616" y="101"/>
                    <a:pt x="51141" y="101"/>
                  </a:cubicBezTo>
                  <a:cubicBezTo>
                    <a:pt x="25519" y="101"/>
                    <a:pt x="277" y="26651"/>
                    <a:pt x="277" y="52829"/>
                  </a:cubicBezTo>
                  <a:cubicBezTo>
                    <a:pt x="277" y="69539"/>
                    <a:pt x="11285" y="84206"/>
                    <a:pt x="31023" y="84206"/>
                  </a:cubicBezTo>
                  <a:cubicBezTo>
                    <a:pt x="58163" y="84206"/>
                    <a:pt x="74105" y="64526"/>
                    <a:pt x="74105" y="62298"/>
                  </a:cubicBezTo>
                  <a:cubicBezTo>
                    <a:pt x="74105" y="61184"/>
                    <a:pt x="72966" y="59885"/>
                    <a:pt x="71828" y="59885"/>
                  </a:cubicBezTo>
                  <a:cubicBezTo>
                    <a:pt x="70879" y="59885"/>
                    <a:pt x="70499" y="60256"/>
                    <a:pt x="69360" y="61741"/>
                  </a:cubicBezTo>
                  <a:cubicBezTo>
                    <a:pt x="54367" y="80122"/>
                    <a:pt x="33680" y="80122"/>
                    <a:pt x="31403" y="80122"/>
                  </a:cubicBezTo>
                  <a:cubicBezTo>
                    <a:pt x="19446" y="80122"/>
                    <a:pt x="14322" y="71024"/>
                    <a:pt x="14322" y="59885"/>
                  </a:cubicBezTo>
                  <a:cubicBezTo>
                    <a:pt x="14322" y="52272"/>
                    <a:pt x="18117" y="34263"/>
                    <a:pt x="24570" y="22752"/>
                  </a:cubicBezTo>
                  <a:cubicBezTo>
                    <a:pt x="30454" y="12169"/>
                    <a:pt x="40892" y="4186"/>
                    <a:pt x="51330" y="4186"/>
                  </a:cubicBezTo>
                  <a:cubicBezTo>
                    <a:pt x="57783" y="4186"/>
                    <a:pt x="64995" y="6599"/>
                    <a:pt x="67652" y="11612"/>
                  </a:cubicBezTo>
                  <a:close/>
                </a:path>
              </a:pathLst>
            </a:custGeom>
            <a:solidFill>
              <a:srgbClr val="000000"/>
            </a:solidFill>
            <a:ln w="19050" cap="flat">
              <a:noFill/>
              <a:prstDash val="solid"/>
              <a:miter/>
            </a:ln>
          </p:spPr>
          <p:txBody>
            <a:bodyPr rtlCol="0" anchor="ctr"/>
            <a:lstStyle/>
            <a:p>
              <a:endParaRPr lang="en-CN"/>
            </a:p>
          </p:txBody>
        </p:sp>
        <p:sp>
          <p:nvSpPr>
            <p:cNvPr id="142" name="Freeform 141">
              <a:extLst>
                <a:ext uri="{FF2B5EF4-FFF2-40B4-BE49-F238E27FC236}">
                  <a16:creationId xmlns:a16="http://schemas.microsoft.com/office/drawing/2014/main" id="{2DF18313-A56E-12F0-C462-9B19A34FFF7A}"/>
                </a:ext>
              </a:extLst>
            </p:cNvPr>
            <p:cNvSpPr/>
            <p:nvPr>
              <p:custDataLst>
                <p:tags r:id="rId50"/>
              </p:custDataLst>
            </p:nvPr>
          </p:nvSpPr>
          <p:spPr>
            <a:xfrm>
              <a:off x="19495782" y="12794617"/>
              <a:ext cx="44030" cy="185662"/>
            </a:xfrm>
            <a:custGeom>
              <a:avLst/>
              <a:gdLst>
                <a:gd name="connsiteX0" fmla="*/ 44313 w 44030"/>
                <a:gd name="connsiteY0" fmla="*/ 92932 h 185662"/>
                <a:gd name="connsiteX1" fmla="*/ 31787 w 44030"/>
                <a:gd name="connsiteY1" fmla="*/ 35006 h 185662"/>
                <a:gd name="connsiteX2" fmla="*/ 2180 w 44030"/>
                <a:gd name="connsiteY2" fmla="*/ 101 h 185662"/>
                <a:gd name="connsiteX3" fmla="*/ 282 w 44030"/>
                <a:gd name="connsiteY3" fmla="*/ 1958 h 185662"/>
                <a:gd name="connsiteX4" fmla="*/ 3888 w 44030"/>
                <a:gd name="connsiteY4" fmla="*/ 6228 h 185662"/>
                <a:gd name="connsiteX5" fmla="*/ 33305 w 44030"/>
                <a:gd name="connsiteY5" fmla="*/ 92932 h 185662"/>
                <a:gd name="connsiteX6" fmla="*/ 2749 w 44030"/>
                <a:gd name="connsiteY6" fmla="*/ 180751 h 185662"/>
                <a:gd name="connsiteX7" fmla="*/ 282 w 44030"/>
                <a:gd name="connsiteY7" fmla="*/ 183907 h 185662"/>
                <a:gd name="connsiteX8" fmla="*/ 2180 w 44030"/>
                <a:gd name="connsiteY8" fmla="*/ 185764 h 185662"/>
                <a:gd name="connsiteX9" fmla="*/ 32356 w 44030"/>
                <a:gd name="connsiteY9" fmla="*/ 149559 h 185662"/>
                <a:gd name="connsiteX10" fmla="*/ 44313 w 44030"/>
                <a:gd name="connsiteY10" fmla="*/ 92932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313" y="92932"/>
                  </a:moveTo>
                  <a:cubicBezTo>
                    <a:pt x="44313" y="78451"/>
                    <a:pt x="42225" y="55986"/>
                    <a:pt x="31787" y="35006"/>
                  </a:cubicBezTo>
                  <a:cubicBezTo>
                    <a:pt x="20399" y="12169"/>
                    <a:pt x="4077" y="101"/>
                    <a:pt x="2180" y="101"/>
                  </a:cubicBezTo>
                  <a:cubicBezTo>
                    <a:pt x="1041" y="101"/>
                    <a:pt x="282" y="844"/>
                    <a:pt x="282" y="1958"/>
                  </a:cubicBezTo>
                  <a:cubicBezTo>
                    <a:pt x="282" y="2515"/>
                    <a:pt x="282" y="2886"/>
                    <a:pt x="3888" y="6228"/>
                  </a:cubicBezTo>
                  <a:cubicBezTo>
                    <a:pt x="22487" y="24609"/>
                    <a:pt x="33305" y="54129"/>
                    <a:pt x="33305" y="92932"/>
                  </a:cubicBezTo>
                  <a:cubicBezTo>
                    <a:pt x="33305" y="124681"/>
                    <a:pt x="26283" y="157357"/>
                    <a:pt x="2749" y="180751"/>
                  </a:cubicBezTo>
                  <a:cubicBezTo>
                    <a:pt x="282" y="182979"/>
                    <a:pt x="282" y="183350"/>
                    <a:pt x="282" y="183907"/>
                  </a:cubicBezTo>
                  <a:cubicBezTo>
                    <a:pt x="282" y="185021"/>
                    <a:pt x="1041" y="185764"/>
                    <a:pt x="2180" y="185764"/>
                  </a:cubicBezTo>
                  <a:cubicBezTo>
                    <a:pt x="4077" y="185764"/>
                    <a:pt x="21158" y="173139"/>
                    <a:pt x="32356" y="149559"/>
                  </a:cubicBezTo>
                  <a:cubicBezTo>
                    <a:pt x="42035" y="129137"/>
                    <a:pt x="44313" y="108528"/>
                    <a:pt x="44313" y="92932"/>
                  </a:cubicBezTo>
                  <a:close/>
                </a:path>
              </a:pathLst>
            </a:custGeom>
            <a:solidFill>
              <a:srgbClr val="000000"/>
            </a:solidFill>
            <a:ln w="19050" cap="flat">
              <a:noFill/>
              <a:prstDash val="solid"/>
              <a:miter/>
            </a:ln>
          </p:spPr>
          <p:txBody>
            <a:bodyPr rtlCol="0" anchor="ctr"/>
            <a:lstStyle/>
            <a:p>
              <a:endParaRPr lang="en-CN"/>
            </a:p>
          </p:txBody>
        </p:sp>
        <p:sp>
          <p:nvSpPr>
            <p:cNvPr id="143" name="Freeform 142">
              <a:extLst>
                <a:ext uri="{FF2B5EF4-FFF2-40B4-BE49-F238E27FC236}">
                  <a16:creationId xmlns:a16="http://schemas.microsoft.com/office/drawing/2014/main" id="{4423FD81-F228-839E-6EC7-F2B7F3D8C63D}"/>
                </a:ext>
              </a:extLst>
            </p:cNvPr>
            <p:cNvSpPr/>
            <p:nvPr>
              <p:custDataLst>
                <p:tags r:id="rId51"/>
              </p:custDataLst>
            </p:nvPr>
          </p:nvSpPr>
          <p:spPr>
            <a:xfrm>
              <a:off x="19565983" y="12849944"/>
              <a:ext cx="107420" cy="85404"/>
            </a:xfrm>
            <a:custGeom>
              <a:avLst/>
              <a:gdLst>
                <a:gd name="connsiteX0" fmla="*/ 94800 w 107420"/>
                <a:gd name="connsiteY0" fmla="*/ 9570 h 85404"/>
                <a:gd name="connsiteX1" fmla="*/ 84552 w 107420"/>
                <a:gd name="connsiteY1" fmla="*/ 22381 h 85404"/>
                <a:gd name="connsiteX2" fmla="*/ 94041 w 107420"/>
                <a:gd name="connsiteY2" fmla="*/ 30921 h 85404"/>
                <a:gd name="connsiteX3" fmla="*/ 107706 w 107420"/>
                <a:gd name="connsiteY3" fmla="*/ 16439 h 85404"/>
                <a:gd name="connsiteX4" fmla="*/ 86070 w 107420"/>
                <a:gd name="connsiteY4" fmla="*/ 101 h 85404"/>
                <a:gd name="connsiteX5" fmla="*/ 65763 w 107420"/>
                <a:gd name="connsiteY5" fmla="*/ 11427 h 85404"/>
                <a:gd name="connsiteX6" fmla="*/ 39572 w 107420"/>
                <a:gd name="connsiteY6" fmla="*/ 101 h 85404"/>
                <a:gd name="connsiteX7" fmla="*/ 2753 w 107420"/>
                <a:gd name="connsiteY7" fmla="*/ 29065 h 85404"/>
                <a:gd name="connsiteX8" fmla="*/ 7308 w 107420"/>
                <a:gd name="connsiteY8" fmla="*/ 31664 h 85404"/>
                <a:gd name="connsiteX9" fmla="*/ 11673 w 107420"/>
                <a:gd name="connsiteY9" fmla="*/ 29250 h 85404"/>
                <a:gd name="connsiteX10" fmla="*/ 38623 w 107420"/>
                <a:gd name="connsiteY10" fmla="*/ 6785 h 85404"/>
                <a:gd name="connsiteX11" fmla="*/ 49251 w 107420"/>
                <a:gd name="connsiteY11" fmla="*/ 16068 h 85404"/>
                <a:gd name="connsiteX12" fmla="*/ 44886 w 107420"/>
                <a:gd name="connsiteY12" fmla="*/ 36491 h 85404"/>
                <a:gd name="connsiteX13" fmla="*/ 38433 w 107420"/>
                <a:gd name="connsiteY13" fmla="*/ 61927 h 85404"/>
                <a:gd name="connsiteX14" fmla="*/ 22301 w 107420"/>
                <a:gd name="connsiteY14" fmla="*/ 78822 h 85404"/>
                <a:gd name="connsiteX15" fmla="*/ 13191 w 107420"/>
                <a:gd name="connsiteY15" fmla="*/ 76037 h 85404"/>
                <a:gd name="connsiteX16" fmla="*/ 23440 w 107420"/>
                <a:gd name="connsiteY16" fmla="*/ 63226 h 85404"/>
                <a:gd name="connsiteX17" fmla="*/ 13950 w 107420"/>
                <a:gd name="connsiteY17" fmla="*/ 54686 h 85404"/>
                <a:gd name="connsiteX18" fmla="*/ 286 w 107420"/>
                <a:gd name="connsiteY18" fmla="*/ 69168 h 85404"/>
                <a:gd name="connsiteX19" fmla="*/ 21921 w 107420"/>
                <a:gd name="connsiteY19" fmla="*/ 85506 h 85404"/>
                <a:gd name="connsiteX20" fmla="*/ 42229 w 107420"/>
                <a:gd name="connsiteY20" fmla="*/ 74181 h 85404"/>
                <a:gd name="connsiteX21" fmla="*/ 68420 w 107420"/>
                <a:gd name="connsiteY21" fmla="*/ 85506 h 85404"/>
                <a:gd name="connsiteX22" fmla="*/ 105238 w 107420"/>
                <a:gd name="connsiteY22" fmla="*/ 56543 h 85404"/>
                <a:gd name="connsiteX23" fmla="*/ 100684 w 107420"/>
                <a:gd name="connsiteY23" fmla="*/ 53943 h 85404"/>
                <a:gd name="connsiteX24" fmla="*/ 96318 w 107420"/>
                <a:gd name="connsiteY24" fmla="*/ 56357 h 85404"/>
                <a:gd name="connsiteX25" fmla="*/ 69369 w 107420"/>
                <a:gd name="connsiteY25" fmla="*/ 78822 h 85404"/>
                <a:gd name="connsiteX26" fmla="*/ 58740 w 107420"/>
                <a:gd name="connsiteY26" fmla="*/ 69539 h 85404"/>
                <a:gd name="connsiteX27" fmla="*/ 62916 w 107420"/>
                <a:gd name="connsiteY27" fmla="*/ 48930 h 85404"/>
                <a:gd name="connsiteX28" fmla="*/ 69558 w 107420"/>
                <a:gd name="connsiteY28" fmla="*/ 23680 h 85404"/>
                <a:gd name="connsiteX29" fmla="*/ 85690 w 107420"/>
                <a:gd name="connsiteY29" fmla="*/ 6785 h 85404"/>
                <a:gd name="connsiteX30" fmla="*/ 94800 w 107420"/>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800" y="9570"/>
                  </a:moveTo>
                  <a:cubicBezTo>
                    <a:pt x="87968" y="11427"/>
                    <a:pt x="84552" y="17739"/>
                    <a:pt x="84552" y="22381"/>
                  </a:cubicBezTo>
                  <a:cubicBezTo>
                    <a:pt x="84552" y="26465"/>
                    <a:pt x="87778" y="30921"/>
                    <a:pt x="94041" y="30921"/>
                  </a:cubicBezTo>
                  <a:cubicBezTo>
                    <a:pt x="100684" y="30921"/>
                    <a:pt x="107706" y="25537"/>
                    <a:pt x="107706" y="16439"/>
                  </a:cubicBezTo>
                  <a:cubicBezTo>
                    <a:pt x="107706" y="6599"/>
                    <a:pt x="97647" y="101"/>
                    <a:pt x="86070" y="101"/>
                  </a:cubicBezTo>
                  <a:cubicBezTo>
                    <a:pt x="75252" y="101"/>
                    <a:pt x="68230" y="8085"/>
                    <a:pt x="65763" y="11427"/>
                  </a:cubicBezTo>
                  <a:cubicBezTo>
                    <a:pt x="61018" y="3629"/>
                    <a:pt x="50390" y="101"/>
                    <a:pt x="39572" y="101"/>
                  </a:cubicBezTo>
                  <a:cubicBezTo>
                    <a:pt x="15658" y="101"/>
                    <a:pt x="2753" y="22938"/>
                    <a:pt x="2753" y="29065"/>
                  </a:cubicBezTo>
                  <a:cubicBezTo>
                    <a:pt x="2753" y="31664"/>
                    <a:pt x="5600" y="31664"/>
                    <a:pt x="7308" y="31664"/>
                  </a:cubicBezTo>
                  <a:cubicBezTo>
                    <a:pt x="9585" y="31664"/>
                    <a:pt x="10914" y="31664"/>
                    <a:pt x="11673" y="29250"/>
                  </a:cubicBezTo>
                  <a:cubicBezTo>
                    <a:pt x="17177" y="12355"/>
                    <a:pt x="30841" y="6785"/>
                    <a:pt x="38623" y="6785"/>
                  </a:cubicBezTo>
                  <a:cubicBezTo>
                    <a:pt x="45835" y="6785"/>
                    <a:pt x="49251" y="10127"/>
                    <a:pt x="49251" y="16068"/>
                  </a:cubicBezTo>
                  <a:cubicBezTo>
                    <a:pt x="49251" y="19596"/>
                    <a:pt x="46594" y="29807"/>
                    <a:pt x="44886" y="36491"/>
                  </a:cubicBezTo>
                  <a:lnTo>
                    <a:pt x="38433" y="61927"/>
                  </a:lnTo>
                  <a:cubicBezTo>
                    <a:pt x="35586" y="73252"/>
                    <a:pt x="28754" y="78822"/>
                    <a:pt x="22301" y="78822"/>
                  </a:cubicBezTo>
                  <a:cubicBezTo>
                    <a:pt x="21352" y="78822"/>
                    <a:pt x="16987" y="78822"/>
                    <a:pt x="13191" y="76037"/>
                  </a:cubicBezTo>
                  <a:cubicBezTo>
                    <a:pt x="20024" y="74181"/>
                    <a:pt x="23440" y="67868"/>
                    <a:pt x="23440" y="63226"/>
                  </a:cubicBezTo>
                  <a:cubicBezTo>
                    <a:pt x="23440" y="59142"/>
                    <a:pt x="20213" y="54686"/>
                    <a:pt x="13950" y="54686"/>
                  </a:cubicBezTo>
                  <a:cubicBezTo>
                    <a:pt x="7308" y="54686"/>
                    <a:pt x="286" y="60070"/>
                    <a:pt x="286" y="69168"/>
                  </a:cubicBezTo>
                  <a:cubicBezTo>
                    <a:pt x="286" y="79008"/>
                    <a:pt x="10344" y="85506"/>
                    <a:pt x="21921" y="85506"/>
                  </a:cubicBezTo>
                  <a:cubicBezTo>
                    <a:pt x="32739" y="85506"/>
                    <a:pt x="39762" y="77522"/>
                    <a:pt x="42229" y="74181"/>
                  </a:cubicBezTo>
                  <a:cubicBezTo>
                    <a:pt x="46973" y="81978"/>
                    <a:pt x="57602" y="85506"/>
                    <a:pt x="68420" y="85506"/>
                  </a:cubicBezTo>
                  <a:cubicBezTo>
                    <a:pt x="92333" y="85506"/>
                    <a:pt x="105238" y="62669"/>
                    <a:pt x="105238" y="56543"/>
                  </a:cubicBezTo>
                  <a:cubicBezTo>
                    <a:pt x="105238" y="53943"/>
                    <a:pt x="102392" y="53943"/>
                    <a:pt x="100684" y="53943"/>
                  </a:cubicBezTo>
                  <a:cubicBezTo>
                    <a:pt x="98406" y="53943"/>
                    <a:pt x="97078" y="53943"/>
                    <a:pt x="96318" y="56357"/>
                  </a:cubicBezTo>
                  <a:cubicBezTo>
                    <a:pt x="90815" y="73252"/>
                    <a:pt x="77150" y="78822"/>
                    <a:pt x="69369" y="78822"/>
                  </a:cubicBezTo>
                  <a:cubicBezTo>
                    <a:pt x="62157" y="78822"/>
                    <a:pt x="58740" y="75480"/>
                    <a:pt x="58740" y="69539"/>
                  </a:cubicBezTo>
                  <a:cubicBezTo>
                    <a:pt x="58740" y="65640"/>
                    <a:pt x="61208" y="55800"/>
                    <a:pt x="62916" y="48930"/>
                  </a:cubicBezTo>
                  <a:cubicBezTo>
                    <a:pt x="64244" y="44103"/>
                    <a:pt x="68609" y="26651"/>
                    <a:pt x="69558" y="23680"/>
                  </a:cubicBezTo>
                  <a:cubicBezTo>
                    <a:pt x="72405" y="12541"/>
                    <a:pt x="79048" y="6785"/>
                    <a:pt x="85690" y="6785"/>
                  </a:cubicBezTo>
                  <a:cubicBezTo>
                    <a:pt x="86639" y="6785"/>
                    <a:pt x="91004" y="6785"/>
                    <a:pt x="94800" y="9570"/>
                  </a:cubicBezTo>
                  <a:close/>
                </a:path>
              </a:pathLst>
            </a:custGeom>
            <a:solidFill>
              <a:srgbClr val="000000"/>
            </a:solidFill>
            <a:ln w="19050" cap="flat">
              <a:noFill/>
              <a:prstDash val="solid"/>
              <a:miter/>
            </a:ln>
          </p:spPr>
          <p:txBody>
            <a:bodyPr rtlCol="0" anchor="ctr"/>
            <a:lstStyle/>
            <a:p>
              <a:endParaRPr lang="en-CN"/>
            </a:p>
          </p:txBody>
        </p:sp>
        <p:sp>
          <p:nvSpPr>
            <p:cNvPr id="144" name="Freeform 143">
              <a:extLst>
                <a:ext uri="{FF2B5EF4-FFF2-40B4-BE49-F238E27FC236}">
                  <a16:creationId xmlns:a16="http://schemas.microsoft.com/office/drawing/2014/main" id="{716EE4C3-F6C7-1616-761F-3048DD7BF2C0}"/>
                </a:ext>
              </a:extLst>
            </p:cNvPr>
            <p:cNvSpPr/>
            <p:nvPr>
              <p:custDataLst>
                <p:tags r:id="rId52"/>
              </p:custDataLst>
            </p:nvPr>
          </p:nvSpPr>
          <p:spPr>
            <a:xfrm>
              <a:off x="19690091" y="12771039"/>
              <a:ext cx="40254" cy="87465"/>
            </a:xfrm>
            <a:custGeom>
              <a:avLst/>
              <a:gdLst>
                <a:gd name="connsiteX0" fmla="*/ 37092 w 40254"/>
                <a:gd name="connsiteY0" fmla="*/ 5036 h 87465"/>
                <a:gd name="connsiteX1" fmla="*/ 31778 w 40254"/>
                <a:gd name="connsiteY1" fmla="*/ 97 h 87465"/>
                <a:gd name="connsiteX2" fmla="*/ 24338 w 40254"/>
                <a:gd name="connsiteY2" fmla="*/ 7245 h 87465"/>
                <a:gd name="connsiteX3" fmla="*/ 29652 w 40254"/>
                <a:gd name="connsiteY3" fmla="*/ 12184 h 87465"/>
                <a:gd name="connsiteX4" fmla="*/ 37092 w 40254"/>
                <a:gd name="connsiteY4" fmla="*/ 5036 h 87465"/>
                <a:gd name="connsiteX5" fmla="*/ 9990 w 40254"/>
                <a:gd name="connsiteY5" fmla="*/ 71057 h 87465"/>
                <a:gd name="connsiteX6" fmla="*/ 8795 w 40254"/>
                <a:gd name="connsiteY6" fmla="*/ 76516 h 87465"/>
                <a:gd name="connsiteX7" fmla="*/ 21416 w 40254"/>
                <a:gd name="connsiteY7" fmla="*/ 87563 h 87465"/>
                <a:gd name="connsiteX8" fmla="*/ 40546 w 40254"/>
                <a:gd name="connsiteY8" fmla="*/ 67678 h 87465"/>
                <a:gd name="connsiteX9" fmla="*/ 38421 w 40254"/>
                <a:gd name="connsiteY9" fmla="*/ 65989 h 87465"/>
                <a:gd name="connsiteX10" fmla="*/ 35896 w 40254"/>
                <a:gd name="connsiteY10" fmla="*/ 68198 h 87465"/>
                <a:gd name="connsiteX11" fmla="*/ 21814 w 40254"/>
                <a:gd name="connsiteY11" fmla="*/ 83924 h 87465"/>
                <a:gd name="connsiteX12" fmla="*/ 18493 w 40254"/>
                <a:gd name="connsiteY12" fmla="*/ 79375 h 87465"/>
                <a:gd name="connsiteX13" fmla="*/ 20618 w 40254"/>
                <a:gd name="connsiteY13" fmla="*/ 71057 h 87465"/>
                <a:gd name="connsiteX14" fmla="*/ 24870 w 40254"/>
                <a:gd name="connsiteY14" fmla="*/ 60660 h 87465"/>
                <a:gd name="connsiteX15" fmla="*/ 31379 w 40254"/>
                <a:gd name="connsiteY15" fmla="*/ 44155 h 87465"/>
                <a:gd name="connsiteX16" fmla="*/ 32177 w 40254"/>
                <a:gd name="connsiteY16" fmla="*/ 39996 h 87465"/>
                <a:gd name="connsiteX17" fmla="*/ 19556 w 40254"/>
                <a:gd name="connsiteY17" fmla="*/ 28949 h 87465"/>
                <a:gd name="connsiteX18" fmla="*/ 292 w 40254"/>
                <a:gd name="connsiteY18" fmla="*/ 48833 h 87465"/>
                <a:gd name="connsiteX19" fmla="*/ 2551 w 40254"/>
                <a:gd name="connsiteY19" fmla="*/ 50523 h 87465"/>
                <a:gd name="connsiteX20" fmla="*/ 4942 w 40254"/>
                <a:gd name="connsiteY20" fmla="*/ 48444 h 87465"/>
                <a:gd name="connsiteX21" fmla="*/ 19157 w 40254"/>
                <a:gd name="connsiteY21" fmla="*/ 32588 h 87465"/>
                <a:gd name="connsiteX22" fmla="*/ 22478 w 40254"/>
                <a:gd name="connsiteY22" fmla="*/ 37137 h 87465"/>
                <a:gd name="connsiteX23" fmla="*/ 18360 w 40254"/>
                <a:gd name="connsiteY23" fmla="*/ 50133 h 87465"/>
                <a:gd name="connsiteX24" fmla="*/ 9990 w 40254"/>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7092" y="5036"/>
                  </a:moveTo>
                  <a:cubicBezTo>
                    <a:pt x="37092" y="2956"/>
                    <a:pt x="35498" y="97"/>
                    <a:pt x="31778" y="97"/>
                  </a:cubicBezTo>
                  <a:cubicBezTo>
                    <a:pt x="28191" y="97"/>
                    <a:pt x="24338" y="3476"/>
                    <a:pt x="24338" y="7245"/>
                  </a:cubicBezTo>
                  <a:cubicBezTo>
                    <a:pt x="24338" y="9454"/>
                    <a:pt x="26065" y="12184"/>
                    <a:pt x="29652" y="12184"/>
                  </a:cubicBezTo>
                  <a:cubicBezTo>
                    <a:pt x="33505" y="12184"/>
                    <a:pt x="37092" y="8545"/>
                    <a:pt x="37092" y="5036"/>
                  </a:cubicBezTo>
                  <a:close/>
                  <a:moveTo>
                    <a:pt x="9990" y="71057"/>
                  </a:moveTo>
                  <a:cubicBezTo>
                    <a:pt x="9459" y="72747"/>
                    <a:pt x="8795" y="74306"/>
                    <a:pt x="8795" y="76516"/>
                  </a:cubicBezTo>
                  <a:cubicBezTo>
                    <a:pt x="8795" y="82624"/>
                    <a:pt x="14109" y="87563"/>
                    <a:pt x="21416" y="87563"/>
                  </a:cubicBezTo>
                  <a:cubicBezTo>
                    <a:pt x="34701" y="87563"/>
                    <a:pt x="40546" y="69628"/>
                    <a:pt x="40546" y="67678"/>
                  </a:cubicBezTo>
                  <a:cubicBezTo>
                    <a:pt x="40546" y="65989"/>
                    <a:pt x="38819" y="65989"/>
                    <a:pt x="38421" y="65989"/>
                  </a:cubicBezTo>
                  <a:cubicBezTo>
                    <a:pt x="36561" y="65989"/>
                    <a:pt x="36428" y="66768"/>
                    <a:pt x="35896" y="68198"/>
                  </a:cubicBezTo>
                  <a:cubicBezTo>
                    <a:pt x="32841" y="78595"/>
                    <a:pt x="26995" y="83924"/>
                    <a:pt x="21814" y="83924"/>
                  </a:cubicBezTo>
                  <a:cubicBezTo>
                    <a:pt x="19157" y="83924"/>
                    <a:pt x="18493" y="82234"/>
                    <a:pt x="18493" y="79375"/>
                  </a:cubicBezTo>
                  <a:cubicBezTo>
                    <a:pt x="18493" y="76386"/>
                    <a:pt x="19423" y="73916"/>
                    <a:pt x="20618" y="71057"/>
                  </a:cubicBezTo>
                  <a:cubicBezTo>
                    <a:pt x="21947" y="67548"/>
                    <a:pt x="23408" y="64039"/>
                    <a:pt x="24870" y="60660"/>
                  </a:cubicBezTo>
                  <a:cubicBezTo>
                    <a:pt x="26065" y="57541"/>
                    <a:pt x="30848" y="45714"/>
                    <a:pt x="31379" y="44155"/>
                  </a:cubicBezTo>
                  <a:cubicBezTo>
                    <a:pt x="31778" y="42855"/>
                    <a:pt x="32177" y="41296"/>
                    <a:pt x="32177" y="39996"/>
                  </a:cubicBezTo>
                  <a:cubicBezTo>
                    <a:pt x="32177" y="33888"/>
                    <a:pt x="26862" y="28949"/>
                    <a:pt x="19556" y="28949"/>
                  </a:cubicBezTo>
                  <a:cubicBezTo>
                    <a:pt x="6403" y="28949"/>
                    <a:pt x="292" y="46624"/>
                    <a:pt x="292" y="48833"/>
                  </a:cubicBezTo>
                  <a:cubicBezTo>
                    <a:pt x="292" y="50523"/>
                    <a:pt x="2152" y="50523"/>
                    <a:pt x="2551" y="50523"/>
                  </a:cubicBezTo>
                  <a:cubicBezTo>
                    <a:pt x="4411" y="50523"/>
                    <a:pt x="4543" y="49873"/>
                    <a:pt x="4942" y="48444"/>
                  </a:cubicBezTo>
                  <a:cubicBezTo>
                    <a:pt x="8396" y="37267"/>
                    <a:pt x="14242" y="32588"/>
                    <a:pt x="19157" y="32588"/>
                  </a:cubicBezTo>
                  <a:cubicBezTo>
                    <a:pt x="21283" y="32588"/>
                    <a:pt x="22478" y="33628"/>
                    <a:pt x="22478" y="37137"/>
                  </a:cubicBezTo>
                  <a:cubicBezTo>
                    <a:pt x="22478" y="40126"/>
                    <a:pt x="21681" y="42075"/>
                    <a:pt x="18360" y="50133"/>
                  </a:cubicBezTo>
                  <a:lnTo>
                    <a:pt x="9990" y="71057"/>
                  </a:lnTo>
                  <a:close/>
                </a:path>
              </a:pathLst>
            </a:custGeom>
            <a:solidFill>
              <a:srgbClr val="000000"/>
            </a:solidFill>
            <a:ln w="19050" cap="flat">
              <a:noFill/>
              <a:prstDash val="solid"/>
              <a:miter/>
            </a:ln>
          </p:spPr>
          <p:txBody>
            <a:bodyPr rtlCol="0" anchor="ctr"/>
            <a:lstStyle/>
            <a:p>
              <a:endParaRPr lang="en-CN"/>
            </a:p>
          </p:txBody>
        </p:sp>
        <p:sp>
          <p:nvSpPr>
            <p:cNvPr id="145" name="Freeform 144">
              <a:extLst>
                <a:ext uri="{FF2B5EF4-FFF2-40B4-BE49-F238E27FC236}">
                  <a16:creationId xmlns:a16="http://schemas.microsoft.com/office/drawing/2014/main" id="{AF600F7C-C425-D4B9-2D6F-6DE5D3F2D82F}"/>
                </a:ext>
              </a:extLst>
            </p:cNvPr>
            <p:cNvSpPr/>
            <p:nvPr>
              <p:custDataLst>
                <p:tags r:id="rId53"/>
              </p:custDataLst>
            </p:nvPr>
          </p:nvSpPr>
          <p:spPr>
            <a:xfrm>
              <a:off x="19691950" y="12889567"/>
              <a:ext cx="68285" cy="91494"/>
            </a:xfrm>
            <a:custGeom>
              <a:avLst/>
              <a:gdLst>
                <a:gd name="connsiteX0" fmla="*/ 68047 w 68285"/>
                <a:gd name="connsiteY0" fmla="*/ 4003 h 91494"/>
                <a:gd name="connsiteX1" fmla="*/ 68578 w 68285"/>
                <a:gd name="connsiteY1" fmla="*/ 1923 h 91494"/>
                <a:gd name="connsiteX2" fmla="*/ 66452 w 68285"/>
                <a:gd name="connsiteY2" fmla="*/ 104 h 91494"/>
                <a:gd name="connsiteX3" fmla="*/ 49447 w 68285"/>
                <a:gd name="connsiteY3" fmla="*/ 1403 h 91494"/>
                <a:gd name="connsiteX4" fmla="*/ 46525 w 68285"/>
                <a:gd name="connsiteY4" fmla="*/ 4392 h 91494"/>
                <a:gd name="connsiteX5" fmla="*/ 49979 w 68285"/>
                <a:gd name="connsiteY5" fmla="*/ 6212 h 91494"/>
                <a:gd name="connsiteX6" fmla="*/ 56356 w 68285"/>
                <a:gd name="connsiteY6" fmla="*/ 8161 h 91494"/>
                <a:gd name="connsiteX7" fmla="*/ 55824 w 68285"/>
                <a:gd name="connsiteY7" fmla="*/ 11021 h 91494"/>
                <a:gd name="connsiteX8" fmla="*/ 48252 w 68285"/>
                <a:gd name="connsiteY8" fmla="*/ 40652 h 91494"/>
                <a:gd name="connsiteX9" fmla="*/ 34568 w 68285"/>
                <a:gd name="connsiteY9" fmla="*/ 32984 h 91494"/>
                <a:gd name="connsiteX10" fmla="*/ 292 w 68285"/>
                <a:gd name="connsiteY10" fmla="*/ 70024 h 91494"/>
                <a:gd name="connsiteX11" fmla="*/ 20353 w 68285"/>
                <a:gd name="connsiteY11" fmla="*/ 91598 h 91494"/>
                <a:gd name="connsiteX12" fmla="*/ 39218 w 68285"/>
                <a:gd name="connsiteY12" fmla="*/ 82501 h 91494"/>
                <a:gd name="connsiteX13" fmla="*/ 52901 w 68285"/>
                <a:gd name="connsiteY13" fmla="*/ 91598 h 91494"/>
                <a:gd name="connsiteX14" fmla="*/ 63397 w 68285"/>
                <a:gd name="connsiteY14" fmla="*/ 84710 h 91494"/>
                <a:gd name="connsiteX15" fmla="*/ 68047 w 68285"/>
                <a:gd name="connsiteY15" fmla="*/ 71714 h 91494"/>
                <a:gd name="connsiteX16" fmla="*/ 65921 w 68285"/>
                <a:gd name="connsiteY16" fmla="*/ 70024 h 91494"/>
                <a:gd name="connsiteX17" fmla="*/ 62998 w 68285"/>
                <a:gd name="connsiteY17" fmla="*/ 74053 h 91494"/>
                <a:gd name="connsiteX18" fmla="*/ 53300 w 68285"/>
                <a:gd name="connsiteY18" fmla="*/ 87959 h 91494"/>
                <a:gd name="connsiteX19" fmla="*/ 48916 w 68285"/>
                <a:gd name="connsiteY19" fmla="*/ 81591 h 91494"/>
                <a:gd name="connsiteX20" fmla="*/ 49580 w 68285"/>
                <a:gd name="connsiteY20" fmla="*/ 76262 h 91494"/>
                <a:gd name="connsiteX21" fmla="*/ 68047 w 68285"/>
                <a:gd name="connsiteY21" fmla="*/ 4003 h 91494"/>
                <a:gd name="connsiteX22" fmla="*/ 39749 w 68285"/>
                <a:gd name="connsiteY22" fmla="*/ 74053 h 91494"/>
                <a:gd name="connsiteX23" fmla="*/ 32974 w 68285"/>
                <a:gd name="connsiteY23" fmla="*/ 82761 h 91494"/>
                <a:gd name="connsiteX24" fmla="*/ 20751 w 68285"/>
                <a:gd name="connsiteY24" fmla="*/ 87959 h 91494"/>
                <a:gd name="connsiteX25" fmla="*/ 11053 w 68285"/>
                <a:gd name="connsiteY25" fmla="*/ 75353 h 91494"/>
                <a:gd name="connsiteX26" fmla="*/ 17961 w 68285"/>
                <a:gd name="connsiteY26" fmla="*/ 48970 h 91494"/>
                <a:gd name="connsiteX27" fmla="*/ 34568 w 68285"/>
                <a:gd name="connsiteY27" fmla="*/ 36623 h 91494"/>
                <a:gd name="connsiteX28" fmla="*/ 46392 w 68285"/>
                <a:gd name="connsiteY28" fmla="*/ 47930 h 91494"/>
                <a:gd name="connsiteX29" fmla="*/ 45993 w 68285"/>
                <a:gd name="connsiteY29" fmla="*/ 49750 h 91494"/>
                <a:gd name="connsiteX30" fmla="*/ 39749 w 68285"/>
                <a:gd name="connsiteY30" fmla="*/ 74053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8047" y="4003"/>
                  </a:moveTo>
                  <a:cubicBezTo>
                    <a:pt x="68179" y="3743"/>
                    <a:pt x="68578" y="2053"/>
                    <a:pt x="68578" y="1923"/>
                  </a:cubicBezTo>
                  <a:cubicBezTo>
                    <a:pt x="68578" y="1273"/>
                    <a:pt x="68047" y="104"/>
                    <a:pt x="66452" y="104"/>
                  </a:cubicBezTo>
                  <a:cubicBezTo>
                    <a:pt x="63795" y="104"/>
                    <a:pt x="52769" y="1143"/>
                    <a:pt x="49447" y="1403"/>
                  </a:cubicBezTo>
                  <a:cubicBezTo>
                    <a:pt x="48384" y="1533"/>
                    <a:pt x="46525" y="1663"/>
                    <a:pt x="46525" y="4392"/>
                  </a:cubicBezTo>
                  <a:cubicBezTo>
                    <a:pt x="46525" y="6212"/>
                    <a:pt x="48384" y="6212"/>
                    <a:pt x="49979" y="6212"/>
                  </a:cubicBezTo>
                  <a:cubicBezTo>
                    <a:pt x="56356" y="6212"/>
                    <a:pt x="56356" y="7122"/>
                    <a:pt x="56356" y="8161"/>
                  </a:cubicBezTo>
                  <a:cubicBezTo>
                    <a:pt x="56356" y="9071"/>
                    <a:pt x="56090" y="9851"/>
                    <a:pt x="55824" y="11021"/>
                  </a:cubicBezTo>
                  <a:lnTo>
                    <a:pt x="48252" y="40652"/>
                  </a:lnTo>
                  <a:cubicBezTo>
                    <a:pt x="45462" y="36364"/>
                    <a:pt x="40945" y="32984"/>
                    <a:pt x="34568" y="32984"/>
                  </a:cubicBezTo>
                  <a:cubicBezTo>
                    <a:pt x="17563" y="32984"/>
                    <a:pt x="292" y="51309"/>
                    <a:pt x="292" y="70024"/>
                  </a:cubicBezTo>
                  <a:cubicBezTo>
                    <a:pt x="292" y="82631"/>
                    <a:pt x="8927" y="91598"/>
                    <a:pt x="20353" y="91598"/>
                  </a:cubicBezTo>
                  <a:cubicBezTo>
                    <a:pt x="27527" y="91598"/>
                    <a:pt x="33904" y="87569"/>
                    <a:pt x="39218" y="82501"/>
                  </a:cubicBezTo>
                  <a:cubicBezTo>
                    <a:pt x="41742" y="90299"/>
                    <a:pt x="49447" y="91598"/>
                    <a:pt x="52901" y="91598"/>
                  </a:cubicBezTo>
                  <a:cubicBezTo>
                    <a:pt x="57684" y="91598"/>
                    <a:pt x="61005" y="88739"/>
                    <a:pt x="63397" y="84710"/>
                  </a:cubicBezTo>
                  <a:cubicBezTo>
                    <a:pt x="66319" y="79641"/>
                    <a:pt x="68047" y="72234"/>
                    <a:pt x="68047" y="71714"/>
                  </a:cubicBezTo>
                  <a:cubicBezTo>
                    <a:pt x="68047" y="70024"/>
                    <a:pt x="66319" y="70024"/>
                    <a:pt x="65921" y="70024"/>
                  </a:cubicBezTo>
                  <a:cubicBezTo>
                    <a:pt x="64061" y="70024"/>
                    <a:pt x="63928" y="70544"/>
                    <a:pt x="62998" y="74053"/>
                  </a:cubicBezTo>
                  <a:cubicBezTo>
                    <a:pt x="61404" y="80291"/>
                    <a:pt x="58880" y="87959"/>
                    <a:pt x="53300" y="87959"/>
                  </a:cubicBezTo>
                  <a:cubicBezTo>
                    <a:pt x="49846" y="87959"/>
                    <a:pt x="48916" y="85100"/>
                    <a:pt x="48916" y="81591"/>
                  </a:cubicBezTo>
                  <a:cubicBezTo>
                    <a:pt x="48916" y="79122"/>
                    <a:pt x="49182" y="77952"/>
                    <a:pt x="49580" y="76262"/>
                  </a:cubicBezTo>
                  <a:lnTo>
                    <a:pt x="68047" y="4003"/>
                  </a:lnTo>
                  <a:close/>
                  <a:moveTo>
                    <a:pt x="39749" y="74053"/>
                  </a:moveTo>
                  <a:cubicBezTo>
                    <a:pt x="38819" y="77692"/>
                    <a:pt x="35896" y="80291"/>
                    <a:pt x="32974" y="82761"/>
                  </a:cubicBezTo>
                  <a:cubicBezTo>
                    <a:pt x="31778" y="83800"/>
                    <a:pt x="26464" y="87959"/>
                    <a:pt x="20751" y="87959"/>
                  </a:cubicBezTo>
                  <a:cubicBezTo>
                    <a:pt x="15836" y="87959"/>
                    <a:pt x="11053" y="84580"/>
                    <a:pt x="11053" y="75353"/>
                  </a:cubicBezTo>
                  <a:cubicBezTo>
                    <a:pt x="11053" y="68465"/>
                    <a:pt x="14906" y="54169"/>
                    <a:pt x="17961" y="48970"/>
                  </a:cubicBezTo>
                  <a:cubicBezTo>
                    <a:pt x="24073" y="38573"/>
                    <a:pt x="30848" y="36623"/>
                    <a:pt x="34568" y="36623"/>
                  </a:cubicBezTo>
                  <a:cubicBezTo>
                    <a:pt x="43868" y="36623"/>
                    <a:pt x="46392" y="46501"/>
                    <a:pt x="46392" y="47930"/>
                  </a:cubicBezTo>
                  <a:cubicBezTo>
                    <a:pt x="46392" y="48450"/>
                    <a:pt x="46126" y="49360"/>
                    <a:pt x="45993" y="49750"/>
                  </a:cubicBezTo>
                  <a:lnTo>
                    <a:pt x="39749" y="74053"/>
                  </a:lnTo>
                  <a:close/>
                </a:path>
              </a:pathLst>
            </a:custGeom>
            <a:solidFill>
              <a:srgbClr val="000000"/>
            </a:solidFill>
            <a:ln w="19050" cap="flat">
              <a:noFill/>
              <a:prstDash val="solid"/>
              <a:miter/>
            </a:ln>
          </p:spPr>
          <p:txBody>
            <a:bodyPr rtlCol="0" anchor="ctr"/>
            <a:lstStyle/>
            <a:p>
              <a:endParaRPr lang="en-CN"/>
            </a:p>
          </p:txBody>
        </p:sp>
        <p:sp>
          <p:nvSpPr>
            <p:cNvPr id="146" name="Freeform 145">
              <a:extLst>
                <a:ext uri="{FF2B5EF4-FFF2-40B4-BE49-F238E27FC236}">
                  <a16:creationId xmlns:a16="http://schemas.microsoft.com/office/drawing/2014/main" id="{268636A3-AE45-EC22-F8EA-8BC6B1794DB7}"/>
                </a:ext>
              </a:extLst>
            </p:cNvPr>
            <p:cNvSpPr/>
            <p:nvPr>
              <p:custDataLst>
                <p:tags r:id="rId54"/>
              </p:custDataLst>
            </p:nvPr>
          </p:nvSpPr>
          <p:spPr>
            <a:xfrm>
              <a:off x="19788664" y="12914183"/>
              <a:ext cx="22205" cy="55513"/>
            </a:xfrm>
            <a:custGeom>
              <a:avLst/>
              <a:gdLst>
                <a:gd name="connsiteX0" fmla="*/ 22502 w 22205"/>
                <a:gd name="connsiteY0" fmla="*/ 19596 h 55513"/>
                <a:gd name="connsiteX1" fmla="*/ 10356 w 22205"/>
                <a:gd name="connsiteY1" fmla="*/ 101 h 55513"/>
                <a:gd name="connsiteX2" fmla="*/ 297 w 22205"/>
                <a:gd name="connsiteY2" fmla="*/ 9941 h 55513"/>
                <a:gd name="connsiteX3" fmla="*/ 10356 w 22205"/>
                <a:gd name="connsiteY3" fmla="*/ 19781 h 55513"/>
                <a:gd name="connsiteX4" fmla="*/ 16998 w 22205"/>
                <a:gd name="connsiteY4" fmla="*/ 17368 h 55513"/>
                <a:gd name="connsiteX5" fmla="*/ 17947 w 22205"/>
                <a:gd name="connsiteY5" fmla="*/ 16811 h 55513"/>
                <a:gd name="connsiteX6" fmla="*/ 18327 w 22205"/>
                <a:gd name="connsiteY6" fmla="*/ 19596 h 55513"/>
                <a:gd name="connsiteX7" fmla="*/ 5421 w 22205"/>
                <a:gd name="connsiteY7" fmla="*/ 50601 h 55513"/>
                <a:gd name="connsiteX8" fmla="*/ 3333 w 22205"/>
                <a:gd name="connsiteY8" fmla="*/ 53572 h 55513"/>
                <a:gd name="connsiteX9" fmla="*/ 5231 w 22205"/>
                <a:gd name="connsiteY9" fmla="*/ 55614 h 55513"/>
                <a:gd name="connsiteX10" fmla="*/ 22502 w 22205"/>
                <a:gd name="connsiteY10" fmla="*/ 19596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05" h="55513">
                  <a:moveTo>
                    <a:pt x="22502" y="19596"/>
                  </a:moveTo>
                  <a:cubicBezTo>
                    <a:pt x="22502" y="7342"/>
                    <a:pt x="17757" y="101"/>
                    <a:pt x="10356" y="101"/>
                  </a:cubicBezTo>
                  <a:cubicBezTo>
                    <a:pt x="4093" y="101"/>
                    <a:pt x="297" y="4743"/>
                    <a:pt x="297" y="9941"/>
                  </a:cubicBezTo>
                  <a:cubicBezTo>
                    <a:pt x="297" y="14954"/>
                    <a:pt x="4093" y="19781"/>
                    <a:pt x="10356" y="19781"/>
                  </a:cubicBezTo>
                  <a:cubicBezTo>
                    <a:pt x="12633" y="19781"/>
                    <a:pt x="15100" y="19039"/>
                    <a:pt x="16998" y="17368"/>
                  </a:cubicBezTo>
                  <a:cubicBezTo>
                    <a:pt x="17568" y="16996"/>
                    <a:pt x="17757" y="16811"/>
                    <a:pt x="17947" y="16811"/>
                  </a:cubicBezTo>
                  <a:cubicBezTo>
                    <a:pt x="18137" y="16811"/>
                    <a:pt x="18327" y="16996"/>
                    <a:pt x="18327" y="19596"/>
                  </a:cubicBezTo>
                  <a:cubicBezTo>
                    <a:pt x="18327" y="33335"/>
                    <a:pt x="11684" y="44475"/>
                    <a:pt x="5421" y="50601"/>
                  </a:cubicBezTo>
                  <a:cubicBezTo>
                    <a:pt x="3333" y="52644"/>
                    <a:pt x="3333" y="53015"/>
                    <a:pt x="3333" y="53572"/>
                  </a:cubicBezTo>
                  <a:cubicBezTo>
                    <a:pt x="3333" y="54872"/>
                    <a:pt x="4282" y="55614"/>
                    <a:pt x="5231" y="55614"/>
                  </a:cubicBezTo>
                  <a:cubicBezTo>
                    <a:pt x="7319" y="55614"/>
                    <a:pt x="22502" y="41318"/>
                    <a:pt x="22502" y="19596"/>
                  </a:cubicBezTo>
                  <a:close/>
                </a:path>
              </a:pathLst>
            </a:custGeom>
            <a:solidFill>
              <a:srgbClr val="000000"/>
            </a:solidFill>
            <a:ln w="19050" cap="flat">
              <a:noFill/>
              <a:prstDash val="solid"/>
              <a:miter/>
            </a:ln>
          </p:spPr>
          <p:txBody>
            <a:bodyPr rtlCol="0" anchor="ctr"/>
            <a:lstStyle/>
            <a:p>
              <a:endParaRPr lang="en-CN"/>
            </a:p>
          </p:txBody>
        </p:sp>
        <p:sp>
          <p:nvSpPr>
            <p:cNvPr id="147" name="Freeform 146">
              <a:extLst>
                <a:ext uri="{FF2B5EF4-FFF2-40B4-BE49-F238E27FC236}">
                  <a16:creationId xmlns:a16="http://schemas.microsoft.com/office/drawing/2014/main" id="{16B47FB1-1824-03C2-7972-0E35F8013602}"/>
                </a:ext>
              </a:extLst>
            </p:cNvPr>
            <p:cNvSpPr/>
            <p:nvPr>
              <p:custDataLst>
                <p:tags r:id="rId55"/>
              </p:custDataLst>
            </p:nvPr>
          </p:nvSpPr>
          <p:spPr>
            <a:xfrm>
              <a:off x="17487638" y="13151461"/>
              <a:ext cx="107420" cy="85404"/>
            </a:xfrm>
            <a:custGeom>
              <a:avLst/>
              <a:gdLst>
                <a:gd name="connsiteX0" fmla="*/ 94691 w 107420"/>
                <a:gd name="connsiteY0" fmla="*/ 9586 h 85404"/>
                <a:gd name="connsiteX1" fmla="*/ 84442 w 107420"/>
                <a:gd name="connsiteY1" fmla="*/ 22397 h 85404"/>
                <a:gd name="connsiteX2" fmla="*/ 93932 w 107420"/>
                <a:gd name="connsiteY2" fmla="*/ 30937 h 85404"/>
                <a:gd name="connsiteX3" fmla="*/ 107597 w 107420"/>
                <a:gd name="connsiteY3" fmla="*/ 16456 h 85404"/>
                <a:gd name="connsiteX4" fmla="*/ 85961 w 107420"/>
                <a:gd name="connsiteY4" fmla="*/ 117 h 85404"/>
                <a:gd name="connsiteX5" fmla="*/ 65653 w 107420"/>
                <a:gd name="connsiteY5" fmla="*/ 11443 h 85404"/>
                <a:gd name="connsiteX6" fmla="*/ 39463 w 107420"/>
                <a:gd name="connsiteY6" fmla="*/ 117 h 85404"/>
                <a:gd name="connsiteX7" fmla="*/ 2644 w 107420"/>
                <a:gd name="connsiteY7" fmla="*/ 29081 h 85404"/>
                <a:gd name="connsiteX8" fmla="*/ 7199 w 107420"/>
                <a:gd name="connsiteY8" fmla="*/ 31680 h 85404"/>
                <a:gd name="connsiteX9" fmla="*/ 11564 w 107420"/>
                <a:gd name="connsiteY9" fmla="*/ 29266 h 85404"/>
                <a:gd name="connsiteX10" fmla="*/ 38514 w 107420"/>
                <a:gd name="connsiteY10" fmla="*/ 6801 h 85404"/>
                <a:gd name="connsiteX11" fmla="*/ 49142 w 107420"/>
                <a:gd name="connsiteY11" fmla="*/ 16084 h 85404"/>
                <a:gd name="connsiteX12" fmla="*/ 44777 w 107420"/>
                <a:gd name="connsiteY12" fmla="*/ 36507 h 85404"/>
                <a:gd name="connsiteX13" fmla="*/ 38324 w 107420"/>
                <a:gd name="connsiteY13" fmla="*/ 61943 h 85404"/>
                <a:gd name="connsiteX14" fmla="*/ 22192 w 107420"/>
                <a:gd name="connsiteY14" fmla="*/ 78838 h 85404"/>
                <a:gd name="connsiteX15" fmla="*/ 13082 w 107420"/>
                <a:gd name="connsiteY15" fmla="*/ 76053 h 85404"/>
                <a:gd name="connsiteX16" fmla="*/ 23331 w 107420"/>
                <a:gd name="connsiteY16" fmla="*/ 63243 h 85404"/>
                <a:gd name="connsiteX17" fmla="*/ 13841 w 107420"/>
                <a:gd name="connsiteY17" fmla="*/ 54702 h 85404"/>
                <a:gd name="connsiteX18" fmla="*/ 176 w 107420"/>
                <a:gd name="connsiteY18" fmla="*/ 69184 h 85404"/>
                <a:gd name="connsiteX19" fmla="*/ 21812 w 107420"/>
                <a:gd name="connsiteY19" fmla="*/ 85522 h 85404"/>
                <a:gd name="connsiteX20" fmla="*/ 42120 w 107420"/>
                <a:gd name="connsiteY20" fmla="*/ 74197 h 85404"/>
                <a:gd name="connsiteX21" fmla="*/ 68310 w 107420"/>
                <a:gd name="connsiteY21" fmla="*/ 85522 h 85404"/>
                <a:gd name="connsiteX22" fmla="*/ 105129 w 107420"/>
                <a:gd name="connsiteY22" fmla="*/ 56559 h 85404"/>
                <a:gd name="connsiteX23" fmla="*/ 100574 w 107420"/>
                <a:gd name="connsiteY23" fmla="*/ 53959 h 85404"/>
                <a:gd name="connsiteX24" fmla="*/ 96209 w 107420"/>
                <a:gd name="connsiteY24" fmla="*/ 56373 h 85404"/>
                <a:gd name="connsiteX25" fmla="*/ 69259 w 107420"/>
                <a:gd name="connsiteY25" fmla="*/ 78838 h 85404"/>
                <a:gd name="connsiteX26" fmla="*/ 58631 w 107420"/>
                <a:gd name="connsiteY26" fmla="*/ 69555 h 85404"/>
                <a:gd name="connsiteX27" fmla="*/ 62807 w 107420"/>
                <a:gd name="connsiteY27" fmla="*/ 48947 h 85404"/>
                <a:gd name="connsiteX28" fmla="*/ 69449 w 107420"/>
                <a:gd name="connsiteY28" fmla="*/ 23697 h 85404"/>
                <a:gd name="connsiteX29" fmla="*/ 85581 w 107420"/>
                <a:gd name="connsiteY29" fmla="*/ 6801 h 85404"/>
                <a:gd name="connsiteX30" fmla="*/ 94691 w 107420"/>
                <a:gd name="connsiteY30" fmla="*/ 9586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691" y="9586"/>
                  </a:moveTo>
                  <a:cubicBezTo>
                    <a:pt x="87859" y="11443"/>
                    <a:pt x="84442" y="17755"/>
                    <a:pt x="84442" y="22397"/>
                  </a:cubicBezTo>
                  <a:cubicBezTo>
                    <a:pt x="84442" y="26481"/>
                    <a:pt x="87669" y="30937"/>
                    <a:pt x="93932" y="30937"/>
                  </a:cubicBezTo>
                  <a:cubicBezTo>
                    <a:pt x="100574" y="30937"/>
                    <a:pt x="107597" y="25553"/>
                    <a:pt x="107597" y="16456"/>
                  </a:cubicBezTo>
                  <a:cubicBezTo>
                    <a:pt x="107597" y="6616"/>
                    <a:pt x="97538" y="117"/>
                    <a:pt x="85961" y="117"/>
                  </a:cubicBezTo>
                  <a:cubicBezTo>
                    <a:pt x="75143" y="117"/>
                    <a:pt x="68121" y="8101"/>
                    <a:pt x="65653" y="11443"/>
                  </a:cubicBezTo>
                  <a:cubicBezTo>
                    <a:pt x="60909" y="3645"/>
                    <a:pt x="50281" y="117"/>
                    <a:pt x="39463" y="117"/>
                  </a:cubicBezTo>
                  <a:cubicBezTo>
                    <a:pt x="15549" y="117"/>
                    <a:pt x="2644" y="22954"/>
                    <a:pt x="2644" y="29081"/>
                  </a:cubicBezTo>
                  <a:cubicBezTo>
                    <a:pt x="2644" y="31680"/>
                    <a:pt x="5491" y="31680"/>
                    <a:pt x="7199" y="31680"/>
                  </a:cubicBezTo>
                  <a:cubicBezTo>
                    <a:pt x="9476" y="31680"/>
                    <a:pt x="10805" y="31680"/>
                    <a:pt x="11564" y="29266"/>
                  </a:cubicBezTo>
                  <a:cubicBezTo>
                    <a:pt x="17068" y="12371"/>
                    <a:pt x="30732" y="6801"/>
                    <a:pt x="38514" y="6801"/>
                  </a:cubicBezTo>
                  <a:cubicBezTo>
                    <a:pt x="45726" y="6801"/>
                    <a:pt x="49142" y="10143"/>
                    <a:pt x="49142" y="16084"/>
                  </a:cubicBezTo>
                  <a:cubicBezTo>
                    <a:pt x="49142" y="19612"/>
                    <a:pt x="46485" y="29823"/>
                    <a:pt x="44777" y="36507"/>
                  </a:cubicBezTo>
                  <a:lnTo>
                    <a:pt x="38324" y="61943"/>
                  </a:lnTo>
                  <a:cubicBezTo>
                    <a:pt x="35477" y="73268"/>
                    <a:pt x="28645" y="78838"/>
                    <a:pt x="22192" y="78838"/>
                  </a:cubicBezTo>
                  <a:cubicBezTo>
                    <a:pt x="21243" y="78838"/>
                    <a:pt x="16878" y="78838"/>
                    <a:pt x="13082" y="76053"/>
                  </a:cubicBezTo>
                  <a:cubicBezTo>
                    <a:pt x="19914" y="74197"/>
                    <a:pt x="23331" y="67884"/>
                    <a:pt x="23331" y="63243"/>
                  </a:cubicBezTo>
                  <a:cubicBezTo>
                    <a:pt x="23331" y="59158"/>
                    <a:pt x="20104" y="54702"/>
                    <a:pt x="13841" y="54702"/>
                  </a:cubicBezTo>
                  <a:cubicBezTo>
                    <a:pt x="7199" y="54702"/>
                    <a:pt x="176" y="60086"/>
                    <a:pt x="176" y="69184"/>
                  </a:cubicBezTo>
                  <a:cubicBezTo>
                    <a:pt x="176" y="79024"/>
                    <a:pt x="10235" y="85522"/>
                    <a:pt x="21812" y="85522"/>
                  </a:cubicBezTo>
                  <a:cubicBezTo>
                    <a:pt x="32630" y="85522"/>
                    <a:pt x="39652" y="77539"/>
                    <a:pt x="42120" y="74197"/>
                  </a:cubicBezTo>
                  <a:cubicBezTo>
                    <a:pt x="46864" y="81995"/>
                    <a:pt x="57493" y="85522"/>
                    <a:pt x="68310" y="85522"/>
                  </a:cubicBezTo>
                  <a:cubicBezTo>
                    <a:pt x="92224" y="85522"/>
                    <a:pt x="105129" y="62686"/>
                    <a:pt x="105129" y="56559"/>
                  </a:cubicBezTo>
                  <a:cubicBezTo>
                    <a:pt x="105129" y="53959"/>
                    <a:pt x="102283" y="53959"/>
                    <a:pt x="100574" y="53959"/>
                  </a:cubicBezTo>
                  <a:cubicBezTo>
                    <a:pt x="98297" y="53959"/>
                    <a:pt x="96969" y="53959"/>
                    <a:pt x="96209" y="56373"/>
                  </a:cubicBezTo>
                  <a:cubicBezTo>
                    <a:pt x="90706" y="73268"/>
                    <a:pt x="77041" y="78838"/>
                    <a:pt x="69259" y="78838"/>
                  </a:cubicBezTo>
                  <a:cubicBezTo>
                    <a:pt x="62047" y="78838"/>
                    <a:pt x="58631" y="75496"/>
                    <a:pt x="58631" y="69555"/>
                  </a:cubicBezTo>
                  <a:cubicBezTo>
                    <a:pt x="58631" y="65656"/>
                    <a:pt x="61099" y="55816"/>
                    <a:pt x="62807" y="48947"/>
                  </a:cubicBezTo>
                  <a:cubicBezTo>
                    <a:pt x="64135" y="44119"/>
                    <a:pt x="68500" y="26667"/>
                    <a:pt x="69449" y="23697"/>
                  </a:cubicBezTo>
                  <a:cubicBezTo>
                    <a:pt x="72296" y="12557"/>
                    <a:pt x="78939" y="6801"/>
                    <a:pt x="85581" y="6801"/>
                  </a:cubicBezTo>
                  <a:cubicBezTo>
                    <a:pt x="86530" y="6801"/>
                    <a:pt x="90895" y="6801"/>
                    <a:pt x="94691" y="9586"/>
                  </a:cubicBezTo>
                  <a:close/>
                </a:path>
              </a:pathLst>
            </a:custGeom>
            <a:solidFill>
              <a:srgbClr val="000000"/>
            </a:solidFill>
            <a:ln w="19050" cap="flat">
              <a:noFill/>
              <a:prstDash val="solid"/>
              <a:miter/>
            </a:ln>
          </p:spPr>
          <p:txBody>
            <a:bodyPr rtlCol="0" anchor="ctr"/>
            <a:lstStyle/>
            <a:p>
              <a:endParaRPr lang="en-CN"/>
            </a:p>
          </p:txBody>
        </p:sp>
        <p:sp>
          <p:nvSpPr>
            <p:cNvPr id="148" name="Freeform 147">
              <a:extLst>
                <a:ext uri="{FF2B5EF4-FFF2-40B4-BE49-F238E27FC236}">
                  <a16:creationId xmlns:a16="http://schemas.microsoft.com/office/drawing/2014/main" id="{94128692-A778-CBE3-7EF6-B480D38A1F4F}"/>
                </a:ext>
              </a:extLst>
            </p:cNvPr>
            <p:cNvSpPr/>
            <p:nvPr>
              <p:custDataLst>
                <p:tags r:id="rId56"/>
              </p:custDataLst>
            </p:nvPr>
          </p:nvSpPr>
          <p:spPr>
            <a:xfrm>
              <a:off x="17612410" y="13072426"/>
              <a:ext cx="61643" cy="88895"/>
            </a:xfrm>
            <a:custGeom>
              <a:avLst/>
              <a:gdLst>
                <a:gd name="connsiteX0" fmla="*/ 61826 w 61643"/>
                <a:gd name="connsiteY0" fmla="*/ 44951 h 88895"/>
                <a:gd name="connsiteX1" fmla="*/ 53988 w 61643"/>
                <a:gd name="connsiteY1" fmla="*/ 11290 h 88895"/>
                <a:gd name="connsiteX2" fmla="*/ 31005 w 61643"/>
                <a:gd name="connsiteY2" fmla="*/ 113 h 88895"/>
                <a:gd name="connsiteX3" fmla="*/ 183 w 61643"/>
                <a:gd name="connsiteY3" fmla="*/ 44951 h 88895"/>
                <a:gd name="connsiteX4" fmla="*/ 31005 w 61643"/>
                <a:gd name="connsiteY4" fmla="*/ 89008 h 88895"/>
                <a:gd name="connsiteX5" fmla="*/ 61826 w 61643"/>
                <a:gd name="connsiteY5" fmla="*/ 44951 h 88895"/>
                <a:gd name="connsiteX6" fmla="*/ 31005 w 61643"/>
                <a:gd name="connsiteY6" fmla="*/ 85369 h 88895"/>
                <a:gd name="connsiteX7" fmla="*/ 14132 w 61643"/>
                <a:gd name="connsiteY7" fmla="*/ 71203 h 88895"/>
                <a:gd name="connsiteX8" fmla="*/ 12273 w 61643"/>
                <a:gd name="connsiteY8" fmla="*/ 43261 h 88895"/>
                <a:gd name="connsiteX9" fmla="*/ 14265 w 61643"/>
                <a:gd name="connsiteY9" fmla="*/ 16749 h 88895"/>
                <a:gd name="connsiteX10" fmla="*/ 31005 w 61643"/>
                <a:gd name="connsiteY10" fmla="*/ 3752 h 88895"/>
                <a:gd name="connsiteX11" fmla="*/ 47478 w 61643"/>
                <a:gd name="connsiteY11" fmla="*/ 15579 h 88895"/>
                <a:gd name="connsiteX12" fmla="*/ 49737 w 61643"/>
                <a:gd name="connsiteY12" fmla="*/ 43261 h 88895"/>
                <a:gd name="connsiteX13" fmla="*/ 48010 w 61643"/>
                <a:gd name="connsiteY13" fmla="*/ 70684 h 88895"/>
                <a:gd name="connsiteX14" fmla="*/ 31005 w 61643"/>
                <a:gd name="connsiteY14" fmla="*/ 85369 h 8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643" h="88895">
                  <a:moveTo>
                    <a:pt x="61826" y="44951"/>
                  </a:moveTo>
                  <a:cubicBezTo>
                    <a:pt x="61826" y="30655"/>
                    <a:pt x="60099" y="20388"/>
                    <a:pt x="53988" y="11290"/>
                  </a:cubicBezTo>
                  <a:cubicBezTo>
                    <a:pt x="49870" y="5312"/>
                    <a:pt x="41633" y="113"/>
                    <a:pt x="31005" y="113"/>
                  </a:cubicBezTo>
                  <a:cubicBezTo>
                    <a:pt x="183" y="113"/>
                    <a:pt x="183" y="35593"/>
                    <a:pt x="183" y="44951"/>
                  </a:cubicBezTo>
                  <a:cubicBezTo>
                    <a:pt x="183" y="54308"/>
                    <a:pt x="183" y="89008"/>
                    <a:pt x="31005" y="89008"/>
                  </a:cubicBezTo>
                  <a:cubicBezTo>
                    <a:pt x="61826" y="89008"/>
                    <a:pt x="61826" y="54308"/>
                    <a:pt x="61826" y="44951"/>
                  </a:cubicBezTo>
                  <a:close/>
                  <a:moveTo>
                    <a:pt x="31005" y="85369"/>
                  </a:moveTo>
                  <a:cubicBezTo>
                    <a:pt x="24893" y="85369"/>
                    <a:pt x="16790" y="81860"/>
                    <a:pt x="14132" y="71203"/>
                  </a:cubicBezTo>
                  <a:cubicBezTo>
                    <a:pt x="12273" y="63536"/>
                    <a:pt x="12273" y="52879"/>
                    <a:pt x="12273" y="43261"/>
                  </a:cubicBezTo>
                  <a:cubicBezTo>
                    <a:pt x="12273" y="33774"/>
                    <a:pt x="12273" y="23897"/>
                    <a:pt x="14265" y="16749"/>
                  </a:cubicBezTo>
                  <a:cubicBezTo>
                    <a:pt x="17055" y="6481"/>
                    <a:pt x="25558" y="3752"/>
                    <a:pt x="31005" y="3752"/>
                  </a:cubicBezTo>
                  <a:cubicBezTo>
                    <a:pt x="38179" y="3752"/>
                    <a:pt x="45087" y="8041"/>
                    <a:pt x="47478" y="15579"/>
                  </a:cubicBezTo>
                  <a:cubicBezTo>
                    <a:pt x="49604" y="22597"/>
                    <a:pt x="49737" y="31954"/>
                    <a:pt x="49737" y="43261"/>
                  </a:cubicBezTo>
                  <a:cubicBezTo>
                    <a:pt x="49737" y="52879"/>
                    <a:pt x="49737" y="62496"/>
                    <a:pt x="48010" y="70684"/>
                  </a:cubicBezTo>
                  <a:cubicBezTo>
                    <a:pt x="45353" y="82510"/>
                    <a:pt x="36319" y="85369"/>
                    <a:pt x="31005" y="85369"/>
                  </a:cubicBezTo>
                  <a:close/>
                </a:path>
              </a:pathLst>
            </a:custGeom>
            <a:solidFill>
              <a:srgbClr val="000000"/>
            </a:solidFill>
            <a:ln w="19050" cap="flat">
              <a:noFill/>
              <a:prstDash val="solid"/>
              <a:miter/>
            </a:ln>
          </p:spPr>
          <p:txBody>
            <a:bodyPr rtlCol="0" anchor="ctr"/>
            <a:lstStyle/>
            <a:p>
              <a:endParaRPr lang="en-CN"/>
            </a:p>
          </p:txBody>
        </p:sp>
        <p:sp>
          <p:nvSpPr>
            <p:cNvPr id="149" name="Freeform 148">
              <a:extLst>
                <a:ext uri="{FF2B5EF4-FFF2-40B4-BE49-F238E27FC236}">
                  <a16:creationId xmlns:a16="http://schemas.microsoft.com/office/drawing/2014/main" id="{3EBFE44B-EB41-5A55-A6EF-61E7F6940D24}"/>
                </a:ext>
              </a:extLst>
            </p:cNvPr>
            <p:cNvSpPr/>
            <p:nvPr>
              <p:custDataLst>
                <p:tags r:id="rId57"/>
              </p:custDataLst>
            </p:nvPr>
          </p:nvSpPr>
          <p:spPr>
            <a:xfrm>
              <a:off x="17613606" y="13191085"/>
              <a:ext cx="68285" cy="91494"/>
            </a:xfrm>
            <a:custGeom>
              <a:avLst/>
              <a:gdLst>
                <a:gd name="connsiteX0" fmla="*/ 67937 w 68285"/>
                <a:gd name="connsiteY0" fmla="*/ 4019 h 91494"/>
                <a:gd name="connsiteX1" fmla="*/ 68469 w 68285"/>
                <a:gd name="connsiteY1" fmla="*/ 1939 h 91494"/>
                <a:gd name="connsiteX2" fmla="*/ 66343 w 68285"/>
                <a:gd name="connsiteY2" fmla="*/ 120 h 91494"/>
                <a:gd name="connsiteX3" fmla="*/ 49338 w 68285"/>
                <a:gd name="connsiteY3" fmla="*/ 1419 h 91494"/>
                <a:gd name="connsiteX4" fmla="*/ 46415 w 68285"/>
                <a:gd name="connsiteY4" fmla="*/ 4409 h 91494"/>
                <a:gd name="connsiteX5" fmla="*/ 49870 w 68285"/>
                <a:gd name="connsiteY5" fmla="*/ 6228 h 91494"/>
                <a:gd name="connsiteX6" fmla="*/ 56246 w 68285"/>
                <a:gd name="connsiteY6" fmla="*/ 8178 h 91494"/>
                <a:gd name="connsiteX7" fmla="*/ 55715 w 68285"/>
                <a:gd name="connsiteY7" fmla="*/ 11037 h 91494"/>
                <a:gd name="connsiteX8" fmla="*/ 48143 w 68285"/>
                <a:gd name="connsiteY8" fmla="*/ 40669 h 91494"/>
                <a:gd name="connsiteX9" fmla="*/ 34459 w 68285"/>
                <a:gd name="connsiteY9" fmla="*/ 33001 h 91494"/>
                <a:gd name="connsiteX10" fmla="*/ 183 w 68285"/>
                <a:gd name="connsiteY10" fmla="*/ 70040 h 91494"/>
                <a:gd name="connsiteX11" fmla="*/ 20244 w 68285"/>
                <a:gd name="connsiteY11" fmla="*/ 91614 h 91494"/>
                <a:gd name="connsiteX12" fmla="*/ 39109 w 68285"/>
                <a:gd name="connsiteY12" fmla="*/ 82517 h 91494"/>
                <a:gd name="connsiteX13" fmla="*/ 52792 w 68285"/>
                <a:gd name="connsiteY13" fmla="*/ 91614 h 91494"/>
                <a:gd name="connsiteX14" fmla="*/ 63288 w 68285"/>
                <a:gd name="connsiteY14" fmla="*/ 84726 h 91494"/>
                <a:gd name="connsiteX15" fmla="*/ 67937 w 68285"/>
                <a:gd name="connsiteY15" fmla="*/ 71730 h 91494"/>
                <a:gd name="connsiteX16" fmla="*/ 65812 w 68285"/>
                <a:gd name="connsiteY16" fmla="*/ 70040 h 91494"/>
                <a:gd name="connsiteX17" fmla="*/ 62889 w 68285"/>
                <a:gd name="connsiteY17" fmla="*/ 74069 h 91494"/>
                <a:gd name="connsiteX18" fmla="*/ 53191 w 68285"/>
                <a:gd name="connsiteY18" fmla="*/ 87975 h 91494"/>
                <a:gd name="connsiteX19" fmla="*/ 48807 w 68285"/>
                <a:gd name="connsiteY19" fmla="*/ 81607 h 91494"/>
                <a:gd name="connsiteX20" fmla="*/ 49471 w 68285"/>
                <a:gd name="connsiteY20" fmla="*/ 76279 h 91494"/>
                <a:gd name="connsiteX21" fmla="*/ 67937 w 68285"/>
                <a:gd name="connsiteY21" fmla="*/ 4019 h 91494"/>
                <a:gd name="connsiteX22" fmla="*/ 39640 w 68285"/>
                <a:gd name="connsiteY22" fmla="*/ 74069 h 91494"/>
                <a:gd name="connsiteX23" fmla="*/ 32865 w 68285"/>
                <a:gd name="connsiteY23" fmla="*/ 82777 h 91494"/>
                <a:gd name="connsiteX24" fmla="*/ 20642 w 68285"/>
                <a:gd name="connsiteY24" fmla="*/ 87975 h 91494"/>
                <a:gd name="connsiteX25" fmla="*/ 10944 w 68285"/>
                <a:gd name="connsiteY25" fmla="*/ 75369 h 91494"/>
                <a:gd name="connsiteX26" fmla="*/ 17852 w 68285"/>
                <a:gd name="connsiteY26" fmla="*/ 48986 h 91494"/>
                <a:gd name="connsiteX27" fmla="*/ 34459 w 68285"/>
                <a:gd name="connsiteY27" fmla="*/ 36640 h 91494"/>
                <a:gd name="connsiteX28" fmla="*/ 46283 w 68285"/>
                <a:gd name="connsiteY28" fmla="*/ 47947 h 91494"/>
                <a:gd name="connsiteX29" fmla="*/ 45884 w 68285"/>
                <a:gd name="connsiteY29" fmla="*/ 49766 h 91494"/>
                <a:gd name="connsiteX30" fmla="*/ 39640 w 68285"/>
                <a:gd name="connsiteY30" fmla="*/ 74069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7937" y="4019"/>
                  </a:moveTo>
                  <a:cubicBezTo>
                    <a:pt x="68070" y="3759"/>
                    <a:pt x="68469" y="2069"/>
                    <a:pt x="68469" y="1939"/>
                  </a:cubicBezTo>
                  <a:cubicBezTo>
                    <a:pt x="68469" y="1290"/>
                    <a:pt x="67937" y="120"/>
                    <a:pt x="66343" y="120"/>
                  </a:cubicBezTo>
                  <a:cubicBezTo>
                    <a:pt x="63686" y="120"/>
                    <a:pt x="52659" y="1160"/>
                    <a:pt x="49338" y="1419"/>
                  </a:cubicBezTo>
                  <a:cubicBezTo>
                    <a:pt x="48275" y="1549"/>
                    <a:pt x="46415" y="1679"/>
                    <a:pt x="46415" y="4409"/>
                  </a:cubicBezTo>
                  <a:cubicBezTo>
                    <a:pt x="46415" y="6228"/>
                    <a:pt x="48275" y="6228"/>
                    <a:pt x="49870" y="6228"/>
                  </a:cubicBezTo>
                  <a:cubicBezTo>
                    <a:pt x="56246" y="6228"/>
                    <a:pt x="56246" y="7138"/>
                    <a:pt x="56246" y="8178"/>
                  </a:cubicBezTo>
                  <a:cubicBezTo>
                    <a:pt x="56246" y="9087"/>
                    <a:pt x="55981" y="9867"/>
                    <a:pt x="55715" y="11037"/>
                  </a:cubicBezTo>
                  <a:lnTo>
                    <a:pt x="48143" y="40669"/>
                  </a:lnTo>
                  <a:cubicBezTo>
                    <a:pt x="45353" y="36380"/>
                    <a:pt x="40836" y="33001"/>
                    <a:pt x="34459" y="33001"/>
                  </a:cubicBezTo>
                  <a:cubicBezTo>
                    <a:pt x="17454" y="33001"/>
                    <a:pt x="183" y="51326"/>
                    <a:pt x="183" y="70040"/>
                  </a:cubicBezTo>
                  <a:cubicBezTo>
                    <a:pt x="183" y="82647"/>
                    <a:pt x="8818" y="91614"/>
                    <a:pt x="20244" y="91614"/>
                  </a:cubicBezTo>
                  <a:cubicBezTo>
                    <a:pt x="27418" y="91614"/>
                    <a:pt x="33795" y="87585"/>
                    <a:pt x="39109" y="82517"/>
                  </a:cubicBezTo>
                  <a:cubicBezTo>
                    <a:pt x="41633" y="90315"/>
                    <a:pt x="49338" y="91614"/>
                    <a:pt x="52792" y="91614"/>
                  </a:cubicBezTo>
                  <a:cubicBezTo>
                    <a:pt x="57575" y="91614"/>
                    <a:pt x="60896" y="88755"/>
                    <a:pt x="63288" y="84726"/>
                  </a:cubicBezTo>
                  <a:cubicBezTo>
                    <a:pt x="66210" y="79658"/>
                    <a:pt x="67937" y="72250"/>
                    <a:pt x="67937" y="71730"/>
                  </a:cubicBezTo>
                  <a:cubicBezTo>
                    <a:pt x="67937" y="70040"/>
                    <a:pt x="66210" y="70040"/>
                    <a:pt x="65812" y="70040"/>
                  </a:cubicBezTo>
                  <a:cubicBezTo>
                    <a:pt x="63952" y="70040"/>
                    <a:pt x="63819" y="70560"/>
                    <a:pt x="62889" y="74069"/>
                  </a:cubicBezTo>
                  <a:cubicBezTo>
                    <a:pt x="61295" y="80307"/>
                    <a:pt x="58771" y="87975"/>
                    <a:pt x="53191" y="87975"/>
                  </a:cubicBezTo>
                  <a:cubicBezTo>
                    <a:pt x="49737" y="87975"/>
                    <a:pt x="48807" y="85116"/>
                    <a:pt x="48807" y="81607"/>
                  </a:cubicBezTo>
                  <a:cubicBezTo>
                    <a:pt x="48807" y="79138"/>
                    <a:pt x="49072" y="77968"/>
                    <a:pt x="49471" y="76279"/>
                  </a:cubicBezTo>
                  <a:lnTo>
                    <a:pt x="67937" y="4019"/>
                  </a:lnTo>
                  <a:close/>
                  <a:moveTo>
                    <a:pt x="39640" y="74069"/>
                  </a:moveTo>
                  <a:cubicBezTo>
                    <a:pt x="38710" y="77708"/>
                    <a:pt x="35787" y="80307"/>
                    <a:pt x="32865" y="82777"/>
                  </a:cubicBezTo>
                  <a:cubicBezTo>
                    <a:pt x="31669" y="83817"/>
                    <a:pt x="26355" y="87975"/>
                    <a:pt x="20642" y="87975"/>
                  </a:cubicBezTo>
                  <a:cubicBezTo>
                    <a:pt x="15727" y="87975"/>
                    <a:pt x="10944" y="84596"/>
                    <a:pt x="10944" y="75369"/>
                  </a:cubicBezTo>
                  <a:cubicBezTo>
                    <a:pt x="10944" y="68481"/>
                    <a:pt x="14797" y="54185"/>
                    <a:pt x="17852" y="48986"/>
                  </a:cubicBezTo>
                  <a:cubicBezTo>
                    <a:pt x="23964" y="38589"/>
                    <a:pt x="30739" y="36640"/>
                    <a:pt x="34459" y="36640"/>
                  </a:cubicBezTo>
                  <a:cubicBezTo>
                    <a:pt x="43758" y="36640"/>
                    <a:pt x="46283" y="46517"/>
                    <a:pt x="46283" y="47947"/>
                  </a:cubicBezTo>
                  <a:cubicBezTo>
                    <a:pt x="46283" y="48466"/>
                    <a:pt x="46017" y="49376"/>
                    <a:pt x="45884" y="49766"/>
                  </a:cubicBezTo>
                  <a:lnTo>
                    <a:pt x="39640" y="74069"/>
                  </a:lnTo>
                  <a:close/>
                </a:path>
              </a:pathLst>
            </a:custGeom>
            <a:solidFill>
              <a:srgbClr val="000000"/>
            </a:solidFill>
            <a:ln w="19050" cap="flat">
              <a:noFill/>
              <a:prstDash val="solid"/>
              <a:miter/>
            </a:ln>
          </p:spPr>
          <p:txBody>
            <a:bodyPr rtlCol="0" anchor="ctr"/>
            <a:lstStyle/>
            <a:p>
              <a:endParaRPr lang="en-CN"/>
            </a:p>
          </p:txBody>
        </p:sp>
        <p:sp>
          <p:nvSpPr>
            <p:cNvPr id="150" name="Freeform 149">
              <a:extLst>
                <a:ext uri="{FF2B5EF4-FFF2-40B4-BE49-F238E27FC236}">
                  <a16:creationId xmlns:a16="http://schemas.microsoft.com/office/drawing/2014/main" id="{00A5CBF3-DBED-91D9-6575-112B909F6200}"/>
                </a:ext>
              </a:extLst>
            </p:cNvPr>
            <p:cNvSpPr/>
            <p:nvPr>
              <p:custDataLst>
                <p:tags r:id="rId58"/>
              </p:custDataLst>
            </p:nvPr>
          </p:nvSpPr>
          <p:spPr>
            <a:xfrm>
              <a:off x="17757344" y="13167242"/>
              <a:ext cx="126209" cy="43445"/>
            </a:xfrm>
            <a:custGeom>
              <a:avLst/>
              <a:gdLst>
                <a:gd name="connsiteX0" fmla="*/ 119947 w 126209"/>
                <a:gd name="connsiteY0" fmla="*/ 7544 h 43445"/>
                <a:gd name="connsiteX1" fmla="*/ 126400 w 126209"/>
                <a:gd name="connsiteY1" fmla="*/ 3831 h 43445"/>
                <a:gd name="connsiteX2" fmla="*/ 120137 w 126209"/>
                <a:gd name="connsiteY2" fmla="*/ 117 h 43445"/>
                <a:gd name="connsiteX3" fmla="*/ 6453 w 126209"/>
                <a:gd name="connsiteY3" fmla="*/ 117 h 43445"/>
                <a:gd name="connsiteX4" fmla="*/ 190 w 126209"/>
                <a:gd name="connsiteY4" fmla="*/ 3831 h 43445"/>
                <a:gd name="connsiteX5" fmla="*/ 6643 w 126209"/>
                <a:gd name="connsiteY5" fmla="*/ 7544 h 43445"/>
                <a:gd name="connsiteX6" fmla="*/ 119947 w 126209"/>
                <a:gd name="connsiteY6" fmla="*/ 7544 h 43445"/>
                <a:gd name="connsiteX7" fmla="*/ 120137 w 126209"/>
                <a:gd name="connsiteY7" fmla="*/ 43562 h 43445"/>
                <a:gd name="connsiteX8" fmla="*/ 126400 w 126209"/>
                <a:gd name="connsiteY8" fmla="*/ 39849 h 43445"/>
                <a:gd name="connsiteX9" fmla="*/ 119947 w 126209"/>
                <a:gd name="connsiteY9" fmla="*/ 36136 h 43445"/>
                <a:gd name="connsiteX10" fmla="*/ 6643 w 126209"/>
                <a:gd name="connsiteY10" fmla="*/ 36136 h 43445"/>
                <a:gd name="connsiteX11" fmla="*/ 190 w 126209"/>
                <a:gd name="connsiteY11" fmla="*/ 39849 h 43445"/>
                <a:gd name="connsiteX12" fmla="*/ 6453 w 126209"/>
                <a:gd name="connsiteY12" fmla="*/ 43562 h 43445"/>
                <a:gd name="connsiteX13" fmla="*/ 120137 w 126209"/>
                <a:gd name="connsiteY13" fmla="*/ 43562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09" h="43445">
                  <a:moveTo>
                    <a:pt x="119947" y="7544"/>
                  </a:moveTo>
                  <a:cubicBezTo>
                    <a:pt x="122794" y="7544"/>
                    <a:pt x="126400" y="7544"/>
                    <a:pt x="126400" y="3831"/>
                  </a:cubicBezTo>
                  <a:cubicBezTo>
                    <a:pt x="126400" y="117"/>
                    <a:pt x="122794" y="117"/>
                    <a:pt x="120137" y="117"/>
                  </a:cubicBezTo>
                  <a:lnTo>
                    <a:pt x="6453" y="117"/>
                  </a:lnTo>
                  <a:cubicBezTo>
                    <a:pt x="3796" y="117"/>
                    <a:pt x="190" y="117"/>
                    <a:pt x="190" y="3831"/>
                  </a:cubicBezTo>
                  <a:cubicBezTo>
                    <a:pt x="190" y="7544"/>
                    <a:pt x="3796" y="7544"/>
                    <a:pt x="6643" y="7544"/>
                  </a:cubicBezTo>
                  <a:lnTo>
                    <a:pt x="119947" y="7544"/>
                  </a:lnTo>
                  <a:close/>
                  <a:moveTo>
                    <a:pt x="120137" y="43562"/>
                  </a:moveTo>
                  <a:cubicBezTo>
                    <a:pt x="122794" y="43562"/>
                    <a:pt x="126400" y="43562"/>
                    <a:pt x="126400" y="39849"/>
                  </a:cubicBezTo>
                  <a:cubicBezTo>
                    <a:pt x="126400" y="36136"/>
                    <a:pt x="122794" y="36136"/>
                    <a:pt x="119947" y="36136"/>
                  </a:cubicBezTo>
                  <a:lnTo>
                    <a:pt x="6643" y="36136"/>
                  </a:lnTo>
                  <a:cubicBezTo>
                    <a:pt x="3796" y="36136"/>
                    <a:pt x="190" y="36136"/>
                    <a:pt x="190" y="39849"/>
                  </a:cubicBezTo>
                  <a:cubicBezTo>
                    <a:pt x="190" y="43562"/>
                    <a:pt x="3796" y="43562"/>
                    <a:pt x="6453" y="43562"/>
                  </a:cubicBezTo>
                  <a:lnTo>
                    <a:pt x="120137" y="43562"/>
                  </a:lnTo>
                  <a:close/>
                </a:path>
              </a:pathLst>
            </a:custGeom>
            <a:solidFill>
              <a:srgbClr val="000000"/>
            </a:solidFill>
            <a:ln w="19050" cap="flat">
              <a:noFill/>
              <a:prstDash val="solid"/>
              <a:miter/>
            </a:ln>
          </p:spPr>
          <p:txBody>
            <a:bodyPr rtlCol="0" anchor="ctr"/>
            <a:lstStyle/>
            <a:p>
              <a:endParaRPr lang="en-CN"/>
            </a:p>
          </p:txBody>
        </p:sp>
        <p:sp>
          <p:nvSpPr>
            <p:cNvPr id="151" name="Freeform 150">
              <a:extLst>
                <a:ext uri="{FF2B5EF4-FFF2-40B4-BE49-F238E27FC236}">
                  <a16:creationId xmlns:a16="http://schemas.microsoft.com/office/drawing/2014/main" id="{8C02C0D2-19F1-6A90-8C59-A0FE1ACE400D}"/>
                </a:ext>
              </a:extLst>
            </p:cNvPr>
            <p:cNvSpPr/>
            <p:nvPr>
              <p:custDataLst>
                <p:tags r:id="rId59"/>
              </p:custDataLst>
            </p:nvPr>
          </p:nvSpPr>
          <p:spPr>
            <a:xfrm>
              <a:off x="17901541" y="13151461"/>
              <a:ext cx="107420" cy="85404"/>
            </a:xfrm>
            <a:custGeom>
              <a:avLst/>
              <a:gdLst>
                <a:gd name="connsiteX0" fmla="*/ 94713 w 107420"/>
                <a:gd name="connsiteY0" fmla="*/ 9586 h 85404"/>
                <a:gd name="connsiteX1" fmla="*/ 84464 w 107420"/>
                <a:gd name="connsiteY1" fmla="*/ 22397 h 85404"/>
                <a:gd name="connsiteX2" fmla="*/ 93954 w 107420"/>
                <a:gd name="connsiteY2" fmla="*/ 30937 h 85404"/>
                <a:gd name="connsiteX3" fmla="*/ 107618 w 107420"/>
                <a:gd name="connsiteY3" fmla="*/ 16456 h 85404"/>
                <a:gd name="connsiteX4" fmla="*/ 85983 w 107420"/>
                <a:gd name="connsiteY4" fmla="*/ 117 h 85404"/>
                <a:gd name="connsiteX5" fmla="*/ 65675 w 107420"/>
                <a:gd name="connsiteY5" fmla="*/ 11443 h 85404"/>
                <a:gd name="connsiteX6" fmla="*/ 39484 w 107420"/>
                <a:gd name="connsiteY6" fmla="*/ 117 h 85404"/>
                <a:gd name="connsiteX7" fmla="*/ 2665 w 107420"/>
                <a:gd name="connsiteY7" fmla="*/ 29081 h 85404"/>
                <a:gd name="connsiteX8" fmla="*/ 7220 w 107420"/>
                <a:gd name="connsiteY8" fmla="*/ 31680 h 85404"/>
                <a:gd name="connsiteX9" fmla="*/ 11586 w 107420"/>
                <a:gd name="connsiteY9" fmla="*/ 29266 h 85404"/>
                <a:gd name="connsiteX10" fmla="*/ 38535 w 107420"/>
                <a:gd name="connsiteY10" fmla="*/ 6801 h 85404"/>
                <a:gd name="connsiteX11" fmla="*/ 49164 w 107420"/>
                <a:gd name="connsiteY11" fmla="*/ 16084 h 85404"/>
                <a:gd name="connsiteX12" fmla="*/ 44798 w 107420"/>
                <a:gd name="connsiteY12" fmla="*/ 36507 h 85404"/>
                <a:gd name="connsiteX13" fmla="*/ 38346 w 107420"/>
                <a:gd name="connsiteY13" fmla="*/ 61943 h 85404"/>
                <a:gd name="connsiteX14" fmla="*/ 22214 w 107420"/>
                <a:gd name="connsiteY14" fmla="*/ 78838 h 85404"/>
                <a:gd name="connsiteX15" fmla="*/ 13104 w 107420"/>
                <a:gd name="connsiteY15" fmla="*/ 76053 h 85404"/>
                <a:gd name="connsiteX16" fmla="*/ 23352 w 107420"/>
                <a:gd name="connsiteY16" fmla="*/ 63243 h 85404"/>
                <a:gd name="connsiteX17" fmla="*/ 13863 w 107420"/>
                <a:gd name="connsiteY17" fmla="*/ 54702 h 85404"/>
                <a:gd name="connsiteX18" fmla="*/ 198 w 107420"/>
                <a:gd name="connsiteY18" fmla="*/ 69184 h 85404"/>
                <a:gd name="connsiteX19" fmla="*/ 21834 w 107420"/>
                <a:gd name="connsiteY19" fmla="*/ 85522 h 85404"/>
                <a:gd name="connsiteX20" fmla="*/ 42141 w 107420"/>
                <a:gd name="connsiteY20" fmla="*/ 74197 h 85404"/>
                <a:gd name="connsiteX21" fmla="*/ 68332 w 107420"/>
                <a:gd name="connsiteY21" fmla="*/ 85522 h 85404"/>
                <a:gd name="connsiteX22" fmla="*/ 105151 w 107420"/>
                <a:gd name="connsiteY22" fmla="*/ 56559 h 85404"/>
                <a:gd name="connsiteX23" fmla="*/ 100596 w 107420"/>
                <a:gd name="connsiteY23" fmla="*/ 53959 h 85404"/>
                <a:gd name="connsiteX24" fmla="*/ 96231 w 107420"/>
                <a:gd name="connsiteY24" fmla="*/ 56373 h 85404"/>
                <a:gd name="connsiteX25" fmla="*/ 69281 w 107420"/>
                <a:gd name="connsiteY25" fmla="*/ 78838 h 85404"/>
                <a:gd name="connsiteX26" fmla="*/ 58653 w 107420"/>
                <a:gd name="connsiteY26" fmla="*/ 69555 h 85404"/>
                <a:gd name="connsiteX27" fmla="*/ 62828 w 107420"/>
                <a:gd name="connsiteY27" fmla="*/ 48947 h 85404"/>
                <a:gd name="connsiteX28" fmla="*/ 69471 w 107420"/>
                <a:gd name="connsiteY28" fmla="*/ 23697 h 85404"/>
                <a:gd name="connsiteX29" fmla="*/ 85603 w 107420"/>
                <a:gd name="connsiteY29" fmla="*/ 6801 h 85404"/>
                <a:gd name="connsiteX30" fmla="*/ 94713 w 107420"/>
                <a:gd name="connsiteY30" fmla="*/ 9586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713" y="9586"/>
                  </a:moveTo>
                  <a:cubicBezTo>
                    <a:pt x="87880" y="11443"/>
                    <a:pt x="84464" y="17755"/>
                    <a:pt x="84464" y="22397"/>
                  </a:cubicBezTo>
                  <a:cubicBezTo>
                    <a:pt x="84464" y="26481"/>
                    <a:pt x="87691" y="30937"/>
                    <a:pt x="93954" y="30937"/>
                  </a:cubicBezTo>
                  <a:cubicBezTo>
                    <a:pt x="100596" y="30937"/>
                    <a:pt x="107618" y="25553"/>
                    <a:pt x="107618" y="16456"/>
                  </a:cubicBezTo>
                  <a:cubicBezTo>
                    <a:pt x="107618" y="6616"/>
                    <a:pt x="97560" y="117"/>
                    <a:pt x="85983" y="117"/>
                  </a:cubicBezTo>
                  <a:cubicBezTo>
                    <a:pt x="75165" y="117"/>
                    <a:pt x="68142" y="8101"/>
                    <a:pt x="65675" y="11443"/>
                  </a:cubicBezTo>
                  <a:cubicBezTo>
                    <a:pt x="60930" y="3645"/>
                    <a:pt x="50302" y="117"/>
                    <a:pt x="39484" y="117"/>
                  </a:cubicBezTo>
                  <a:cubicBezTo>
                    <a:pt x="15571" y="117"/>
                    <a:pt x="2665" y="22954"/>
                    <a:pt x="2665" y="29081"/>
                  </a:cubicBezTo>
                  <a:cubicBezTo>
                    <a:pt x="2665" y="31680"/>
                    <a:pt x="5512" y="31680"/>
                    <a:pt x="7220" y="31680"/>
                  </a:cubicBezTo>
                  <a:cubicBezTo>
                    <a:pt x="9498" y="31680"/>
                    <a:pt x="10826" y="31680"/>
                    <a:pt x="11586" y="29266"/>
                  </a:cubicBezTo>
                  <a:cubicBezTo>
                    <a:pt x="17089" y="12371"/>
                    <a:pt x="30754" y="6801"/>
                    <a:pt x="38535" y="6801"/>
                  </a:cubicBezTo>
                  <a:cubicBezTo>
                    <a:pt x="45747" y="6801"/>
                    <a:pt x="49164" y="10143"/>
                    <a:pt x="49164" y="16084"/>
                  </a:cubicBezTo>
                  <a:cubicBezTo>
                    <a:pt x="49164" y="19612"/>
                    <a:pt x="46507" y="29823"/>
                    <a:pt x="44798" y="36507"/>
                  </a:cubicBezTo>
                  <a:lnTo>
                    <a:pt x="38346" y="61943"/>
                  </a:lnTo>
                  <a:cubicBezTo>
                    <a:pt x="35499" y="73268"/>
                    <a:pt x="28666" y="78838"/>
                    <a:pt x="22214" y="78838"/>
                  </a:cubicBezTo>
                  <a:cubicBezTo>
                    <a:pt x="21265" y="78838"/>
                    <a:pt x="16900" y="78838"/>
                    <a:pt x="13104" y="76053"/>
                  </a:cubicBezTo>
                  <a:cubicBezTo>
                    <a:pt x="19936" y="74197"/>
                    <a:pt x="23352" y="67884"/>
                    <a:pt x="23352" y="63243"/>
                  </a:cubicBezTo>
                  <a:cubicBezTo>
                    <a:pt x="23352" y="59158"/>
                    <a:pt x="20126" y="54702"/>
                    <a:pt x="13863" y="54702"/>
                  </a:cubicBezTo>
                  <a:cubicBezTo>
                    <a:pt x="7220" y="54702"/>
                    <a:pt x="198" y="60086"/>
                    <a:pt x="198" y="69184"/>
                  </a:cubicBezTo>
                  <a:cubicBezTo>
                    <a:pt x="198" y="79024"/>
                    <a:pt x="10257" y="85522"/>
                    <a:pt x="21834" y="85522"/>
                  </a:cubicBezTo>
                  <a:cubicBezTo>
                    <a:pt x="32652" y="85522"/>
                    <a:pt x="39674" y="77539"/>
                    <a:pt x="42141" y="74197"/>
                  </a:cubicBezTo>
                  <a:cubicBezTo>
                    <a:pt x="46886" y="81995"/>
                    <a:pt x="57514" y="85522"/>
                    <a:pt x="68332" y="85522"/>
                  </a:cubicBezTo>
                  <a:cubicBezTo>
                    <a:pt x="92246" y="85522"/>
                    <a:pt x="105151" y="62686"/>
                    <a:pt x="105151" y="56559"/>
                  </a:cubicBezTo>
                  <a:cubicBezTo>
                    <a:pt x="105151" y="53959"/>
                    <a:pt x="102304" y="53959"/>
                    <a:pt x="100596" y="53959"/>
                  </a:cubicBezTo>
                  <a:cubicBezTo>
                    <a:pt x="98319" y="53959"/>
                    <a:pt x="96990" y="53959"/>
                    <a:pt x="96231" y="56373"/>
                  </a:cubicBezTo>
                  <a:cubicBezTo>
                    <a:pt x="90727" y="73268"/>
                    <a:pt x="77062" y="78838"/>
                    <a:pt x="69281" y="78838"/>
                  </a:cubicBezTo>
                  <a:cubicBezTo>
                    <a:pt x="62069" y="78838"/>
                    <a:pt x="58653" y="75496"/>
                    <a:pt x="58653" y="69555"/>
                  </a:cubicBezTo>
                  <a:cubicBezTo>
                    <a:pt x="58653" y="65656"/>
                    <a:pt x="61120" y="55816"/>
                    <a:pt x="62828" y="48947"/>
                  </a:cubicBezTo>
                  <a:cubicBezTo>
                    <a:pt x="64157" y="44119"/>
                    <a:pt x="68522" y="26667"/>
                    <a:pt x="69471" y="23697"/>
                  </a:cubicBezTo>
                  <a:cubicBezTo>
                    <a:pt x="72318" y="12557"/>
                    <a:pt x="78960" y="6801"/>
                    <a:pt x="85603" y="6801"/>
                  </a:cubicBezTo>
                  <a:cubicBezTo>
                    <a:pt x="86552" y="6801"/>
                    <a:pt x="90917" y="6801"/>
                    <a:pt x="94713" y="9586"/>
                  </a:cubicBezTo>
                  <a:close/>
                </a:path>
              </a:pathLst>
            </a:custGeom>
            <a:solidFill>
              <a:srgbClr val="000000"/>
            </a:solidFill>
            <a:ln w="19050" cap="flat">
              <a:noFill/>
              <a:prstDash val="solid"/>
              <a:miter/>
            </a:ln>
          </p:spPr>
          <p:txBody>
            <a:bodyPr rtlCol="0" anchor="ctr"/>
            <a:lstStyle/>
            <a:p>
              <a:endParaRPr lang="en-CN"/>
            </a:p>
          </p:txBody>
        </p:sp>
        <p:sp>
          <p:nvSpPr>
            <p:cNvPr id="152" name="Freeform 151">
              <a:extLst>
                <a:ext uri="{FF2B5EF4-FFF2-40B4-BE49-F238E27FC236}">
                  <a16:creationId xmlns:a16="http://schemas.microsoft.com/office/drawing/2014/main" id="{CBF38B94-3B51-8683-C8D4-E32560E912C1}"/>
                </a:ext>
              </a:extLst>
            </p:cNvPr>
            <p:cNvSpPr/>
            <p:nvPr>
              <p:custDataLst>
                <p:tags r:id="rId60"/>
              </p:custDataLst>
            </p:nvPr>
          </p:nvSpPr>
          <p:spPr>
            <a:xfrm>
              <a:off x="18028306" y="13205916"/>
              <a:ext cx="56860" cy="58613"/>
            </a:xfrm>
            <a:custGeom>
              <a:avLst/>
              <a:gdLst>
                <a:gd name="connsiteX0" fmla="*/ 21062 w 56860"/>
                <a:gd name="connsiteY0" fmla="*/ 27801 h 58613"/>
                <a:gd name="connsiteX1" fmla="*/ 42452 w 56860"/>
                <a:gd name="connsiteY1" fmla="*/ 25072 h 58613"/>
                <a:gd name="connsiteX2" fmla="*/ 54143 w 56860"/>
                <a:gd name="connsiteY2" fmla="*/ 11556 h 58613"/>
                <a:gd name="connsiteX3" fmla="*/ 37669 w 56860"/>
                <a:gd name="connsiteY3" fmla="*/ 119 h 58613"/>
                <a:gd name="connsiteX4" fmla="*/ 205 w 56860"/>
                <a:gd name="connsiteY4" fmla="*/ 34299 h 58613"/>
                <a:gd name="connsiteX5" fmla="*/ 24118 w 56860"/>
                <a:gd name="connsiteY5" fmla="*/ 58733 h 58613"/>
                <a:gd name="connsiteX6" fmla="*/ 57065 w 56860"/>
                <a:gd name="connsiteY6" fmla="*/ 44047 h 58613"/>
                <a:gd name="connsiteX7" fmla="*/ 54807 w 56860"/>
                <a:gd name="connsiteY7" fmla="*/ 41837 h 58613"/>
                <a:gd name="connsiteX8" fmla="*/ 52681 w 56860"/>
                <a:gd name="connsiteY8" fmla="*/ 43137 h 58613"/>
                <a:gd name="connsiteX9" fmla="*/ 24384 w 56860"/>
                <a:gd name="connsiteY9" fmla="*/ 55094 h 58613"/>
                <a:gd name="connsiteX10" fmla="*/ 11099 w 56860"/>
                <a:gd name="connsiteY10" fmla="*/ 39368 h 58613"/>
                <a:gd name="connsiteX11" fmla="*/ 12693 w 56860"/>
                <a:gd name="connsiteY11" fmla="*/ 27801 h 58613"/>
                <a:gd name="connsiteX12" fmla="*/ 21062 w 56860"/>
                <a:gd name="connsiteY12" fmla="*/ 27801 h 58613"/>
                <a:gd name="connsiteX13" fmla="*/ 13756 w 56860"/>
                <a:gd name="connsiteY13" fmla="*/ 24162 h 58613"/>
                <a:gd name="connsiteX14" fmla="*/ 37669 w 56860"/>
                <a:gd name="connsiteY14" fmla="*/ 3758 h 58613"/>
                <a:gd name="connsiteX15" fmla="*/ 48430 w 56860"/>
                <a:gd name="connsiteY15" fmla="*/ 11556 h 58613"/>
                <a:gd name="connsiteX16" fmla="*/ 20265 w 56860"/>
                <a:gd name="connsiteY16" fmla="*/ 24162 h 58613"/>
                <a:gd name="connsiteX17" fmla="*/ 13756 w 56860"/>
                <a:gd name="connsiteY17" fmla="*/ 24162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8613">
                  <a:moveTo>
                    <a:pt x="21062" y="27801"/>
                  </a:moveTo>
                  <a:cubicBezTo>
                    <a:pt x="24782" y="27801"/>
                    <a:pt x="35278" y="27541"/>
                    <a:pt x="42452" y="25072"/>
                  </a:cubicBezTo>
                  <a:cubicBezTo>
                    <a:pt x="52283" y="21693"/>
                    <a:pt x="54143" y="15455"/>
                    <a:pt x="54143" y="11556"/>
                  </a:cubicBezTo>
                  <a:cubicBezTo>
                    <a:pt x="54143" y="4408"/>
                    <a:pt x="46836" y="119"/>
                    <a:pt x="37669" y="119"/>
                  </a:cubicBezTo>
                  <a:cubicBezTo>
                    <a:pt x="21727" y="119"/>
                    <a:pt x="205" y="12076"/>
                    <a:pt x="205" y="34299"/>
                  </a:cubicBezTo>
                  <a:cubicBezTo>
                    <a:pt x="205" y="47426"/>
                    <a:pt x="8574" y="58733"/>
                    <a:pt x="24118" y="58733"/>
                  </a:cubicBezTo>
                  <a:cubicBezTo>
                    <a:pt x="46570" y="58733"/>
                    <a:pt x="57065" y="45866"/>
                    <a:pt x="57065" y="44047"/>
                  </a:cubicBezTo>
                  <a:cubicBezTo>
                    <a:pt x="57065" y="43267"/>
                    <a:pt x="55870" y="41837"/>
                    <a:pt x="54807" y="41837"/>
                  </a:cubicBezTo>
                  <a:cubicBezTo>
                    <a:pt x="54010" y="41837"/>
                    <a:pt x="53744" y="42097"/>
                    <a:pt x="52681" y="43137"/>
                  </a:cubicBezTo>
                  <a:cubicBezTo>
                    <a:pt x="42319" y="55094"/>
                    <a:pt x="26775" y="55094"/>
                    <a:pt x="24384" y="55094"/>
                  </a:cubicBezTo>
                  <a:cubicBezTo>
                    <a:pt x="16413" y="55094"/>
                    <a:pt x="11099" y="49895"/>
                    <a:pt x="11099" y="39368"/>
                  </a:cubicBezTo>
                  <a:cubicBezTo>
                    <a:pt x="11099" y="37548"/>
                    <a:pt x="11099" y="34949"/>
                    <a:pt x="12693" y="27801"/>
                  </a:cubicBezTo>
                  <a:lnTo>
                    <a:pt x="21062" y="27801"/>
                  </a:lnTo>
                  <a:close/>
                  <a:moveTo>
                    <a:pt x="13756" y="24162"/>
                  </a:moveTo>
                  <a:cubicBezTo>
                    <a:pt x="19203" y="5317"/>
                    <a:pt x="33949" y="3758"/>
                    <a:pt x="37669" y="3758"/>
                  </a:cubicBezTo>
                  <a:cubicBezTo>
                    <a:pt x="43514" y="3758"/>
                    <a:pt x="48430" y="6617"/>
                    <a:pt x="48430" y="11556"/>
                  </a:cubicBezTo>
                  <a:cubicBezTo>
                    <a:pt x="48430" y="24162"/>
                    <a:pt x="25978" y="24162"/>
                    <a:pt x="20265" y="24162"/>
                  </a:cubicBezTo>
                  <a:lnTo>
                    <a:pt x="13756" y="24162"/>
                  </a:lnTo>
                  <a:close/>
                </a:path>
              </a:pathLst>
            </a:custGeom>
            <a:solidFill>
              <a:srgbClr val="000000"/>
            </a:solidFill>
            <a:ln w="19050" cap="flat">
              <a:noFill/>
              <a:prstDash val="solid"/>
              <a:miter/>
            </a:ln>
          </p:spPr>
          <p:txBody>
            <a:bodyPr rtlCol="0" anchor="ctr"/>
            <a:lstStyle/>
            <a:p>
              <a:endParaRPr lang="en-CN"/>
            </a:p>
          </p:txBody>
        </p:sp>
        <p:sp>
          <p:nvSpPr>
            <p:cNvPr id="153" name="Freeform 152">
              <a:extLst>
                <a:ext uri="{FF2B5EF4-FFF2-40B4-BE49-F238E27FC236}">
                  <a16:creationId xmlns:a16="http://schemas.microsoft.com/office/drawing/2014/main" id="{630D4914-7017-4335-9D1B-8D42053384CD}"/>
                </a:ext>
              </a:extLst>
            </p:cNvPr>
            <p:cNvSpPr/>
            <p:nvPr>
              <p:custDataLst>
                <p:tags r:id="rId61"/>
              </p:custDataLst>
            </p:nvPr>
          </p:nvSpPr>
          <p:spPr>
            <a:xfrm>
              <a:off x="18117224" y="13215700"/>
              <a:ext cx="20117" cy="19680"/>
            </a:xfrm>
            <a:custGeom>
              <a:avLst/>
              <a:gdLst>
                <a:gd name="connsiteX0" fmla="*/ 20327 w 20117"/>
                <a:gd name="connsiteY0" fmla="*/ 9957 h 19680"/>
                <a:gd name="connsiteX1" fmla="*/ 10268 w 20117"/>
                <a:gd name="connsiteY1" fmla="*/ 117 h 19680"/>
                <a:gd name="connsiteX2" fmla="*/ 209 w 20117"/>
                <a:gd name="connsiteY2" fmla="*/ 9957 h 19680"/>
                <a:gd name="connsiteX3" fmla="*/ 10268 w 20117"/>
                <a:gd name="connsiteY3" fmla="*/ 19798 h 19680"/>
                <a:gd name="connsiteX4" fmla="*/ 20327 w 20117"/>
                <a:gd name="connsiteY4" fmla="*/ 9957 h 1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7" h="19680">
                  <a:moveTo>
                    <a:pt x="20327" y="9957"/>
                  </a:moveTo>
                  <a:cubicBezTo>
                    <a:pt x="20327" y="4573"/>
                    <a:pt x="15772" y="117"/>
                    <a:pt x="10268" y="117"/>
                  </a:cubicBezTo>
                  <a:cubicBezTo>
                    <a:pt x="4764" y="117"/>
                    <a:pt x="209" y="4573"/>
                    <a:pt x="209" y="9957"/>
                  </a:cubicBezTo>
                  <a:cubicBezTo>
                    <a:pt x="209" y="15342"/>
                    <a:pt x="4764" y="19798"/>
                    <a:pt x="10268" y="19798"/>
                  </a:cubicBezTo>
                  <a:cubicBezTo>
                    <a:pt x="15772" y="19798"/>
                    <a:pt x="20327" y="15342"/>
                    <a:pt x="20327" y="9957"/>
                  </a:cubicBezTo>
                  <a:close/>
                </a:path>
              </a:pathLst>
            </a:custGeom>
            <a:solidFill>
              <a:srgbClr val="000000"/>
            </a:solidFill>
            <a:ln w="19050" cap="flat">
              <a:noFill/>
              <a:prstDash val="solid"/>
              <a:miter/>
            </a:ln>
          </p:spPr>
          <p:txBody>
            <a:bodyPr rtlCol="0" anchor="ctr"/>
            <a:lstStyle/>
            <a:p>
              <a:endParaRPr lang="en-CN"/>
            </a:p>
          </p:txBody>
        </p:sp>
      </p:grpSp>
      <p:sp>
        <p:nvSpPr>
          <p:cNvPr id="13" name="Rectangle 12">
            <a:extLst>
              <a:ext uri="{FF2B5EF4-FFF2-40B4-BE49-F238E27FC236}">
                <a16:creationId xmlns:a16="http://schemas.microsoft.com/office/drawing/2014/main" id="{6A6BA536-3FAA-ED40-9549-DAADFC29B2A6}"/>
              </a:ext>
            </a:extLst>
          </p:cNvPr>
          <p:cNvSpPr/>
          <p:nvPr/>
        </p:nvSpPr>
        <p:spPr>
          <a:xfrm>
            <a:off x="3724763" y="3226693"/>
            <a:ext cx="237111" cy="334040"/>
          </a:xfrm>
          <a:prstGeom prst="rect">
            <a:avLst/>
          </a:prstGeom>
          <a:noFill/>
          <a:ln w="34925">
            <a:solidFill>
              <a:srgbClr val="3851E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TextBox 13">
            <a:extLst>
              <a:ext uri="{FF2B5EF4-FFF2-40B4-BE49-F238E27FC236}">
                <a16:creationId xmlns:a16="http://schemas.microsoft.com/office/drawing/2014/main" id="{34012B1A-37DE-4AC6-9789-72725F8644A5}"/>
              </a:ext>
            </a:extLst>
          </p:cNvPr>
          <p:cNvSpPr txBox="1"/>
          <p:nvPr/>
        </p:nvSpPr>
        <p:spPr>
          <a:xfrm>
            <a:off x="7715184" y="2411076"/>
            <a:ext cx="3175660" cy="584775"/>
          </a:xfrm>
          <a:prstGeom prst="rect">
            <a:avLst/>
          </a:prstGeom>
          <a:noFill/>
        </p:spPr>
        <p:txBody>
          <a:bodyPr wrap="square">
            <a:spAutoFit/>
          </a:bodyPr>
          <a:lstStyle/>
          <a:p>
            <a:pPr algn="ctr"/>
            <a:r>
              <a:rPr lang="en-US" sz="1600" dirty="0">
                <a:solidFill>
                  <a:srgbClr val="FF0000"/>
                </a:solidFill>
                <a:latin typeface="Microsoft YaHei" panose="020B0503020204020204" pitchFamily="34" charset="-122"/>
                <a:ea typeface="Microsoft YaHei" panose="020B0503020204020204" pitchFamily="34" charset="-122"/>
              </a:rPr>
              <a:t>n</a:t>
            </a:r>
            <a:r>
              <a:rPr lang="en-CN" sz="1600" dirty="0">
                <a:solidFill>
                  <a:srgbClr val="FF0000"/>
                </a:solidFill>
                <a:latin typeface="Microsoft YaHei" panose="020B0503020204020204" pitchFamily="34" charset="-122"/>
                <a:ea typeface="Microsoft YaHei" panose="020B0503020204020204" pitchFamily="34" charset="-122"/>
              </a:rPr>
              <a:t>ormal image token </a:t>
            </a:r>
            <a:r>
              <a:rPr lang="en-CN" sz="1600" dirty="0">
                <a:solidFill>
                  <a:srgbClr val="344854"/>
                </a:solidFill>
                <a:latin typeface="Microsoft YaHei" panose="020B0503020204020204" pitchFamily="34" charset="-122"/>
                <a:ea typeface="Microsoft YaHei" panose="020B0503020204020204" pitchFamily="34" charset="-122"/>
              </a:rPr>
              <a:t>from the last block of encoder</a:t>
            </a:r>
          </a:p>
        </p:txBody>
      </p:sp>
      <p:sp>
        <p:nvSpPr>
          <p:cNvPr id="15" name="Rectangle 14">
            <a:extLst>
              <a:ext uri="{FF2B5EF4-FFF2-40B4-BE49-F238E27FC236}">
                <a16:creationId xmlns:a16="http://schemas.microsoft.com/office/drawing/2014/main" id="{F28AC157-DD0D-E5CF-0901-1C0B566C1163}"/>
              </a:ext>
            </a:extLst>
          </p:cNvPr>
          <p:cNvSpPr/>
          <p:nvPr/>
        </p:nvSpPr>
        <p:spPr>
          <a:xfrm flipV="1">
            <a:off x="2747628" y="4101145"/>
            <a:ext cx="281362" cy="311020"/>
          </a:xfrm>
          <a:prstGeom prst="rect">
            <a:avLst/>
          </a:prstGeom>
          <a:noFill/>
          <a:ln w="34925">
            <a:solidFill>
              <a:srgbClr val="3851E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TextBox 15">
            <a:extLst>
              <a:ext uri="{FF2B5EF4-FFF2-40B4-BE49-F238E27FC236}">
                <a16:creationId xmlns:a16="http://schemas.microsoft.com/office/drawing/2014/main" id="{A88A46A8-13A7-91BB-2477-A5DACCEEEFF8}"/>
              </a:ext>
            </a:extLst>
          </p:cNvPr>
          <p:cNvSpPr txBox="1"/>
          <p:nvPr/>
        </p:nvSpPr>
        <p:spPr>
          <a:xfrm>
            <a:off x="1616364" y="4539472"/>
            <a:ext cx="3129132" cy="584775"/>
          </a:xfrm>
          <a:prstGeom prst="rect">
            <a:avLst/>
          </a:prstGeom>
          <a:noFill/>
        </p:spPr>
        <p:txBody>
          <a:bodyPr wrap="square">
            <a:spAutoFit/>
          </a:bodyPr>
          <a:lstStyle/>
          <a:p>
            <a:pPr algn="ctr"/>
            <a:r>
              <a:rPr lang="en-US" sz="1600" dirty="0" err="1">
                <a:solidFill>
                  <a:srgbClr val="344854"/>
                </a:solidFill>
                <a:latin typeface="Microsoft YaHei" panose="020B0503020204020204" pitchFamily="34" charset="-122"/>
                <a:ea typeface="Microsoft YaHei" panose="020B0503020204020204" pitchFamily="34" charset="-122"/>
              </a:rPr>
              <a:t>initalized</a:t>
            </a:r>
            <a:r>
              <a:rPr lang="zh-CN" altLang="en-US" sz="1600" dirty="0">
                <a:solidFill>
                  <a:srgbClr val="344854"/>
                </a:solidFill>
                <a:latin typeface="Microsoft YaHei" panose="020B0503020204020204" pitchFamily="34" charset="-122"/>
                <a:ea typeface="Microsoft YaHei" panose="020B0503020204020204" pitchFamily="34" charset="-122"/>
              </a:rPr>
              <a:t> </a:t>
            </a:r>
            <a:r>
              <a:rPr lang="en-US" altLang="zh-CN" sz="1600" dirty="0">
                <a:solidFill>
                  <a:srgbClr val="344854"/>
                </a:solidFill>
                <a:latin typeface="Microsoft YaHei" panose="020B0503020204020204" pitchFamily="34" charset="-122"/>
                <a:ea typeface="Microsoft YaHei" panose="020B0503020204020204" pitchFamily="34" charset="-122"/>
              </a:rPr>
              <a:t>by</a:t>
            </a:r>
            <a:r>
              <a:rPr lang="en-US" sz="1600" dirty="0">
                <a:solidFill>
                  <a:srgbClr val="344854"/>
                </a:solidFill>
                <a:latin typeface="Microsoft YaHei" panose="020B0503020204020204" pitchFamily="34" charset="-122"/>
                <a:ea typeface="Microsoft YaHei" panose="020B0503020204020204" pitchFamily="34" charset="-122"/>
              </a:rPr>
              <a:t> query token from last block of </a:t>
            </a:r>
            <a:r>
              <a:rPr lang="en-CN" sz="1600" dirty="0">
                <a:solidFill>
                  <a:srgbClr val="344854"/>
                </a:solidFill>
                <a:latin typeface="Microsoft YaHei" panose="020B0503020204020204" pitchFamily="34" charset="-122"/>
                <a:ea typeface="Microsoft YaHei" panose="020B0503020204020204" pitchFamily="34" charset="-122"/>
              </a:rPr>
              <a:t>encoder </a:t>
            </a:r>
          </a:p>
        </p:txBody>
      </p:sp>
      <p:cxnSp>
        <p:nvCxnSpPr>
          <p:cNvPr id="17" name="Straight Arrow Connector 16">
            <a:extLst>
              <a:ext uri="{FF2B5EF4-FFF2-40B4-BE49-F238E27FC236}">
                <a16:creationId xmlns:a16="http://schemas.microsoft.com/office/drawing/2014/main" id="{08B411DC-E1FC-2F0F-ABE2-597B9A3CC4C2}"/>
              </a:ext>
            </a:extLst>
          </p:cNvPr>
          <p:cNvCxnSpPr>
            <a:cxnSpLocks/>
          </p:cNvCxnSpPr>
          <p:nvPr/>
        </p:nvCxnSpPr>
        <p:spPr>
          <a:xfrm>
            <a:off x="3021960" y="4401519"/>
            <a:ext cx="314096" cy="185463"/>
          </a:xfrm>
          <a:prstGeom prst="straightConnector1">
            <a:avLst/>
          </a:prstGeom>
          <a:ln w="34925">
            <a:solidFill>
              <a:srgbClr val="3851E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E1BD39A-9C76-113C-FF8B-89395F0D0FCB}"/>
              </a:ext>
            </a:extLst>
          </p:cNvPr>
          <p:cNvCxnSpPr>
            <a:cxnSpLocks/>
          </p:cNvCxnSpPr>
          <p:nvPr/>
        </p:nvCxnSpPr>
        <p:spPr>
          <a:xfrm flipH="1" flipV="1">
            <a:off x="3609994" y="2986062"/>
            <a:ext cx="263109" cy="229399"/>
          </a:xfrm>
          <a:prstGeom prst="straightConnector1">
            <a:avLst/>
          </a:prstGeom>
          <a:ln w="34925">
            <a:solidFill>
              <a:srgbClr val="3851EA"/>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A44EF67-86F9-8A9E-3C06-452A14C1CBC3}"/>
              </a:ext>
            </a:extLst>
          </p:cNvPr>
          <p:cNvSpPr/>
          <p:nvPr/>
        </p:nvSpPr>
        <p:spPr>
          <a:xfrm>
            <a:off x="1982936" y="3670076"/>
            <a:ext cx="534454" cy="361934"/>
          </a:xfrm>
          <a:prstGeom prst="rect">
            <a:avLst/>
          </a:prstGeom>
          <a:noFill/>
          <a:ln w="34925">
            <a:solidFill>
              <a:srgbClr val="3851E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3851EA"/>
              </a:solidFill>
            </a:endParaRPr>
          </a:p>
        </p:txBody>
      </p:sp>
      <p:cxnSp>
        <p:nvCxnSpPr>
          <p:cNvPr id="22" name="Straight Arrow Connector 21">
            <a:extLst>
              <a:ext uri="{FF2B5EF4-FFF2-40B4-BE49-F238E27FC236}">
                <a16:creationId xmlns:a16="http://schemas.microsoft.com/office/drawing/2014/main" id="{BEF6A8F7-3A37-8525-07E6-C6139E201C02}"/>
              </a:ext>
            </a:extLst>
          </p:cNvPr>
          <p:cNvCxnSpPr>
            <a:cxnSpLocks/>
          </p:cNvCxnSpPr>
          <p:nvPr/>
        </p:nvCxnSpPr>
        <p:spPr>
          <a:xfrm flipH="1" flipV="1">
            <a:off x="1793069" y="3425374"/>
            <a:ext cx="190650" cy="239855"/>
          </a:xfrm>
          <a:prstGeom prst="straightConnector1">
            <a:avLst/>
          </a:prstGeom>
          <a:ln w="34925">
            <a:solidFill>
              <a:srgbClr val="3851EA"/>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367B129-C0E3-993F-BDB4-F9F72675427B}"/>
              </a:ext>
            </a:extLst>
          </p:cNvPr>
          <p:cNvSpPr txBox="1"/>
          <p:nvPr/>
        </p:nvSpPr>
        <p:spPr>
          <a:xfrm>
            <a:off x="492715" y="2835355"/>
            <a:ext cx="1833859" cy="830997"/>
          </a:xfrm>
          <a:prstGeom prst="rect">
            <a:avLst/>
          </a:prstGeom>
          <a:noFill/>
        </p:spPr>
        <p:txBody>
          <a:bodyPr wrap="square">
            <a:spAutoFit/>
          </a:bodyPr>
          <a:lstStyle/>
          <a:p>
            <a:r>
              <a:rPr lang="en-US" sz="1600" dirty="0">
                <a:solidFill>
                  <a:srgbClr val="344854"/>
                </a:solidFill>
                <a:latin typeface="Microsoft YaHei" panose="020B0503020204020204" pitchFamily="34" charset="-122"/>
                <a:ea typeface="Microsoft YaHei" panose="020B0503020204020204" pitchFamily="34" charset="-122"/>
              </a:rPr>
              <a:t>q</a:t>
            </a:r>
            <a:r>
              <a:rPr lang="en-CN" sz="1600" dirty="0">
                <a:solidFill>
                  <a:srgbClr val="344854"/>
                </a:solidFill>
                <a:latin typeface="Microsoft YaHei" panose="020B0503020204020204" pitchFamily="34" charset="-122"/>
                <a:ea typeface="Microsoft YaHei" panose="020B0503020204020204" pitchFamily="34" charset="-122"/>
              </a:rPr>
              <a:t>uery token from </a:t>
            </a:r>
            <a:r>
              <a:rPr lang="en-CN" sz="1600" i="1" dirty="0">
                <a:solidFill>
                  <a:srgbClr val="344854"/>
                </a:solidFill>
                <a:latin typeface="Microsoft YaHei" panose="020B0503020204020204" pitchFamily="34" charset="-122"/>
                <a:ea typeface="Microsoft YaHei" panose="020B0503020204020204" pitchFamily="34" charset="-122"/>
              </a:rPr>
              <a:t>i-</a:t>
            </a:r>
            <a:r>
              <a:rPr lang="en-CN" sz="1600" dirty="0">
                <a:solidFill>
                  <a:srgbClr val="344854"/>
                </a:solidFill>
                <a:latin typeface="Microsoft YaHei" panose="020B0503020204020204" pitchFamily="34" charset="-122"/>
                <a:ea typeface="Microsoft YaHei" panose="020B0503020204020204" pitchFamily="34" charset="-122"/>
              </a:rPr>
              <a:t>th block of decoder  </a:t>
            </a:r>
          </a:p>
        </p:txBody>
      </p:sp>
      <p:sp>
        <p:nvSpPr>
          <p:cNvPr id="258" name="TextBox 257">
            <a:extLst>
              <a:ext uri="{FF2B5EF4-FFF2-40B4-BE49-F238E27FC236}">
                <a16:creationId xmlns:a16="http://schemas.microsoft.com/office/drawing/2014/main" id="{294F56A0-FBAF-8D6C-9146-57A4040F4522}"/>
              </a:ext>
            </a:extLst>
          </p:cNvPr>
          <p:cNvSpPr txBox="1"/>
          <p:nvPr/>
        </p:nvSpPr>
        <p:spPr>
          <a:xfrm>
            <a:off x="885213" y="5297142"/>
            <a:ext cx="3867213" cy="400110"/>
          </a:xfrm>
          <a:prstGeom prst="rect">
            <a:avLst/>
          </a:prstGeom>
          <a:noFill/>
        </p:spPr>
        <p:txBody>
          <a:bodyPr wrap="none" rtlCol="0">
            <a:spAutoFit/>
          </a:bodyPr>
          <a:lstStyle/>
          <a:p>
            <a:r>
              <a:rPr kumimoji="1" lang="en-CN" sz="200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Eq.1 </a:t>
            </a:r>
            <a:r>
              <a:rPr kumimoji="1" lang="en-US" sz="2000" dirty="0">
                <a:solidFill>
                  <a:schemeClr val="bg1">
                    <a:lumMod val="75000"/>
                  </a:schemeClr>
                </a:solidFill>
                <a:latin typeface="微软雅黑" panose="020B0503020204020204" pitchFamily="34" charset="-122"/>
                <a:ea typeface="微软雅黑" panose="020B0503020204020204" pitchFamily="34" charset="-122"/>
                <a:cs typeface="Verdana" panose="020B0604030504040204" pitchFamily="34" charset="0"/>
              </a:rPr>
              <a:t>layer-wise query decoder</a:t>
            </a:r>
            <a:endParaRPr kumimoji="1" lang="en-CN" sz="2000" dirty="0">
              <a:solidFill>
                <a:schemeClr val="bg1">
                  <a:lumMod val="75000"/>
                </a:schemeClr>
              </a:solidFill>
              <a:latin typeface="微软雅黑" panose="020B0503020204020204" pitchFamily="34" charset="-122"/>
              <a:ea typeface="微软雅黑" panose="020B0503020204020204" pitchFamily="34" charset="-122"/>
              <a:cs typeface="Verdana" panose="020B0604030504040204" pitchFamily="34" charset="0"/>
            </a:endParaRPr>
          </a:p>
        </p:txBody>
      </p:sp>
      <p:sp>
        <p:nvSpPr>
          <p:cNvPr id="10" name="Rectangle 9">
            <a:extLst>
              <a:ext uri="{FF2B5EF4-FFF2-40B4-BE49-F238E27FC236}">
                <a16:creationId xmlns:a16="http://schemas.microsoft.com/office/drawing/2014/main" id="{6ED4ECA9-B624-AE51-7EC5-53DE6732E0CA}"/>
              </a:ext>
            </a:extLst>
          </p:cNvPr>
          <p:cNvSpPr/>
          <p:nvPr/>
        </p:nvSpPr>
        <p:spPr>
          <a:xfrm>
            <a:off x="9079472" y="3219433"/>
            <a:ext cx="297754" cy="334040"/>
          </a:xfrm>
          <a:prstGeom prst="rect">
            <a:avLst/>
          </a:prstGeom>
          <a:noFill/>
          <a:ln w="3492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7" name="Straight Arrow Connector 26">
            <a:extLst>
              <a:ext uri="{FF2B5EF4-FFF2-40B4-BE49-F238E27FC236}">
                <a16:creationId xmlns:a16="http://schemas.microsoft.com/office/drawing/2014/main" id="{E3C580F9-D7D3-59EB-C7BB-A9C3B4699C9F}"/>
              </a:ext>
            </a:extLst>
          </p:cNvPr>
          <p:cNvCxnSpPr>
            <a:cxnSpLocks/>
          </p:cNvCxnSpPr>
          <p:nvPr/>
        </p:nvCxnSpPr>
        <p:spPr>
          <a:xfrm flipH="1" flipV="1">
            <a:off x="8976320" y="2978802"/>
            <a:ext cx="263109" cy="22939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62CBC6A0-D141-99DD-812B-EF1A648D7814}"/>
              </a:ext>
            </a:extLst>
          </p:cNvPr>
          <p:cNvSpPr txBox="1"/>
          <p:nvPr/>
        </p:nvSpPr>
        <p:spPr>
          <a:xfrm>
            <a:off x="2487284" y="2474746"/>
            <a:ext cx="2373920" cy="584775"/>
          </a:xfrm>
          <a:prstGeom prst="rect">
            <a:avLst/>
          </a:prstGeom>
          <a:noFill/>
        </p:spPr>
        <p:txBody>
          <a:bodyPr wrap="square">
            <a:spAutoFit/>
          </a:bodyPr>
          <a:lstStyle/>
          <a:p>
            <a:pPr algn="ctr"/>
            <a:r>
              <a:rPr lang="en-CN" sz="1600" dirty="0">
                <a:solidFill>
                  <a:srgbClr val="344854"/>
                </a:solidFill>
                <a:latin typeface="Microsoft YaHei" panose="020B0503020204020204" pitchFamily="34" charset="-122"/>
                <a:ea typeface="Microsoft YaHei" panose="020B0503020204020204" pitchFamily="34" charset="-122"/>
              </a:rPr>
              <a:t>learnable query embedding </a:t>
            </a:r>
          </a:p>
        </p:txBody>
      </p:sp>
      <p:sp>
        <p:nvSpPr>
          <p:cNvPr id="233" name="Right Arrow 232">
            <a:extLst>
              <a:ext uri="{FF2B5EF4-FFF2-40B4-BE49-F238E27FC236}">
                <a16:creationId xmlns:a16="http://schemas.microsoft.com/office/drawing/2014/main" id="{3FB8C0F8-1250-81AF-499A-BB6865A69870}"/>
              </a:ext>
            </a:extLst>
          </p:cNvPr>
          <p:cNvSpPr/>
          <p:nvPr/>
        </p:nvSpPr>
        <p:spPr bwMode="auto">
          <a:xfrm>
            <a:off x="5466209" y="3605609"/>
            <a:ext cx="909081" cy="508220"/>
          </a:xfrm>
          <a:prstGeom prst="rightArrow">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sp>
        <p:nvSpPr>
          <p:cNvPr id="5" name="Rectangle 4">
            <a:extLst>
              <a:ext uri="{FF2B5EF4-FFF2-40B4-BE49-F238E27FC236}">
                <a16:creationId xmlns:a16="http://schemas.microsoft.com/office/drawing/2014/main" id="{30C3A012-766C-BC40-B728-43040A627D0D}"/>
              </a:ext>
            </a:extLst>
          </p:cNvPr>
          <p:cNvSpPr/>
          <p:nvPr/>
        </p:nvSpPr>
        <p:spPr>
          <a:xfrm flipV="1">
            <a:off x="8063856" y="4113076"/>
            <a:ext cx="281362" cy="311020"/>
          </a:xfrm>
          <a:prstGeom prst="rect">
            <a:avLst/>
          </a:prstGeom>
          <a:noFill/>
          <a:ln w="34925">
            <a:solidFill>
              <a:srgbClr val="3851E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 name="Straight Arrow Connector 5">
            <a:extLst>
              <a:ext uri="{FF2B5EF4-FFF2-40B4-BE49-F238E27FC236}">
                <a16:creationId xmlns:a16="http://schemas.microsoft.com/office/drawing/2014/main" id="{BC9BFD2D-5AAE-2B4F-FE46-6AB088BBB664}"/>
              </a:ext>
            </a:extLst>
          </p:cNvPr>
          <p:cNvCxnSpPr>
            <a:cxnSpLocks/>
          </p:cNvCxnSpPr>
          <p:nvPr/>
        </p:nvCxnSpPr>
        <p:spPr>
          <a:xfrm>
            <a:off x="8338188" y="4413450"/>
            <a:ext cx="314096" cy="185463"/>
          </a:xfrm>
          <a:prstGeom prst="straightConnector1">
            <a:avLst/>
          </a:prstGeom>
          <a:ln w="34925">
            <a:solidFill>
              <a:srgbClr val="3851EA"/>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AF3417E-64F7-145F-FEDD-A0B7506852BD}"/>
              </a:ext>
            </a:extLst>
          </p:cNvPr>
          <p:cNvSpPr/>
          <p:nvPr/>
        </p:nvSpPr>
        <p:spPr>
          <a:xfrm>
            <a:off x="7231696" y="3627423"/>
            <a:ext cx="534454" cy="361934"/>
          </a:xfrm>
          <a:prstGeom prst="rect">
            <a:avLst/>
          </a:prstGeom>
          <a:noFill/>
          <a:ln w="34925">
            <a:solidFill>
              <a:srgbClr val="3851EA"/>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3851EA"/>
              </a:solidFill>
            </a:endParaRPr>
          </a:p>
        </p:txBody>
      </p:sp>
      <p:cxnSp>
        <p:nvCxnSpPr>
          <p:cNvPr id="19" name="Straight Arrow Connector 18">
            <a:extLst>
              <a:ext uri="{FF2B5EF4-FFF2-40B4-BE49-F238E27FC236}">
                <a16:creationId xmlns:a16="http://schemas.microsoft.com/office/drawing/2014/main" id="{2807FC0C-CB63-8395-D309-E79783395BC4}"/>
              </a:ext>
            </a:extLst>
          </p:cNvPr>
          <p:cNvCxnSpPr>
            <a:cxnSpLocks/>
          </p:cNvCxnSpPr>
          <p:nvPr/>
        </p:nvCxnSpPr>
        <p:spPr>
          <a:xfrm flipH="1" flipV="1">
            <a:off x="7041829" y="3382721"/>
            <a:ext cx="190650" cy="239855"/>
          </a:xfrm>
          <a:prstGeom prst="straightConnector1">
            <a:avLst/>
          </a:prstGeom>
          <a:ln w="34925">
            <a:solidFill>
              <a:srgbClr val="3851EA"/>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A269A7-1AAD-9F38-DF7F-0787E11360CA}"/>
              </a:ext>
            </a:extLst>
          </p:cNvPr>
          <p:cNvSpPr txBox="1"/>
          <p:nvPr/>
        </p:nvSpPr>
        <p:spPr>
          <a:xfrm>
            <a:off x="6431463" y="2643348"/>
            <a:ext cx="1833859" cy="830997"/>
          </a:xfrm>
          <a:prstGeom prst="rect">
            <a:avLst/>
          </a:prstGeom>
          <a:noFill/>
        </p:spPr>
        <p:txBody>
          <a:bodyPr wrap="square">
            <a:spAutoFit/>
          </a:bodyPr>
          <a:lstStyle/>
          <a:p>
            <a:r>
              <a:rPr lang="en-US" sz="1600" dirty="0">
                <a:solidFill>
                  <a:srgbClr val="344854"/>
                </a:solidFill>
                <a:latin typeface="Microsoft YaHei" panose="020B0503020204020204" pitchFamily="34" charset="-122"/>
                <a:ea typeface="Microsoft YaHei" panose="020B0503020204020204" pitchFamily="34" charset="-122"/>
              </a:rPr>
              <a:t>q</a:t>
            </a:r>
            <a:r>
              <a:rPr lang="en-CN" sz="1600" dirty="0">
                <a:solidFill>
                  <a:srgbClr val="344854"/>
                </a:solidFill>
                <a:latin typeface="Microsoft YaHei" panose="020B0503020204020204" pitchFamily="34" charset="-122"/>
                <a:ea typeface="Microsoft YaHei" panose="020B0503020204020204" pitchFamily="34" charset="-122"/>
              </a:rPr>
              <a:t>uery token from </a:t>
            </a:r>
            <a:r>
              <a:rPr lang="en-CN" sz="1600" i="1" dirty="0">
                <a:solidFill>
                  <a:srgbClr val="344854"/>
                </a:solidFill>
                <a:latin typeface="Microsoft YaHei" panose="020B0503020204020204" pitchFamily="34" charset="-122"/>
                <a:ea typeface="Microsoft YaHei" panose="020B0503020204020204" pitchFamily="34" charset="-122"/>
              </a:rPr>
              <a:t>i-</a:t>
            </a:r>
            <a:r>
              <a:rPr lang="en-CN" sz="1600" dirty="0">
                <a:solidFill>
                  <a:srgbClr val="344854"/>
                </a:solidFill>
                <a:latin typeface="Microsoft YaHei" panose="020B0503020204020204" pitchFamily="34" charset="-122"/>
                <a:ea typeface="Microsoft YaHei" panose="020B0503020204020204" pitchFamily="34" charset="-122"/>
              </a:rPr>
              <a:t>th block of decoder  </a:t>
            </a:r>
          </a:p>
        </p:txBody>
      </p:sp>
      <p:sp>
        <p:nvSpPr>
          <p:cNvPr id="23" name="TextBox 22">
            <a:extLst>
              <a:ext uri="{FF2B5EF4-FFF2-40B4-BE49-F238E27FC236}">
                <a16:creationId xmlns:a16="http://schemas.microsoft.com/office/drawing/2014/main" id="{7496EFAB-CEC1-E366-FD60-CD307F904F1D}"/>
              </a:ext>
            </a:extLst>
          </p:cNvPr>
          <p:cNvSpPr txBox="1"/>
          <p:nvPr/>
        </p:nvSpPr>
        <p:spPr>
          <a:xfrm>
            <a:off x="7436836" y="4602912"/>
            <a:ext cx="3129132" cy="584775"/>
          </a:xfrm>
          <a:prstGeom prst="rect">
            <a:avLst/>
          </a:prstGeom>
          <a:noFill/>
        </p:spPr>
        <p:txBody>
          <a:bodyPr wrap="square">
            <a:spAutoFit/>
          </a:bodyPr>
          <a:lstStyle/>
          <a:p>
            <a:pPr algn="ctr"/>
            <a:r>
              <a:rPr lang="en-US" sz="1600" dirty="0" err="1">
                <a:solidFill>
                  <a:srgbClr val="344854"/>
                </a:solidFill>
                <a:latin typeface="Microsoft YaHei" panose="020B0503020204020204" pitchFamily="34" charset="-122"/>
                <a:ea typeface="Microsoft YaHei" panose="020B0503020204020204" pitchFamily="34" charset="-122"/>
              </a:rPr>
              <a:t>initalized</a:t>
            </a:r>
            <a:r>
              <a:rPr lang="zh-CN" altLang="en-US" sz="1600" dirty="0">
                <a:solidFill>
                  <a:srgbClr val="344854"/>
                </a:solidFill>
                <a:latin typeface="Microsoft YaHei" panose="020B0503020204020204" pitchFamily="34" charset="-122"/>
                <a:ea typeface="Microsoft YaHei" panose="020B0503020204020204" pitchFamily="34" charset="-122"/>
              </a:rPr>
              <a:t> </a:t>
            </a:r>
            <a:r>
              <a:rPr lang="en-US" altLang="zh-CN" sz="1600" dirty="0">
                <a:solidFill>
                  <a:srgbClr val="344854"/>
                </a:solidFill>
                <a:latin typeface="Microsoft YaHei" panose="020B0503020204020204" pitchFamily="34" charset="-122"/>
                <a:ea typeface="Microsoft YaHei" panose="020B0503020204020204" pitchFamily="34" charset="-122"/>
              </a:rPr>
              <a:t>by</a:t>
            </a:r>
            <a:r>
              <a:rPr lang="en-US" sz="1600" dirty="0">
                <a:solidFill>
                  <a:srgbClr val="344854"/>
                </a:solidFill>
                <a:latin typeface="Microsoft YaHei" panose="020B0503020204020204" pitchFamily="34" charset="-122"/>
                <a:ea typeface="Microsoft YaHei" panose="020B0503020204020204" pitchFamily="34" charset="-122"/>
              </a:rPr>
              <a:t> query token from last block of </a:t>
            </a:r>
            <a:r>
              <a:rPr lang="en-CN" sz="1600" dirty="0">
                <a:solidFill>
                  <a:srgbClr val="344854"/>
                </a:solidFill>
                <a:latin typeface="Microsoft YaHei" panose="020B0503020204020204" pitchFamily="34" charset="-122"/>
                <a:ea typeface="Microsoft YaHei" panose="020B0503020204020204" pitchFamily="34" charset="-122"/>
              </a:rPr>
              <a:t>encoder </a:t>
            </a:r>
          </a:p>
        </p:txBody>
      </p:sp>
      <p:sp>
        <p:nvSpPr>
          <p:cNvPr id="9" name="Rounded Rectangle 8">
            <a:extLst>
              <a:ext uri="{FF2B5EF4-FFF2-40B4-BE49-F238E27FC236}">
                <a16:creationId xmlns:a16="http://schemas.microsoft.com/office/drawing/2014/main" id="{35518FA8-4E45-BF5C-801E-FC67CA722722}"/>
              </a:ext>
            </a:extLst>
          </p:cNvPr>
          <p:cNvSpPr/>
          <p:nvPr/>
        </p:nvSpPr>
        <p:spPr>
          <a:xfrm>
            <a:off x="453299" y="2359069"/>
            <a:ext cx="4886140" cy="2801640"/>
          </a:xfrm>
          <a:prstGeom prst="roundRect">
            <a:avLst/>
          </a:prstGeom>
          <a:solidFill>
            <a:srgbClr val="DDEEF9">
              <a:alpha val="50000"/>
            </a:srgbClr>
          </a:solidFill>
          <a:ln w="31750">
            <a:solidFill>
              <a:srgbClr val="8FAAD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937275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911A6D-43D8-090E-DA56-2F7EDDCCF1EB}"/>
              </a:ext>
            </a:extLst>
          </p:cNvPr>
          <p:cNvSpPr>
            <a:spLocks noGrp="1"/>
          </p:cNvSpPr>
          <p:nvPr>
            <p:ph type="sldNum" sz="quarter" idx="11"/>
          </p:nvPr>
        </p:nvSpPr>
        <p:spPr/>
        <p:txBody>
          <a:bodyPr/>
          <a:lstStyle/>
          <a:p>
            <a:fld id="{71296DC4-A542-4FA6-93A4-D8837072381A}" type="slidenum">
              <a:rPr lang="zh-CN" altLang="en-US" smtClean="0"/>
              <a:pPr/>
              <a:t>8</a:t>
            </a:fld>
            <a:endParaRPr lang="zh-CN" altLang="en-US" dirty="0"/>
          </a:p>
        </p:txBody>
      </p:sp>
      <p:sp>
        <p:nvSpPr>
          <p:cNvPr id="3" name="Title 2">
            <a:extLst>
              <a:ext uri="{FF2B5EF4-FFF2-40B4-BE49-F238E27FC236}">
                <a16:creationId xmlns:a16="http://schemas.microsoft.com/office/drawing/2014/main" id="{5EC23F9E-7C1D-6428-52D8-BF84633FA1FD}"/>
              </a:ext>
            </a:extLst>
          </p:cNvPr>
          <p:cNvSpPr>
            <a:spLocks noGrp="1"/>
          </p:cNvSpPr>
          <p:nvPr>
            <p:ph type="title"/>
          </p:nvPr>
        </p:nvSpPr>
        <p:spPr/>
        <p:txBody>
          <a:bodyPr/>
          <a:lstStyle/>
          <a:p>
            <a:r>
              <a:rPr lang="en-US" dirty="0"/>
              <a:t>Our Method</a:t>
            </a:r>
            <a:endParaRPr lang="en-CN" dirty="0"/>
          </a:p>
        </p:txBody>
      </p:sp>
      <p:sp>
        <p:nvSpPr>
          <p:cNvPr id="34" name="Content Placeholder 33">
            <a:extLst>
              <a:ext uri="{FF2B5EF4-FFF2-40B4-BE49-F238E27FC236}">
                <a16:creationId xmlns:a16="http://schemas.microsoft.com/office/drawing/2014/main" id="{72E3F55D-9A39-1939-74C8-7CB6A2C566F0}"/>
              </a:ext>
            </a:extLst>
          </p:cNvPr>
          <p:cNvSpPr txBox="1">
            <a:spLocks noGrp="1" noChangeAspect="1"/>
          </p:cNvSpPr>
          <p:nvPr>
            <p:ph idx="1"/>
          </p:nvPr>
        </p:nvSpPr>
        <p:spPr>
          <a:xfrm>
            <a:off x="298450" y="836613"/>
            <a:ext cx="11702204" cy="904863"/>
          </a:xfrm>
          <a:prstGeom prst="rect">
            <a:avLst/>
          </a:prstGeom>
          <a:noFill/>
        </p:spPr>
        <p:txBody>
          <a:bodyPr wrap="square" rtlCol="0">
            <a:spAutoFit/>
          </a:bodyPr>
          <a:lstStyle/>
          <a:p>
            <a:pPr marL="0" indent="0" algn="just">
              <a:buNone/>
            </a:pPr>
            <a:r>
              <a:rPr lang="en-US" dirty="0"/>
              <a:t>How to update normal image prompt and query token dynamically ? </a:t>
            </a:r>
          </a:p>
          <a:p>
            <a:pPr marL="0" indent="0" algn="just">
              <a:buNone/>
            </a:pPr>
            <a:r>
              <a:rPr kumimoji="1" lang="en-CN" dirty="0">
                <a:latin typeface="微软雅黑" panose="020B0503020204020204" pitchFamily="34" charset="-122"/>
                <a:ea typeface="微软雅黑" panose="020B0503020204020204" pitchFamily="34" charset="-122"/>
                <a:cs typeface="Verdana" panose="020B0604030504040204" pitchFamily="34" charset="0"/>
              </a:rPr>
              <a:t>bidirectional decoder </a:t>
            </a:r>
            <a:endParaRPr lang="en-US" dirty="0"/>
          </a:p>
        </p:txBody>
      </p:sp>
      <p:grpSp>
        <p:nvGrpSpPr>
          <p:cNvPr id="234" name="Group 233">
            <a:extLst>
              <a:ext uri="{FF2B5EF4-FFF2-40B4-BE49-F238E27FC236}">
                <a16:creationId xmlns:a16="http://schemas.microsoft.com/office/drawing/2014/main" id="{39358358-72E6-41A4-273B-B3C3BD964D03}"/>
              </a:ext>
            </a:extLst>
          </p:cNvPr>
          <p:cNvGrpSpPr/>
          <p:nvPr/>
        </p:nvGrpSpPr>
        <p:grpSpPr>
          <a:xfrm>
            <a:off x="944409" y="4618567"/>
            <a:ext cx="3399269" cy="1173600"/>
            <a:chOff x="7291331" y="2543432"/>
            <a:chExt cx="3399269" cy="1173600"/>
          </a:xfrm>
        </p:grpSpPr>
        <p:sp>
          <p:nvSpPr>
            <p:cNvPr id="32" name="Freeform 31">
              <a:extLst>
                <a:ext uri="{FF2B5EF4-FFF2-40B4-BE49-F238E27FC236}">
                  <a16:creationId xmlns:a16="http://schemas.microsoft.com/office/drawing/2014/main" id="{932DEEB9-415B-D798-AD8F-1E0B6AC07654}"/>
                </a:ext>
              </a:extLst>
            </p:cNvPr>
            <p:cNvSpPr/>
            <p:nvPr>
              <p:custDataLst>
                <p:tags r:id="rId140"/>
              </p:custDataLst>
            </p:nvPr>
          </p:nvSpPr>
          <p:spPr>
            <a:xfrm>
              <a:off x="7588846" y="2653429"/>
              <a:ext cx="128023" cy="163691"/>
            </a:xfrm>
            <a:custGeom>
              <a:avLst/>
              <a:gdLst>
                <a:gd name="connsiteX0" fmla="*/ 93983 w 93803"/>
                <a:gd name="connsiteY0" fmla="*/ 3425 h 119937"/>
                <a:gd name="connsiteX1" fmla="*/ 90592 w 93803"/>
                <a:gd name="connsiteY1" fmla="*/ 83 h 119937"/>
                <a:gd name="connsiteX2" fmla="*/ 73451 w 93803"/>
                <a:gd name="connsiteY2" fmla="*/ 8066 h 119937"/>
                <a:gd name="connsiteX3" fmla="*/ 53297 w 93803"/>
                <a:gd name="connsiteY3" fmla="*/ 83 h 119937"/>
                <a:gd name="connsiteX4" fmla="*/ 179 w 93803"/>
                <a:gd name="connsiteY4" fmla="*/ 54853 h 119937"/>
                <a:gd name="connsiteX5" fmla="*/ 33142 w 93803"/>
                <a:gd name="connsiteY5" fmla="*/ 85487 h 119937"/>
                <a:gd name="connsiteX6" fmla="*/ 53673 w 93803"/>
                <a:gd name="connsiteY6" fmla="*/ 79546 h 119937"/>
                <a:gd name="connsiteX7" fmla="*/ 46516 w 93803"/>
                <a:gd name="connsiteY7" fmla="*/ 107767 h 119937"/>
                <a:gd name="connsiteX8" fmla="*/ 44255 w 93803"/>
                <a:gd name="connsiteY8" fmla="*/ 110923 h 119937"/>
                <a:gd name="connsiteX9" fmla="*/ 37097 w 93803"/>
                <a:gd name="connsiteY9" fmla="*/ 111294 h 119937"/>
                <a:gd name="connsiteX10" fmla="*/ 31823 w 93803"/>
                <a:gd name="connsiteY10" fmla="*/ 112408 h 119937"/>
                <a:gd name="connsiteX11" fmla="*/ 30316 w 93803"/>
                <a:gd name="connsiteY11" fmla="*/ 116679 h 119937"/>
                <a:gd name="connsiteX12" fmla="*/ 34084 w 93803"/>
                <a:gd name="connsiteY12" fmla="*/ 120021 h 119937"/>
                <a:gd name="connsiteX13" fmla="*/ 54050 w 93803"/>
                <a:gd name="connsiteY13" fmla="*/ 119464 h 119937"/>
                <a:gd name="connsiteX14" fmla="*/ 74958 w 93803"/>
                <a:gd name="connsiteY14" fmla="*/ 120021 h 119937"/>
                <a:gd name="connsiteX15" fmla="*/ 79856 w 93803"/>
                <a:gd name="connsiteY15" fmla="*/ 114636 h 119937"/>
                <a:gd name="connsiteX16" fmla="*/ 74958 w 93803"/>
                <a:gd name="connsiteY16" fmla="*/ 111294 h 119937"/>
                <a:gd name="connsiteX17" fmla="*/ 66859 w 93803"/>
                <a:gd name="connsiteY17" fmla="*/ 111109 h 119937"/>
                <a:gd name="connsiteX18" fmla="*/ 93983 w 93803"/>
                <a:gd name="connsiteY18" fmla="*/ 3425 h 119937"/>
                <a:gd name="connsiteX19" fmla="*/ 57629 w 93803"/>
                <a:gd name="connsiteY19" fmla="*/ 64136 h 119937"/>
                <a:gd name="connsiteX20" fmla="*/ 54615 w 93803"/>
                <a:gd name="connsiteY20" fmla="*/ 69520 h 119937"/>
                <a:gd name="connsiteX21" fmla="*/ 34084 w 93803"/>
                <a:gd name="connsiteY21" fmla="*/ 78803 h 119937"/>
                <a:gd name="connsiteX22" fmla="*/ 21463 w 93803"/>
                <a:gd name="connsiteY22" fmla="*/ 64693 h 119937"/>
                <a:gd name="connsiteX23" fmla="*/ 30882 w 93803"/>
                <a:gd name="connsiteY23" fmla="*/ 24961 h 119937"/>
                <a:gd name="connsiteX24" fmla="*/ 53673 w 93803"/>
                <a:gd name="connsiteY24" fmla="*/ 6766 h 119937"/>
                <a:gd name="connsiteX25" fmla="*/ 69307 w 93803"/>
                <a:gd name="connsiteY25" fmla="*/ 17535 h 119937"/>
                <a:gd name="connsiteX26" fmla="*/ 68931 w 93803"/>
                <a:gd name="connsiteY26" fmla="*/ 20134 h 119937"/>
                <a:gd name="connsiteX27" fmla="*/ 57629 w 93803"/>
                <a:gd name="connsiteY27" fmla="*/ 64136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803" h="119937">
                  <a:moveTo>
                    <a:pt x="93983" y="3425"/>
                  </a:moveTo>
                  <a:cubicBezTo>
                    <a:pt x="93983" y="2496"/>
                    <a:pt x="93229" y="83"/>
                    <a:pt x="90592" y="83"/>
                  </a:cubicBezTo>
                  <a:cubicBezTo>
                    <a:pt x="90404" y="83"/>
                    <a:pt x="79290" y="2682"/>
                    <a:pt x="73451" y="8066"/>
                  </a:cubicBezTo>
                  <a:cubicBezTo>
                    <a:pt x="70814" y="5095"/>
                    <a:pt x="64410" y="83"/>
                    <a:pt x="53297" y="83"/>
                  </a:cubicBezTo>
                  <a:cubicBezTo>
                    <a:pt x="20522" y="83"/>
                    <a:pt x="179" y="29417"/>
                    <a:pt x="179" y="54853"/>
                  </a:cubicBezTo>
                  <a:cubicBezTo>
                    <a:pt x="179" y="77690"/>
                    <a:pt x="17508" y="85487"/>
                    <a:pt x="33142" y="85487"/>
                  </a:cubicBezTo>
                  <a:cubicBezTo>
                    <a:pt x="42183" y="85487"/>
                    <a:pt x="49718" y="81960"/>
                    <a:pt x="53673" y="79546"/>
                  </a:cubicBezTo>
                  <a:lnTo>
                    <a:pt x="46516" y="107767"/>
                  </a:lnTo>
                  <a:cubicBezTo>
                    <a:pt x="45762" y="110552"/>
                    <a:pt x="45574" y="110737"/>
                    <a:pt x="44255" y="110923"/>
                  </a:cubicBezTo>
                  <a:cubicBezTo>
                    <a:pt x="42183" y="111294"/>
                    <a:pt x="39169" y="111294"/>
                    <a:pt x="37097" y="111294"/>
                  </a:cubicBezTo>
                  <a:cubicBezTo>
                    <a:pt x="33895" y="111294"/>
                    <a:pt x="32765" y="111294"/>
                    <a:pt x="31823" y="112408"/>
                  </a:cubicBezTo>
                  <a:cubicBezTo>
                    <a:pt x="30882" y="113522"/>
                    <a:pt x="30316" y="116493"/>
                    <a:pt x="30316" y="116679"/>
                  </a:cubicBezTo>
                  <a:cubicBezTo>
                    <a:pt x="30316" y="117793"/>
                    <a:pt x="31070" y="120021"/>
                    <a:pt x="34084" y="120021"/>
                  </a:cubicBezTo>
                  <a:cubicBezTo>
                    <a:pt x="40488" y="120021"/>
                    <a:pt x="47457" y="119464"/>
                    <a:pt x="54050" y="119464"/>
                  </a:cubicBezTo>
                  <a:cubicBezTo>
                    <a:pt x="61019" y="119464"/>
                    <a:pt x="68177" y="120021"/>
                    <a:pt x="74958" y="120021"/>
                  </a:cubicBezTo>
                  <a:cubicBezTo>
                    <a:pt x="76277" y="120021"/>
                    <a:pt x="79856" y="120021"/>
                    <a:pt x="79856" y="114636"/>
                  </a:cubicBezTo>
                  <a:cubicBezTo>
                    <a:pt x="79856" y="111480"/>
                    <a:pt x="76653" y="111294"/>
                    <a:pt x="74958" y="111294"/>
                  </a:cubicBezTo>
                  <a:cubicBezTo>
                    <a:pt x="72321" y="111294"/>
                    <a:pt x="69307" y="111294"/>
                    <a:pt x="66859" y="111109"/>
                  </a:cubicBezTo>
                  <a:lnTo>
                    <a:pt x="93983" y="3425"/>
                  </a:lnTo>
                  <a:close/>
                  <a:moveTo>
                    <a:pt x="57629" y="64136"/>
                  </a:moveTo>
                  <a:cubicBezTo>
                    <a:pt x="56687" y="67292"/>
                    <a:pt x="56687" y="67664"/>
                    <a:pt x="54615" y="69520"/>
                  </a:cubicBezTo>
                  <a:cubicBezTo>
                    <a:pt x="48588" y="75462"/>
                    <a:pt x="40676" y="78803"/>
                    <a:pt x="34084" y="78803"/>
                  </a:cubicBezTo>
                  <a:cubicBezTo>
                    <a:pt x="22405" y="78803"/>
                    <a:pt x="21463" y="68778"/>
                    <a:pt x="21463" y="64693"/>
                  </a:cubicBezTo>
                  <a:cubicBezTo>
                    <a:pt x="21463" y="55039"/>
                    <a:pt x="27868" y="32202"/>
                    <a:pt x="30882" y="24961"/>
                  </a:cubicBezTo>
                  <a:cubicBezTo>
                    <a:pt x="36721" y="11408"/>
                    <a:pt x="45950" y="6766"/>
                    <a:pt x="53673" y="6766"/>
                  </a:cubicBezTo>
                  <a:cubicBezTo>
                    <a:pt x="64787" y="6766"/>
                    <a:pt x="69307" y="15493"/>
                    <a:pt x="69307" y="17535"/>
                  </a:cubicBezTo>
                  <a:cubicBezTo>
                    <a:pt x="69307" y="18278"/>
                    <a:pt x="69119" y="19577"/>
                    <a:pt x="68931" y="20134"/>
                  </a:cubicBezTo>
                  <a:lnTo>
                    <a:pt x="57629" y="64136"/>
                  </a:lnTo>
                  <a:close/>
                </a:path>
              </a:pathLst>
            </a:custGeom>
            <a:solidFill>
              <a:srgbClr val="000000"/>
            </a:solidFill>
            <a:ln w="18907"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846316FF-3B9C-1840-4EF9-9F6E23374F73}"/>
                </a:ext>
              </a:extLst>
            </p:cNvPr>
            <p:cNvSpPr/>
            <p:nvPr>
              <p:custDataLst>
                <p:tags r:id="rId141"/>
              </p:custDataLst>
            </p:nvPr>
          </p:nvSpPr>
          <p:spPr>
            <a:xfrm>
              <a:off x="7733623" y="2626316"/>
              <a:ext cx="59899" cy="130244"/>
            </a:xfrm>
            <a:custGeom>
              <a:avLst/>
              <a:gdLst>
                <a:gd name="connsiteX0" fmla="*/ 42377 w 43888"/>
                <a:gd name="connsiteY0" fmla="*/ 15678 h 95430"/>
                <a:gd name="connsiteX1" fmla="*/ 44073 w 43888"/>
                <a:gd name="connsiteY1" fmla="*/ 9923 h 95430"/>
                <a:gd name="connsiteX2" fmla="*/ 33336 w 43888"/>
                <a:gd name="connsiteY2" fmla="*/ 83 h 95430"/>
                <a:gd name="connsiteX3" fmla="*/ 23353 w 43888"/>
                <a:gd name="connsiteY3" fmla="*/ 8437 h 95430"/>
                <a:gd name="connsiteX4" fmla="*/ 938 w 43888"/>
                <a:gd name="connsiteY4" fmla="*/ 89572 h 95430"/>
                <a:gd name="connsiteX5" fmla="*/ 184 w 43888"/>
                <a:gd name="connsiteY5" fmla="*/ 92171 h 95430"/>
                <a:gd name="connsiteX6" fmla="*/ 6589 w 43888"/>
                <a:gd name="connsiteY6" fmla="*/ 95513 h 95430"/>
                <a:gd name="connsiteX7" fmla="*/ 9037 w 43888"/>
                <a:gd name="connsiteY7" fmla="*/ 92543 h 95430"/>
                <a:gd name="connsiteX8" fmla="*/ 42377 w 43888"/>
                <a:gd name="connsiteY8" fmla="*/ 15678 h 9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88" h="95430">
                  <a:moveTo>
                    <a:pt x="42377" y="15678"/>
                  </a:moveTo>
                  <a:cubicBezTo>
                    <a:pt x="43319" y="13450"/>
                    <a:pt x="44073" y="11779"/>
                    <a:pt x="44073" y="9923"/>
                  </a:cubicBezTo>
                  <a:cubicBezTo>
                    <a:pt x="44073" y="4539"/>
                    <a:pt x="39175" y="83"/>
                    <a:pt x="33336" y="83"/>
                  </a:cubicBezTo>
                  <a:cubicBezTo>
                    <a:pt x="28062" y="83"/>
                    <a:pt x="24671" y="3610"/>
                    <a:pt x="23353" y="8437"/>
                  </a:cubicBezTo>
                  <a:lnTo>
                    <a:pt x="938" y="89572"/>
                  </a:lnTo>
                  <a:cubicBezTo>
                    <a:pt x="938" y="89943"/>
                    <a:pt x="184" y="91986"/>
                    <a:pt x="184" y="92171"/>
                  </a:cubicBezTo>
                  <a:cubicBezTo>
                    <a:pt x="184" y="94213"/>
                    <a:pt x="5082" y="95513"/>
                    <a:pt x="6589" y="95513"/>
                  </a:cubicBezTo>
                  <a:cubicBezTo>
                    <a:pt x="7719" y="95513"/>
                    <a:pt x="7907" y="94956"/>
                    <a:pt x="9037" y="92543"/>
                  </a:cubicBezTo>
                  <a:lnTo>
                    <a:pt x="42377" y="15678"/>
                  </a:lnTo>
                  <a:close/>
                </a:path>
              </a:pathLst>
            </a:custGeom>
            <a:solidFill>
              <a:srgbClr val="000000"/>
            </a:solidFill>
            <a:ln w="18907"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F5FAEFF4-29D5-E824-87F9-8798FDF3E31E}"/>
                </a:ext>
              </a:extLst>
            </p:cNvPr>
            <p:cNvSpPr/>
            <p:nvPr>
              <p:custDataLst>
                <p:tags r:id="rId142"/>
              </p:custDataLst>
            </p:nvPr>
          </p:nvSpPr>
          <p:spPr>
            <a:xfrm>
              <a:off x="7882668" y="2674967"/>
              <a:ext cx="170956" cy="59294"/>
            </a:xfrm>
            <a:custGeom>
              <a:avLst/>
              <a:gdLst>
                <a:gd name="connsiteX0" fmla="*/ 119046 w 125260"/>
                <a:gd name="connsiteY0" fmla="*/ 7509 h 43445"/>
                <a:gd name="connsiteX1" fmla="*/ 125450 w 125260"/>
                <a:gd name="connsiteY1" fmla="*/ 3796 h 43445"/>
                <a:gd name="connsiteX2" fmla="*/ 119234 w 125260"/>
                <a:gd name="connsiteY2" fmla="*/ 83 h 43445"/>
                <a:gd name="connsiteX3" fmla="*/ 6406 w 125260"/>
                <a:gd name="connsiteY3" fmla="*/ 83 h 43445"/>
                <a:gd name="connsiteX4" fmla="*/ 190 w 125260"/>
                <a:gd name="connsiteY4" fmla="*/ 3796 h 43445"/>
                <a:gd name="connsiteX5" fmla="*/ 6594 w 125260"/>
                <a:gd name="connsiteY5" fmla="*/ 7509 h 43445"/>
                <a:gd name="connsiteX6" fmla="*/ 119046 w 125260"/>
                <a:gd name="connsiteY6" fmla="*/ 7509 h 43445"/>
                <a:gd name="connsiteX7" fmla="*/ 119234 w 125260"/>
                <a:gd name="connsiteY7" fmla="*/ 43528 h 43445"/>
                <a:gd name="connsiteX8" fmla="*/ 125450 w 125260"/>
                <a:gd name="connsiteY8" fmla="*/ 39814 h 43445"/>
                <a:gd name="connsiteX9" fmla="*/ 119046 w 125260"/>
                <a:gd name="connsiteY9" fmla="*/ 36101 h 43445"/>
                <a:gd name="connsiteX10" fmla="*/ 6594 w 125260"/>
                <a:gd name="connsiteY10" fmla="*/ 36101 h 43445"/>
                <a:gd name="connsiteX11" fmla="*/ 190 w 125260"/>
                <a:gd name="connsiteY11" fmla="*/ 39814 h 43445"/>
                <a:gd name="connsiteX12" fmla="*/ 6406 w 125260"/>
                <a:gd name="connsiteY12" fmla="*/ 43528 h 43445"/>
                <a:gd name="connsiteX13" fmla="*/ 119234 w 125260"/>
                <a:gd name="connsiteY13" fmla="*/ 43528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60" h="43445">
                  <a:moveTo>
                    <a:pt x="119046" y="7509"/>
                  </a:moveTo>
                  <a:cubicBezTo>
                    <a:pt x="121871" y="7509"/>
                    <a:pt x="125450" y="7509"/>
                    <a:pt x="125450" y="3796"/>
                  </a:cubicBezTo>
                  <a:cubicBezTo>
                    <a:pt x="125450" y="83"/>
                    <a:pt x="121871" y="83"/>
                    <a:pt x="119234" y="83"/>
                  </a:cubicBezTo>
                  <a:lnTo>
                    <a:pt x="6406" y="83"/>
                  </a:lnTo>
                  <a:cubicBezTo>
                    <a:pt x="3769" y="83"/>
                    <a:pt x="190" y="83"/>
                    <a:pt x="190" y="3796"/>
                  </a:cubicBezTo>
                  <a:cubicBezTo>
                    <a:pt x="190" y="7509"/>
                    <a:pt x="3769" y="7509"/>
                    <a:pt x="6594" y="7509"/>
                  </a:cubicBezTo>
                  <a:lnTo>
                    <a:pt x="119046" y="7509"/>
                  </a:lnTo>
                  <a:close/>
                  <a:moveTo>
                    <a:pt x="119234" y="43528"/>
                  </a:moveTo>
                  <a:cubicBezTo>
                    <a:pt x="121871" y="43528"/>
                    <a:pt x="125450" y="43528"/>
                    <a:pt x="125450" y="39814"/>
                  </a:cubicBezTo>
                  <a:cubicBezTo>
                    <a:pt x="125450" y="36101"/>
                    <a:pt x="121871" y="36101"/>
                    <a:pt x="119046" y="36101"/>
                  </a:cubicBezTo>
                  <a:lnTo>
                    <a:pt x="6594" y="36101"/>
                  </a:lnTo>
                  <a:cubicBezTo>
                    <a:pt x="3769" y="36101"/>
                    <a:pt x="190" y="36101"/>
                    <a:pt x="190" y="39814"/>
                  </a:cubicBezTo>
                  <a:cubicBezTo>
                    <a:pt x="190" y="43528"/>
                    <a:pt x="3769" y="43528"/>
                    <a:pt x="6406" y="43528"/>
                  </a:cubicBezTo>
                  <a:lnTo>
                    <a:pt x="119234" y="43528"/>
                  </a:lnTo>
                  <a:close/>
                </a:path>
              </a:pathLst>
            </a:custGeom>
            <a:solidFill>
              <a:srgbClr val="000000"/>
            </a:solidFill>
            <a:ln w="18907"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BE9C4C41-18C9-37F7-342B-EE00CFE2BA5F}"/>
                </a:ext>
              </a:extLst>
            </p:cNvPr>
            <p:cNvSpPr/>
            <p:nvPr>
              <p:custDataLst>
                <p:tags r:id="rId143"/>
              </p:custDataLst>
            </p:nvPr>
          </p:nvSpPr>
          <p:spPr>
            <a:xfrm>
              <a:off x="8119550" y="2654442"/>
              <a:ext cx="84064" cy="116308"/>
            </a:xfrm>
            <a:custGeom>
              <a:avLst/>
              <a:gdLst>
                <a:gd name="connsiteX0" fmla="*/ 33163 w 61594"/>
                <a:gd name="connsiteY0" fmla="*/ 47241 h 85219"/>
                <a:gd name="connsiteX1" fmla="*/ 52752 w 61594"/>
                <a:gd name="connsiteY1" fmla="*/ 64322 h 85219"/>
                <a:gd name="connsiteX2" fmla="*/ 31467 w 61594"/>
                <a:gd name="connsiteY2" fmla="*/ 81217 h 85219"/>
                <a:gd name="connsiteX3" fmla="*/ 5285 w 61594"/>
                <a:gd name="connsiteY3" fmla="*/ 54853 h 85219"/>
                <a:gd name="connsiteX4" fmla="*/ 2648 w 61594"/>
                <a:gd name="connsiteY4" fmla="*/ 51697 h 85219"/>
                <a:gd name="connsiteX5" fmla="*/ 199 w 61594"/>
                <a:gd name="connsiteY5" fmla="*/ 56338 h 85219"/>
                <a:gd name="connsiteX6" fmla="*/ 199 w 61594"/>
                <a:gd name="connsiteY6" fmla="*/ 80846 h 85219"/>
                <a:gd name="connsiteX7" fmla="*/ 2271 w 61594"/>
                <a:gd name="connsiteY7" fmla="*/ 85302 h 85219"/>
                <a:gd name="connsiteX8" fmla="*/ 6980 w 61594"/>
                <a:gd name="connsiteY8" fmla="*/ 81588 h 85219"/>
                <a:gd name="connsiteX9" fmla="*/ 10748 w 61594"/>
                <a:gd name="connsiteY9" fmla="*/ 77318 h 85219"/>
                <a:gd name="connsiteX10" fmla="*/ 31467 w 61594"/>
                <a:gd name="connsiteY10" fmla="*/ 85302 h 85219"/>
                <a:gd name="connsiteX11" fmla="*/ 61793 w 61594"/>
                <a:gd name="connsiteY11" fmla="*/ 59495 h 85219"/>
                <a:gd name="connsiteX12" fmla="*/ 53882 w 61594"/>
                <a:gd name="connsiteY12" fmla="*/ 41857 h 85219"/>
                <a:gd name="connsiteX13" fmla="*/ 32409 w 61594"/>
                <a:gd name="connsiteY13" fmla="*/ 32945 h 85219"/>
                <a:gd name="connsiteX14" fmla="*/ 9241 w 61594"/>
                <a:gd name="connsiteY14" fmla="*/ 17721 h 85219"/>
                <a:gd name="connsiteX15" fmla="*/ 30337 w 61594"/>
                <a:gd name="connsiteY15" fmla="*/ 3610 h 85219"/>
                <a:gd name="connsiteX16" fmla="*/ 52375 w 61594"/>
                <a:gd name="connsiteY16" fmla="*/ 26075 h 85219"/>
                <a:gd name="connsiteX17" fmla="*/ 54636 w 61594"/>
                <a:gd name="connsiteY17" fmla="*/ 27746 h 85219"/>
                <a:gd name="connsiteX18" fmla="*/ 57084 w 61594"/>
                <a:gd name="connsiteY18" fmla="*/ 23290 h 85219"/>
                <a:gd name="connsiteX19" fmla="*/ 57084 w 61594"/>
                <a:gd name="connsiteY19" fmla="*/ 4539 h 85219"/>
                <a:gd name="connsiteX20" fmla="*/ 55012 w 61594"/>
                <a:gd name="connsiteY20" fmla="*/ 83 h 85219"/>
                <a:gd name="connsiteX21" fmla="*/ 51245 w 61594"/>
                <a:gd name="connsiteY21" fmla="*/ 2311 h 85219"/>
                <a:gd name="connsiteX22" fmla="*/ 48043 w 61594"/>
                <a:gd name="connsiteY22" fmla="*/ 5281 h 85219"/>
                <a:gd name="connsiteX23" fmla="*/ 30337 w 61594"/>
                <a:gd name="connsiteY23" fmla="*/ 83 h 85219"/>
                <a:gd name="connsiteX24" fmla="*/ 199 w 61594"/>
                <a:gd name="connsiteY24" fmla="*/ 22919 h 85219"/>
                <a:gd name="connsiteX25" fmla="*/ 8299 w 61594"/>
                <a:gd name="connsiteY25" fmla="*/ 38700 h 85219"/>
                <a:gd name="connsiteX26" fmla="*/ 33163 w 61594"/>
                <a:gd name="connsiteY26" fmla="*/ 47241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594" h="85219">
                  <a:moveTo>
                    <a:pt x="33163" y="47241"/>
                  </a:moveTo>
                  <a:cubicBezTo>
                    <a:pt x="37307" y="47984"/>
                    <a:pt x="52752" y="50954"/>
                    <a:pt x="52752" y="64322"/>
                  </a:cubicBezTo>
                  <a:cubicBezTo>
                    <a:pt x="52752" y="73791"/>
                    <a:pt x="46159" y="81217"/>
                    <a:pt x="31467" y="81217"/>
                  </a:cubicBezTo>
                  <a:cubicBezTo>
                    <a:pt x="15645" y="81217"/>
                    <a:pt x="8864" y="70634"/>
                    <a:pt x="5285" y="54853"/>
                  </a:cubicBezTo>
                  <a:cubicBezTo>
                    <a:pt x="4720" y="52439"/>
                    <a:pt x="4532" y="51697"/>
                    <a:pt x="2648" y="51697"/>
                  </a:cubicBezTo>
                  <a:cubicBezTo>
                    <a:pt x="199" y="51697"/>
                    <a:pt x="199" y="52996"/>
                    <a:pt x="199" y="56338"/>
                  </a:cubicBezTo>
                  <a:lnTo>
                    <a:pt x="199" y="80846"/>
                  </a:lnTo>
                  <a:cubicBezTo>
                    <a:pt x="199" y="84002"/>
                    <a:pt x="199" y="85302"/>
                    <a:pt x="2271" y="85302"/>
                  </a:cubicBezTo>
                  <a:cubicBezTo>
                    <a:pt x="3213" y="85302"/>
                    <a:pt x="3401" y="85116"/>
                    <a:pt x="6980" y="81588"/>
                  </a:cubicBezTo>
                  <a:cubicBezTo>
                    <a:pt x="7357" y="81217"/>
                    <a:pt x="7357" y="80846"/>
                    <a:pt x="10748" y="77318"/>
                  </a:cubicBezTo>
                  <a:cubicBezTo>
                    <a:pt x="19035" y="85116"/>
                    <a:pt x="27512" y="85302"/>
                    <a:pt x="31467" y="85302"/>
                  </a:cubicBezTo>
                  <a:cubicBezTo>
                    <a:pt x="53129" y="85302"/>
                    <a:pt x="61793" y="72862"/>
                    <a:pt x="61793" y="59495"/>
                  </a:cubicBezTo>
                  <a:cubicBezTo>
                    <a:pt x="61793" y="49654"/>
                    <a:pt x="56143" y="44085"/>
                    <a:pt x="53882" y="41857"/>
                  </a:cubicBezTo>
                  <a:cubicBezTo>
                    <a:pt x="47666" y="35915"/>
                    <a:pt x="40320" y="34430"/>
                    <a:pt x="32409" y="32945"/>
                  </a:cubicBezTo>
                  <a:cubicBezTo>
                    <a:pt x="21861" y="30903"/>
                    <a:pt x="9241" y="28489"/>
                    <a:pt x="9241" y="17721"/>
                  </a:cubicBezTo>
                  <a:cubicBezTo>
                    <a:pt x="9241" y="11222"/>
                    <a:pt x="14138" y="3610"/>
                    <a:pt x="30337" y="3610"/>
                  </a:cubicBezTo>
                  <a:cubicBezTo>
                    <a:pt x="51057" y="3610"/>
                    <a:pt x="51999" y="20320"/>
                    <a:pt x="52375" y="26075"/>
                  </a:cubicBezTo>
                  <a:cubicBezTo>
                    <a:pt x="52564" y="27746"/>
                    <a:pt x="54259" y="27746"/>
                    <a:pt x="54636" y="27746"/>
                  </a:cubicBezTo>
                  <a:cubicBezTo>
                    <a:pt x="57084" y="27746"/>
                    <a:pt x="57084" y="26818"/>
                    <a:pt x="57084" y="23290"/>
                  </a:cubicBezTo>
                  <a:lnTo>
                    <a:pt x="57084" y="4539"/>
                  </a:lnTo>
                  <a:cubicBezTo>
                    <a:pt x="57084" y="1382"/>
                    <a:pt x="57084" y="83"/>
                    <a:pt x="55012" y="83"/>
                  </a:cubicBezTo>
                  <a:cubicBezTo>
                    <a:pt x="54071" y="83"/>
                    <a:pt x="53694" y="83"/>
                    <a:pt x="51245" y="2311"/>
                  </a:cubicBezTo>
                  <a:cubicBezTo>
                    <a:pt x="50680" y="3053"/>
                    <a:pt x="48797" y="4724"/>
                    <a:pt x="48043" y="5281"/>
                  </a:cubicBezTo>
                  <a:cubicBezTo>
                    <a:pt x="40885" y="83"/>
                    <a:pt x="33163" y="83"/>
                    <a:pt x="30337" y="83"/>
                  </a:cubicBezTo>
                  <a:cubicBezTo>
                    <a:pt x="7357" y="83"/>
                    <a:pt x="199" y="12522"/>
                    <a:pt x="199" y="22919"/>
                  </a:cubicBezTo>
                  <a:cubicBezTo>
                    <a:pt x="199" y="29417"/>
                    <a:pt x="3213" y="34616"/>
                    <a:pt x="8299" y="38700"/>
                  </a:cubicBezTo>
                  <a:cubicBezTo>
                    <a:pt x="14326" y="43528"/>
                    <a:pt x="19601" y="44642"/>
                    <a:pt x="33163" y="47241"/>
                  </a:cubicBezTo>
                  <a:close/>
                </a:path>
              </a:pathLst>
            </a:custGeom>
            <a:solidFill>
              <a:srgbClr val="000000"/>
            </a:solidFill>
            <a:ln w="18907"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A5582E37-E150-29B3-CF0D-2EDF50F36D10}"/>
                </a:ext>
              </a:extLst>
            </p:cNvPr>
            <p:cNvSpPr/>
            <p:nvPr>
              <p:custDataLst>
                <p:tags r:id="rId144"/>
              </p:custDataLst>
            </p:nvPr>
          </p:nvSpPr>
          <p:spPr>
            <a:xfrm>
              <a:off x="8219669" y="2654442"/>
              <a:ext cx="113885" cy="116308"/>
            </a:xfrm>
            <a:custGeom>
              <a:avLst/>
              <a:gdLst>
                <a:gd name="connsiteX0" fmla="*/ 83647 w 83444"/>
                <a:gd name="connsiteY0" fmla="*/ 43528 h 85219"/>
                <a:gd name="connsiteX1" fmla="*/ 42019 w 83444"/>
                <a:gd name="connsiteY1" fmla="*/ 83 h 85219"/>
                <a:gd name="connsiteX2" fmla="*/ 203 w 83444"/>
                <a:gd name="connsiteY2" fmla="*/ 43528 h 85219"/>
                <a:gd name="connsiteX3" fmla="*/ 41831 w 83444"/>
                <a:gd name="connsiteY3" fmla="*/ 85302 h 85219"/>
                <a:gd name="connsiteX4" fmla="*/ 83647 w 83444"/>
                <a:gd name="connsiteY4" fmla="*/ 43528 h 85219"/>
                <a:gd name="connsiteX5" fmla="*/ 42019 w 83444"/>
                <a:gd name="connsiteY5" fmla="*/ 80660 h 85219"/>
                <a:gd name="connsiteX6" fmla="*/ 20546 w 83444"/>
                <a:gd name="connsiteY6" fmla="*/ 68221 h 85219"/>
                <a:gd name="connsiteX7" fmla="*/ 15837 w 83444"/>
                <a:gd name="connsiteY7" fmla="*/ 42042 h 85219"/>
                <a:gd name="connsiteX8" fmla="*/ 20358 w 83444"/>
                <a:gd name="connsiteY8" fmla="*/ 16607 h 85219"/>
                <a:gd name="connsiteX9" fmla="*/ 41831 w 83444"/>
                <a:gd name="connsiteY9" fmla="*/ 4167 h 85219"/>
                <a:gd name="connsiteX10" fmla="*/ 63116 w 83444"/>
                <a:gd name="connsiteY10" fmla="*/ 16235 h 85219"/>
                <a:gd name="connsiteX11" fmla="*/ 68013 w 83444"/>
                <a:gd name="connsiteY11" fmla="*/ 42042 h 85219"/>
                <a:gd name="connsiteX12" fmla="*/ 63869 w 83444"/>
                <a:gd name="connsiteY12" fmla="*/ 66921 h 85219"/>
                <a:gd name="connsiteX13" fmla="*/ 42019 w 83444"/>
                <a:gd name="connsiteY13" fmla="*/ 80660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444" h="85219">
                  <a:moveTo>
                    <a:pt x="83647" y="43528"/>
                  </a:moveTo>
                  <a:cubicBezTo>
                    <a:pt x="83647" y="19763"/>
                    <a:pt x="64811" y="83"/>
                    <a:pt x="42019" y="83"/>
                  </a:cubicBezTo>
                  <a:cubicBezTo>
                    <a:pt x="18474" y="83"/>
                    <a:pt x="203" y="20320"/>
                    <a:pt x="203" y="43528"/>
                  </a:cubicBezTo>
                  <a:cubicBezTo>
                    <a:pt x="203" y="67478"/>
                    <a:pt x="19793" y="85302"/>
                    <a:pt x="41831" y="85302"/>
                  </a:cubicBezTo>
                  <a:cubicBezTo>
                    <a:pt x="64623" y="85302"/>
                    <a:pt x="83647" y="67107"/>
                    <a:pt x="83647" y="43528"/>
                  </a:cubicBezTo>
                  <a:close/>
                  <a:moveTo>
                    <a:pt x="42019" y="80660"/>
                  </a:moveTo>
                  <a:cubicBezTo>
                    <a:pt x="33920" y="80660"/>
                    <a:pt x="25632" y="76761"/>
                    <a:pt x="20546" y="68221"/>
                  </a:cubicBezTo>
                  <a:cubicBezTo>
                    <a:pt x="15837" y="60052"/>
                    <a:pt x="15837" y="48726"/>
                    <a:pt x="15837" y="42042"/>
                  </a:cubicBezTo>
                  <a:cubicBezTo>
                    <a:pt x="15837" y="34801"/>
                    <a:pt x="15837" y="24776"/>
                    <a:pt x="20358" y="16607"/>
                  </a:cubicBezTo>
                  <a:cubicBezTo>
                    <a:pt x="25444" y="8066"/>
                    <a:pt x="34297" y="4167"/>
                    <a:pt x="41831" y="4167"/>
                  </a:cubicBezTo>
                  <a:cubicBezTo>
                    <a:pt x="50119" y="4167"/>
                    <a:pt x="58219" y="8252"/>
                    <a:pt x="63116" y="16235"/>
                  </a:cubicBezTo>
                  <a:cubicBezTo>
                    <a:pt x="68013" y="24219"/>
                    <a:pt x="68013" y="34987"/>
                    <a:pt x="68013" y="42042"/>
                  </a:cubicBezTo>
                  <a:cubicBezTo>
                    <a:pt x="68013" y="48726"/>
                    <a:pt x="68013" y="58752"/>
                    <a:pt x="63869" y="66921"/>
                  </a:cubicBezTo>
                  <a:cubicBezTo>
                    <a:pt x="59725" y="75276"/>
                    <a:pt x="51438" y="80660"/>
                    <a:pt x="42019" y="80660"/>
                  </a:cubicBezTo>
                  <a:close/>
                </a:path>
              </a:pathLst>
            </a:custGeom>
            <a:solidFill>
              <a:srgbClr val="000000"/>
            </a:solidFill>
            <a:ln w="18907"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CA6EC89F-DA53-E330-187E-EC243945A198}"/>
                </a:ext>
              </a:extLst>
            </p:cNvPr>
            <p:cNvSpPr/>
            <p:nvPr>
              <p:custDataLst>
                <p:tags r:id="rId145"/>
              </p:custDataLst>
            </p:nvPr>
          </p:nvSpPr>
          <p:spPr>
            <a:xfrm>
              <a:off x="8349494" y="2589320"/>
              <a:ext cx="83293" cy="178643"/>
            </a:xfrm>
            <a:custGeom>
              <a:avLst/>
              <a:gdLst>
                <a:gd name="connsiteX0" fmla="*/ 26956 w 61029"/>
                <a:gd name="connsiteY0" fmla="*/ 50954 h 130892"/>
                <a:gd name="connsiteX1" fmla="*/ 26956 w 61029"/>
                <a:gd name="connsiteY1" fmla="*/ 29417 h 130892"/>
                <a:gd name="connsiteX2" fmla="*/ 44285 w 61029"/>
                <a:gd name="connsiteY2" fmla="*/ 4167 h 130892"/>
                <a:gd name="connsiteX3" fmla="*/ 50501 w 61029"/>
                <a:gd name="connsiteY3" fmla="*/ 5467 h 130892"/>
                <a:gd name="connsiteX4" fmla="*/ 44850 w 61029"/>
                <a:gd name="connsiteY4" fmla="*/ 13265 h 130892"/>
                <a:gd name="connsiteX5" fmla="*/ 52949 w 61029"/>
                <a:gd name="connsiteY5" fmla="*/ 21248 h 130892"/>
                <a:gd name="connsiteX6" fmla="*/ 61237 w 61029"/>
                <a:gd name="connsiteY6" fmla="*/ 13079 h 130892"/>
                <a:gd name="connsiteX7" fmla="*/ 44285 w 61029"/>
                <a:gd name="connsiteY7" fmla="*/ 83 h 130892"/>
                <a:gd name="connsiteX8" fmla="*/ 15089 w 61029"/>
                <a:gd name="connsiteY8" fmla="*/ 29603 h 130892"/>
                <a:gd name="connsiteX9" fmla="*/ 15089 w 61029"/>
                <a:gd name="connsiteY9" fmla="*/ 50954 h 130892"/>
                <a:gd name="connsiteX10" fmla="*/ 208 w 61029"/>
                <a:gd name="connsiteY10" fmla="*/ 50954 h 130892"/>
                <a:gd name="connsiteX11" fmla="*/ 208 w 61029"/>
                <a:gd name="connsiteY11" fmla="*/ 56710 h 130892"/>
                <a:gd name="connsiteX12" fmla="*/ 15089 w 61029"/>
                <a:gd name="connsiteY12" fmla="*/ 56710 h 130892"/>
                <a:gd name="connsiteX13" fmla="*/ 15089 w 61029"/>
                <a:gd name="connsiteY13" fmla="*/ 116864 h 130892"/>
                <a:gd name="connsiteX14" fmla="*/ 397 w 61029"/>
                <a:gd name="connsiteY14" fmla="*/ 125219 h 130892"/>
                <a:gd name="connsiteX15" fmla="*/ 397 w 61029"/>
                <a:gd name="connsiteY15" fmla="*/ 130975 h 130892"/>
                <a:gd name="connsiteX16" fmla="*/ 21870 w 61029"/>
                <a:gd name="connsiteY16" fmla="*/ 130418 h 130892"/>
                <a:gd name="connsiteX17" fmla="*/ 45792 w 61029"/>
                <a:gd name="connsiteY17" fmla="*/ 130975 h 130892"/>
                <a:gd name="connsiteX18" fmla="*/ 45792 w 61029"/>
                <a:gd name="connsiteY18" fmla="*/ 125219 h 130892"/>
                <a:gd name="connsiteX19" fmla="*/ 41836 w 61029"/>
                <a:gd name="connsiteY19" fmla="*/ 125219 h 130892"/>
                <a:gd name="connsiteX20" fmla="*/ 27521 w 61029"/>
                <a:gd name="connsiteY20" fmla="*/ 116493 h 130892"/>
                <a:gd name="connsiteX21" fmla="*/ 27521 w 61029"/>
                <a:gd name="connsiteY21" fmla="*/ 56710 h 130892"/>
                <a:gd name="connsiteX22" fmla="*/ 48994 w 61029"/>
                <a:gd name="connsiteY22" fmla="*/ 56710 h 130892"/>
                <a:gd name="connsiteX23" fmla="*/ 48994 w 61029"/>
                <a:gd name="connsiteY23" fmla="*/ 50954 h 130892"/>
                <a:gd name="connsiteX24" fmla="*/ 26956 w 61029"/>
                <a:gd name="connsiteY24" fmla="*/ 50954 h 13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29" h="130892">
                  <a:moveTo>
                    <a:pt x="26956" y="50954"/>
                  </a:moveTo>
                  <a:lnTo>
                    <a:pt x="26956" y="29417"/>
                  </a:lnTo>
                  <a:cubicBezTo>
                    <a:pt x="26956" y="13079"/>
                    <a:pt x="35997" y="4167"/>
                    <a:pt x="44285" y="4167"/>
                  </a:cubicBezTo>
                  <a:cubicBezTo>
                    <a:pt x="44850" y="4167"/>
                    <a:pt x="47675" y="4167"/>
                    <a:pt x="50501" y="5467"/>
                  </a:cubicBezTo>
                  <a:cubicBezTo>
                    <a:pt x="48240" y="6209"/>
                    <a:pt x="44850" y="8623"/>
                    <a:pt x="44850" y="13265"/>
                  </a:cubicBezTo>
                  <a:cubicBezTo>
                    <a:pt x="44850" y="17535"/>
                    <a:pt x="47864" y="21248"/>
                    <a:pt x="52949" y="21248"/>
                  </a:cubicBezTo>
                  <a:cubicBezTo>
                    <a:pt x="58412" y="21248"/>
                    <a:pt x="61237" y="17535"/>
                    <a:pt x="61237" y="13079"/>
                  </a:cubicBezTo>
                  <a:cubicBezTo>
                    <a:pt x="61237" y="6209"/>
                    <a:pt x="54268" y="83"/>
                    <a:pt x="44285" y="83"/>
                  </a:cubicBezTo>
                  <a:cubicBezTo>
                    <a:pt x="31100" y="83"/>
                    <a:pt x="15089" y="9923"/>
                    <a:pt x="15089" y="29603"/>
                  </a:cubicBezTo>
                  <a:lnTo>
                    <a:pt x="15089" y="50954"/>
                  </a:lnTo>
                  <a:lnTo>
                    <a:pt x="208" y="50954"/>
                  </a:lnTo>
                  <a:lnTo>
                    <a:pt x="208" y="56710"/>
                  </a:lnTo>
                  <a:lnTo>
                    <a:pt x="15089" y="56710"/>
                  </a:lnTo>
                  <a:lnTo>
                    <a:pt x="15089" y="116864"/>
                  </a:lnTo>
                  <a:cubicBezTo>
                    <a:pt x="15089" y="125219"/>
                    <a:pt x="13017" y="125219"/>
                    <a:pt x="397" y="125219"/>
                  </a:cubicBezTo>
                  <a:lnTo>
                    <a:pt x="397" y="130975"/>
                  </a:lnTo>
                  <a:cubicBezTo>
                    <a:pt x="7743" y="130789"/>
                    <a:pt x="16596" y="130418"/>
                    <a:pt x="21870" y="130418"/>
                  </a:cubicBezTo>
                  <a:cubicBezTo>
                    <a:pt x="29404" y="130418"/>
                    <a:pt x="38257" y="130418"/>
                    <a:pt x="45792" y="130975"/>
                  </a:cubicBezTo>
                  <a:lnTo>
                    <a:pt x="45792" y="125219"/>
                  </a:lnTo>
                  <a:lnTo>
                    <a:pt x="41836" y="125219"/>
                  </a:lnTo>
                  <a:cubicBezTo>
                    <a:pt x="27897" y="125219"/>
                    <a:pt x="27521" y="123177"/>
                    <a:pt x="27521" y="116493"/>
                  </a:cubicBezTo>
                  <a:lnTo>
                    <a:pt x="27521" y="56710"/>
                  </a:lnTo>
                  <a:lnTo>
                    <a:pt x="48994" y="56710"/>
                  </a:lnTo>
                  <a:lnTo>
                    <a:pt x="48994" y="50954"/>
                  </a:lnTo>
                  <a:lnTo>
                    <a:pt x="26956" y="50954"/>
                  </a:lnTo>
                  <a:close/>
                </a:path>
              </a:pathLst>
            </a:custGeom>
            <a:solidFill>
              <a:srgbClr val="000000"/>
            </a:solidFill>
            <a:ln w="18907"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33B33906-386D-BEE7-7D03-302EB3C17181}"/>
                </a:ext>
              </a:extLst>
            </p:cNvPr>
            <p:cNvSpPr/>
            <p:nvPr>
              <p:custDataLst>
                <p:tags r:id="rId146"/>
              </p:custDataLst>
            </p:nvPr>
          </p:nvSpPr>
          <p:spPr>
            <a:xfrm>
              <a:off x="8424447" y="2612126"/>
              <a:ext cx="80465" cy="158624"/>
            </a:xfrm>
            <a:custGeom>
              <a:avLst/>
              <a:gdLst>
                <a:gd name="connsiteX0" fmla="*/ 29219 w 58957"/>
                <a:gd name="connsiteY0" fmla="*/ 40000 h 116224"/>
                <a:gd name="connsiteX1" fmla="*/ 56155 w 58957"/>
                <a:gd name="connsiteY1" fmla="*/ 40000 h 116224"/>
                <a:gd name="connsiteX2" fmla="*/ 56155 w 58957"/>
                <a:gd name="connsiteY2" fmla="*/ 34245 h 116224"/>
                <a:gd name="connsiteX3" fmla="*/ 29219 w 58957"/>
                <a:gd name="connsiteY3" fmla="*/ 34245 h 116224"/>
                <a:gd name="connsiteX4" fmla="*/ 29219 w 58957"/>
                <a:gd name="connsiteY4" fmla="*/ 83 h 116224"/>
                <a:gd name="connsiteX5" fmla="*/ 24510 w 58957"/>
                <a:gd name="connsiteY5" fmla="*/ 83 h 116224"/>
                <a:gd name="connsiteX6" fmla="*/ 211 w 58957"/>
                <a:gd name="connsiteY6" fmla="*/ 35915 h 116224"/>
                <a:gd name="connsiteX7" fmla="*/ 211 w 58957"/>
                <a:gd name="connsiteY7" fmla="*/ 40000 h 116224"/>
                <a:gd name="connsiteX8" fmla="*/ 16222 w 58957"/>
                <a:gd name="connsiteY8" fmla="*/ 40000 h 116224"/>
                <a:gd name="connsiteX9" fmla="*/ 16222 w 58957"/>
                <a:gd name="connsiteY9" fmla="*/ 91243 h 116224"/>
                <a:gd name="connsiteX10" fmla="*/ 40521 w 58957"/>
                <a:gd name="connsiteY10" fmla="*/ 116307 h 116224"/>
                <a:gd name="connsiteX11" fmla="*/ 59168 w 58957"/>
                <a:gd name="connsiteY11" fmla="*/ 91243 h 116224"/>
                <a:gd name="connsiteX12" fmla="*/ 59168 w 58957"/>
                <a:gd name="connsiteY12" fmla="*/ 80660 h 116224"/>
                <a:gd name="connsiteX13" fmla="*/ 54459 w 58957"/>
                <a:gd name="connsiteY13" fmla="*/ 80660 h 116224"/>
                <a:gd name="connsiteX14" fmla="*/ 54459 w 58957"/>
                <a:gd name="connsiteY14" fmla="*/ 90872 h 116224"/>
                <a:gd name="connsiteX15" fmla="*/ 41839 w 58957"/>
                <a:gd name="connsiteY15" fmla="*/ 111666 h 116224"/>
                <a:gd name="connsiteX16" fmla="*/ 29219 w 58957"/>
                <a:gd name="connsiteY16" fmla="*/ 91614 h 116224"/>
                <a:gd name="connsiteX17" fmla="*/ 29219 w 58957"/>
                <a:gd name="connsiteY17" fmla="*/ 40000 h 1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957" h="116224">
                  <a:moveTo>
                    <a:pt x="29219" y="40000"/>
                  </a:moveTo>
                  <a:lnTo>
                    <a:pt x="56155" y="40000"/>
                  </a:lnTo>
                  <a:lnTo>
                    <a:pt x="56155" y="34245"/>
                  </a:lnTo>
                  <a:lnTo>
                    <a:pt x="29219" y="34245"/>
                  </a:lnTo>
                  <a:lnTo>
                    <a:pt x="29219" y="83"/>
                  </a:lnTo>
                  <a:lnTo>
                    <a:pt x="24510" y="83"/>
                  </a:lnTo>
                  <a:cubicBezTo>
                    <a:pt x="24322" y="15307"/>
                    <a:pt x="18671" y="35173"/>
                    <a:pt x="211" y="35915"/>
                  </a:cubicBezTo>
                  <a:lnTo>
                    <a:pt x="211" y="40000"/>
                  </a:lnTo>
                  <a:lnTo>
                    <a:pt x="16222" y="40000"/>
                  </a:lnTo>
                  <a:lnTo>
                    <a:pt x="16222" y="91243"/>
                  </a:lnTo>
                  <a:cubicBezTo>
                    <a:pt x="16222" y="114079"/>
                    <a:pt x="33740" y="116307"/>
                    <a:pt x="40521" y="116307"/>
                  </a:cubicBezTo>
                  <a:cubicBezTo>
                    <a:pt x="53894" y="116307"/>
                    <a:pt x="59168" y="103125"/>
                    <a:pt x="59168" y="91243"/>
                  </a:cubicBezTo>
                  <a:lnTo>
                    <a:pt x="59168" y="80660"/>
                  </a:lnTo>
                  <a:lnTo>
                    <a:pt x="54459" y="80660"/>
                  </a:lnTo>
                  <a:lnTo>
                    <a:pt x="54459" y="90872"/>
                  </a:lnTo>
                  <a:cubicBezTo>
                    <a:pt x="54459" y="104611"/>
                    <a:pt x="48809" y="111666"/>
                    <a:pt x="41839" y="111666"/>
                  </a:cubicBezTo>
                  <a:cubicBezTo>
                    <a:pt x="29219" y="111666"/>
                    <a:pt x="29219" y="94770"/>
                    <a:pt x="29219" y="91614"/>
                  </a:cubicBezTo>
                  <a:lnTo>
                    <a:pt x="29219" y="40000"/>
                  </a:lnTo>
                  <a:close/>
                </a:path>
              </a:pathLst>
            </a:custGeom>
            <a:solidFill>
              <a:srgbClr val="000000"/>
            </a:solidFill>
            <a:ln w="18907"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5F014705-CE25-C997-D6BD-2C347E8E65DB}"/>
                </a:ext>
              </a:extLst>
            </p:cNvPr>
            <p:cNvSpPr/>
            <p:nvPr>
              <p:custDataLst>
                <p:tags r:id="rId147"/>
              </p:custDataLst>
            </p:nvPr>
          </p:nvSpPr>
          <p:spPr>
            <a:xfrm>
              <a:off x="8527763" y="2655962"/>
              <a:ext cx="200777" cy="111999"/>
            </a:xfrm>
            <a:custGeom>
              <a:avLst/>
              <a:gdLst>
                <a:gd name="connsiteX0" fmla="*/ 14907 w 147110"/>
                <a:gd name="connsiteY0" fmla="*/ 18278 h 82062"/>
                <a:gd name="connsiteX1" fmla="*/ 14907 w 147110"/>
                <a:gd name="connsiteY1" fmla="*/ 68035 h 82062"/>
                <a:gd name="connsiteX2" fmla="*/ 215 w 147110"/>
                <a:gd name="connsiteY2" fmla="*/ 76390 h 82062"/>
                <a:gd name="connsiteX3" fmla="*/ 215 w 147110"/>
                <a:gd name="connsiteY3" fmla="*/ 82145 h 82062"/>
                <a:gd name="connsiteX4" fmla="*/ 21500 w 147110"/>
                <a:gd name="connsiteY4" fmla="*/ 81588 h 82062"/>
                <a:gd name="connsiteX5" fmla="*/ 42596 w 147110"/>
                <a:gd name="connsiteY5" fmla="*/ 82145 h 82062"/>
                <a:gd name="connsiteX6" fmla="*/ 42596 w 147110"/>
                <a:gd name="connsiteY6" fmla="*/ 76390 h 82062"/>
                <a:gd name="connsiteX7" fmla="*/ 27904 w 147110"/>
                <a:gd name="connsiteY7" fmla="*/ 68035 h 82062"/>
                <a:gd name="connsiteX8" fmla="*/ 27904 w 147110"/>
                <a:gd name="connsiteY8" fmla="*/ 33873 h 82062"/>
                <a:gd name="connsiteX9" fmla="*/ 53333 w 147110"/>
                <a:gd name="connsiteY9" fmla="*/ 4167 h 82062"/>
                <a:gd name="connsiteX10" fmla="*/ 67272 w 147110"/>
                <a:gd name="connsiteY10" fmla="*/ 24776 h 82062"/>
                <a:gd name="connsiteX11" fmla="*/ 67272 w 147110"/>
                <a:gd name="connsiteY11" fmla="*/ 68035 h 82062"/>
                <a:gd name="connsiteX12" fmla="*/ 52580 w 147110"/>
                <a:gd name="connsiteY12" fmla="*/ 76390 h 82062"/>
                <a:gd name="connsiteX13" fmla="*/ 52580 w 147110"/>
                <a:gd name="connsiteY13" fmla="*/ 82145 h 82062"/>
                <a:gd name="connsiteX14" fmla="*/ 73864 w 147110"/>
                <a:gd name="connsiteY14" fmla="*/ 81588 h 82062"/>
                <a:gd name="connsiteX15" fmla="*/ 94961 w 147110"/>
                <a:gd name="connsiteY15" fmla="*/ 82145 h 82062"/>
                <a:gd name="connsiteX16" fmla="*/ 94961 w 147110"/>
                <a:gd name="connsiteY16" fmla="*/ 76390 h 82062"/>
                <a:gd name="connsiteX17" fmla="*/ 80269 w 147110"/>
                <a:gd name="connsiteY17" fmla="*/ 68035 h 82062"/>
                <a:gd name="connsiteX18" fmla="*/ 80269 w 147110"/>
                <a:gd name="connsiteY18" fmla="*/ 33873 h 82062"/>
                <a:gd name="connsiteX19" fmla="*/ 105698 w 147110"/>
                <a:gd name="connsiteY19" fmla="*/ 4167 h 82062"/>
                <a:gd name="connsiteX20" fmla="*/ 119636 w 147110"/>
                <a:gd name="connsiteY20" fmla="*/ 24776 h 82062"/>
                <a:gd name="connsiteX21" fmla="*/ 119636 w 147110"/>
                <a:gd name="connsiteY21" fmla="*/ 68035 h 82062"/>
                <a:gd name="connsiteX22" fmla="*/ 104944 w 147110"/>
                <a:gd name="connsiteY22" fmla="*/ 76390 h 82062"/>
                <a:gd name="connsiteX23" fmla="*/ 104944 w 147110"/>
                <a:gd name="connsiteY23" fmla="*/ 82145 h 82062"/>
                <a:gd name="connsiteX24" fmla="*/ 126229 w 147110"/>
                <a:gd name="connsiteY24" fmla="*/ 81588 h 82062"/>
                <a:gd name="connsiteX25" fmla="*/ 147325 w 147110"/>
                <a:gd name="connsiteY25" fmla="*/ 82145 h 82062"/>
                <a:gd name="connsiteX26" fmla="*/ 147325 w 147110"/>
                <a:gd name="connsiteY26" fmla="*/ 76390 h 82062"/>
                <a:gd name="connsiteX27" fmla="*/ 132633 w 147110"/>
                <a:gd name="connsiteY27" fmla="*/ 70820 h 82062"/>
                <a:gd name="connsiteX28" fmla="*/ 132633 w 147110"/>
                <a:gd name="connsiteY28" fmla="*/ 35358 h 82062"/>
                <a:gd name="connsiteX29" fmla="*/ 126794 w 147110"/>
                <a:gd name="connsiteY29" fmla="*/ 6952 h 82062"/>
                <a:gd name="connsiteX30" fmla="*/ 107016 w 147110"/>
                <a:gd name="connsiteY30" fmla="*/ 83 h 82062"/>
                <a:gd name="connsiteX31" fmla="*/ 79704 w 147110"/>
                <a:gd name="connsiteY31" fmla="*/ 18278 h 82062"/>
                <a:gd name="connsiteX32" fmla="*/ 54652 w 147110"/>
                <a:gd name="connsiteY32" fmla="*/ 83 h 82062"/>
                <a:gd name="connsiteX33" fmla="*/ 26774 w 147110"/>
                <a:gd name="connsiteY33" fmla="*/ 19577 h 82062"/>
                <a:gd name="connsiteX34" fmla="*/ 26774 w 147110"/>
                <a:gd name="connsiteY34" fmla="*/ 83 h 82062"/>
                <a:gd name="connsiteX35" fmla="*/ 215 w 147110"/>
                <a:gd name="connsiteY35" fmla="*/ 2125 h 82062"/>
                <a:gd name="connsiteX36" fmla="*/ 215 w 147110"/>
                <a:gd name="connsiteY36" fmla="*/ 7880 h 82062"/>
                <a:gd name="connsiteX37" fmla="*/ 14907 w 147110"/>
                <a:gd name="connsiteY37" fmla="*/ 18278 h 8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110" h="82062">
                  <a:moveTo>
                    <a:pt x="14907" y="18278"/>
                  </a:moveTo>
                  <a:lnTo>
                    <a:pt x="14907" y="68035"/>
                  </a:lnTo>
                  <a:cubicBezTo>
                    <a:pt x="14907" y="76390"/>
                    <a:pt x="12835" y="76390"/>
                    <a:pt x="215" y="76390"/>
                  </a:cubicBezTo>
                  <a:lnTo>
                    <a:pt x="215" y="82145"/>
                  </a:lnTo>
                  <a:cubicBezTo>
                    <a:pt x="6808" y="81960"/>
                    <a:pt x="16414" y="81588"/>
                    <a:pt x="21500" y="81588"/>
                  </a:cubicBezTo>
                  <a:cubicBezTo>
                    <a:pt x="26397" y="81588"/>
                    <a:pt x="36192" y="81960"/>
                    <a:pt x="42596" y="82145"/>
                  </a:cubicBezTo>
                  <a:lnTo>
                    <a:pt x="42596" y="76390"/>
                  </a:lnTo>
                  <a:cubicBezTo>
                    <a:pt x="29976" y="76390"/>
                    <a:pt x="27904" y="76390"/>
                    <a:pt x="27904" y="68035"/>
                  </a:cubicBezTo>
                  <a:lnTo>
                    <a:pt x="27904" y="33873"/>
                  </a:lnTo>
                  <a:cubicBezTo>
                    <a:pt x="27904" y="14564"/>
                    <a:pt x="41278" y="4167"/>
                    <a:pt x="53333" y="4167"/>
                  </a:cubicBezTo>
                  <a:cubicBezTo>
                    <a:pt x="65200" y="4167"/>
                    <a:pt x="67272" y="14193"/>
                    <a:pt x="67272" y="24776"/>
                  </a:cubicBezTo>
                  <a:lnTo>
                    <a:pt x="67272" y="68035"/>
                  </a:lnTo>
                  <a:cubicBezTo>
                    <a:pt x="67272" y="76390"/>
                    <a:pt x="65200" y="76390"/>
                    <a:pt x="52580" y="76390"/>
                  </a:cubicBezTo>
                  <a:lnTo>
                    <a:pt x="52580" y="82145"/>
                  </a:lnTo>
                  <a:cubicBezTo>
                    <a:pt x="59172" y="81960"/>
                    <a:pt x="68779" y="81588"/>
                    <a:pt x="73864" y="81588"/>
                  </a:cubicBezTo>
                  <a:cubicBezTo>
                    <a:pt x="78762" y="81588"/>
                    <a:pt x="88557" y="81960"/>
                    <a:pt x="94961" y="82145"/>
                  </a:cubicBezTo>
                  <a:lnTo>
                    <a:pt x="94961" y="76390"/>
                  </a:lnTo>
                  <a:cubicBezTo>
                    <a:pt x="82341" y="76390"/>
                    <a:pt x="80269" y="76390"/>
                    <a:pt x="80269" y="68035"/>
                  </a:cubicBezTo>
                  <a:lnTo>
                    <a:pt x="80269" y="33873"/>
                  </a:lnTo>
                  <a:cubicBezTo>
                    <a:pt x="80269" y="14564"/>
                    <a:pt x="93642" y="4167"/>
                    <a:pt x="105698" y="4167"/>
                  </a:cubicBezTo>
                  <a:cubicBezTo>
                    <a:pt x="117564" y="4167"/>
                    <a:pt x="119636" y="14193"/>
                    <a:pt x="119636" y="24776"/>
                  </a:cubicBezTo>
                  <a:lnTo>
                    <a:pt x="119636" y="68035"/>
                  </a:lnTo>
                  <a:cubicBezTo>
                    <a:pt x="119636" y="76390"/>
                    <a:pt x="117564" y="76390"/>
                    <a:pt x="104944" y="76390"/>
                  </a:cubicBezTo>
                  <a:lnTo>
                    <a:pt x="104944" y="82145"/>
                  </a:lnTo>
                  <a:cubicBezTo>
                    <a:pt x="111537" y="81960"/>
                    <a:pt x="121143" y="81588"/>
                    <a:pt x="126229" y="81588"/>
                  </a:cubicBezTo>
                  <a:cubicBezTo>
                    <a:pt x="131126" y="81588"/>
                    <a:pt x="140921" y="81960"/>
                    <a:pt x="147325" y="82145"/>
                  </a:cubicBezTo>
                  <a:lnTo>
                    <a:pt x="147325" y="76390"/>
                  </a:lnTo>
                  <a:cubicBezTo>
                    <a:pt x="137531" y="76390"/>
                    <a:pt x="132822" y="76390"/>
                    <a:pt x="132633" y="70820"/>
                  </a:cubicBezTo>
                  <a:lnTo>
                    <a:pt x="132633" y="35358"/>
                  </a:lnTo>
                  <a:cubicBezTo>
                    <a:pt x="132633" y="19392"/>
                    <a:pt x="132633" y="13636"/>
                    <a:pt x="126794" y="6952"/>
                  </a:cubicBezTo>
                  <a:cubicBezTo>
                    <a:pt x="124157" y="3796"/>
                    <a:pt x="117941" y="83"/>
                    <a:pt x="107016" y="83"/>
                  </a:cubicBezTo>
                  <a:cubicBezTo>
                    <a:pt x="91194" y="83"/>
                    <a:pt x="82906" y="11222"/>
                    <a:pt x="79704" y="18278"/>
                  </a:cubicBezTo>
                  <a:cubicBezTo>
                    <a:pt x="77067" y="2125"/>
                    <a:pt x="63128" y="83"/>
                    <a:pt x="54652" y="83"/>
                  </a:cubicBezTo>
                  <a:cubicBezTo>
                    <a:pt x="40901" y="83"/>
                    <a:pt x="32048" y="8066"/>
                    <a:pt x="26774" y="19577"/>
                  </a:cubicBezTo>
                  <a:lnTo>
                    <a:pt x="26774" y="83"/>
                  </a:lnTo>
                  <a:lnTo>
                    <a:pt x="215" y="2125"/>
                  </a:lnTo>
                  <a:lnTo>
                    <a:pt x="215" y="7880"/>
                  </a:lnTo>
                  <a:cubicBezTo>
                    <a:pt x="13400" y="7880"/>
                    <a:pt x="14907" y="9180"/>
                    <a:pt x="14907" y="18278"/>
                  </a:cubicBezTo>
                  <a:close/>
                </a:path>
              </a:pathLst>
            </a:custGeom>
            <a:solidFill>
              <a:srgbClr val="000000"/>
            </a:solidFill>
            <a:ln w="18907"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0B736923-3E4F-0805-FEC0-05B193B05541}"/>
                </a:ext>
              </a:extLst>
            </p:cNvPr>
            <p:cNvSpPr/>
            <p:nvPr>
              <p:custDataLst>
                <p:tags r:id="rId148"/>
              </p:custDataLst>
            </p:nvPr>
          </p:nvSpPr>
          <p:spPr>
            <a:xfrm>
              <a:off x="8744566" y="2654442"/>
              <a:ext cx="115941" cy="116308"/>
            </a:xfrm>
            <a:custGeom>
              <a:avLst/>
              <a:gdLst>
                <a:gd name="connsiteX0" fmla="*/ 55037 w 84950"/>
                <a:gd name="connsiteY0" fmla="*/ 69149 h 85219"/>
                <a:gd name="connsiteX1" fmla="*/ 69729 w 84950"/>
                <a:gd name="connsiteY1" fmla="*/ 84373 h 85219"/>
                <a:gd name="connsiteX2" fmla="*/ 85174 w 84950"/>
                <a:gd name="connsiteY2" fmla="*/ 66735 h 85219"/>
                <a:gd name="connsiteX3" fmla="*/ 85174 w 84950"/>
                <a:gd name="connsiteY3" fmla="*/ 56338 h 85219"/>
                <a:gd name="connsiteX4" fmla="*/ 80465 w 84950"/>
                <a:gd name="connsiteY4" fmla="*/ 56338 h 85219"/>
                <a:gd name="connsiteX5" fmla="*/ 80465 w 84950"/>
                <a:gd name="connsiteY5" fmla="*/ 66735 h 85219"/>
                <a:gd name="connsiteX6" fmla="*/ 73684 w 84950"/>
                <a:gd name="connsiteY6" fmla="*/ 78618 h 85219"/>
                <a:gd name="connsiteX7" fmla="*/ 66715 w 84950"/>
                <a:gd name="connsiteY7" fmla="*/ 69335 h 85219"/>
                <a:gd name="connsiteX8" fmla="*/ 66715 w 84950"/>
                <a:gd name="connsiteY8" fmla="*/ 32202 h 85219"/>
                <a:gd name="connsiteX9" fmla="*/ 59934 w 84950"/>
                <a:gd name="connsiteY9" fmla="*/ 10294 h 85219"/>
                <a:gd name="connsiteX10" fmla="*/ 34129 w 84950"/>
                <a:gd name="connsiteY10" fmla="*/ 83 h 85219"/>
                <a:gd name="connsiteX11" fmla="*/ 5686 w 84950"/>
                <a:gd name="connsiteY11" fmla="*/ 21062 h 85219"/>
                <a:gd name="connsiteX12" fmla="*/ 14351 w 84950"/>
                <a:gd name="connsiteY12" fmla="*/ 29789 h 85219"/>
                <a:gd name="connsiteX13" fmla="*/ 23015 w 84950"/>
                <a:gd name="connsiteY13" fmla="*/ 21248 h 85219"/>
                <a:gd name="connsiteX14" fmla="*/ 13409 w 84950"/>
                <a:gd name="connsiteY14" fmla="*/ 12708 h 85219"/>
                <a:gd name="connsiteX15" fmla="*/ 33752 w 84950"/>
                <a:gd name="connsiteY15" fmla="*/ 4167 h 85219"/>
                <a:gd name="connsiteX16" fmla="*/ 53718 w 84950"/>
                <a:gd name="connsiteY16" fmla="*/ 27932 h 85219"/>
                <a:gd name="connsiteX17" fmla="*/ 53718 w 84950"/>
                <a:gd name="connsiteY17" fmla="*/ 34801 h 85219"/>
                <a:gd name="connsiteX18" fmla="*/ 19060 w 84950"/>
                <a:gd name="connsiteY18" fmla="*/ 41485 h 85219"/>
                <a:gd name="connsiteX19" fmla="*/ 223 w 84950"/>
                <a:gd name="connsiteY19" fmla="*/ 65621 h 85219"/>
                <a:gd name="connsiteX20" fmla="*/ 30361 w 84950"/>
                <a:gd name="connsiteY20" fmla="*/ 85302 h 85219"/>
                <a:gd name="connsiteX21" fmla="*/ 55037 w 84950"/>
                <a:gd name="connsiteY21" fmla="*/ 69149 h 85219"/>
                <a:gd name="connsiteX22" fmla="*/ 53718 w 84950"/>
                <a:gd name="connsiteY22" fmla="*/ 38700 h 85219"/>
                <a:gd name="connsiteX23" fmla="*/ 53718 w 84950"/>
                <a:gd name="connsiteY23" fmla="*/ 57267 h 85219"/>
                <a:gd name="connsiteX24" fmla="*/ 31680 w 84950"/>
                <a:gd name="connsiteY24" fmla="*/ 81217 h 85219"/>
                <a:gd name="connsiteX25" fmla="*/ 14727 w 84950"/>
                <a:gd name="connsiteY25" fmla="*/ 65436 h 85219"/>
                <a:gd name="connsiteX26" fmla="*/ 53718 w 84950"/>
                <a:gd name="connsiteY26" fmla="*/ 38700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50" h="85219">
                  <a:moveTo>
                    <a:pt x="55037" y="69149"/>
                  </a:moveTo>
                  <a:cubicBezTo>
                    <a:pt x="55790" y="76576"/>
                    <a:pt x="60876" y="84373"/>
                    <a:pt x="69729" y="84373"/>
                  </a:cubicBezTo>
                  <a:cubicBezTo>
                    <a:pt x="73684" y="84373"/>
                    <a:pt x="85174" y="81774"/>
                    <a:pt x="85174" y="66735"/>
                  </a:cubicBezTo>
                  <a:lnTo>
                    <a:pt x="85174" y="56338"/>
                  </a:lnTo>
                  <a:lnTo>
                    <a:pt x="80465" y="56338"/>
                  </a:lnTo>
                  <a:lnTo>
                    <a:pt x="80465" y="66735"/>
                  </a:lnTo>
                  <a:cubicBezTo>
                    <a:pt x="80465" y="77504"/>
                    <a:pt x="75756" y="78618"/>
                    <a:pt x="73684" y="78618"/>
                  </a:cubicBezTo>
                  <a:cubicBezTo>
                    <a:pt x="67468" y="78618"/>
                    <a:pt x="66715" y="70263"/>
                    <a:pt x="66715" y="69335"/>
                  </a:cubicBezTo>
                  <a:lnTo>
                    <a:pt x="66715" y="32202"/>
                  </a:lnTo>
                  <a:cubicBezTo>
                    <a:pt x="66715" y="24404"/>
                    <a:pt x="66715" y="17164"/>
                    <a:pt x="59934" y="10294"/>
                  </a:cubicBezTo>
                  <a:cubicBezTo>
                    <a:pt x="52588" y="3053"/>
                    <a:pt x="43170" y="83"/>
                    <a:pt x="34129" y="83"/>
                  </a:cubicBezTo>
                  <a:cubicBezTo>
                    <a:pt x="18683" y="83"/>
                    <a:pt x="5686" y="8809"/>
                    <a:pt x="5686" y="21062"/>
                  </a:cubicBezTo>
                  <a:cubicBezTo>
                    <a:pt x="5686" y="26632"/>
                    <a:pt x="9453" y="29789"/>
                    <a:pt x="14351" y="29789"/>
                  </a:cubicBezTo>
                  <a:cubicBezTo>
                    <a:pt x="19625" y="29789"/>
                    <a:pt x="23015" y="26075"/>
                    <a:pt x="23015" y="21248"/>
                  </a:cubicBezTo>
                  <a:cubicBezTo>
                    <a:pt x="23015" y="19020"/>
                    <a:pt x="22073" y="12893"/>
                    <a:pt x="13409" y="12708"/>
                  </a:cubicBezTo>
                  <a:cubicBezTo>
                    <a:pt x="18495" y="6209"/>
                    <a:pt x="27724" y="4167"/>
                    <a:pt x="33752" y="4167"/>
                  </a:cubicBezTo>
                  <a:cubicBezTo>
                    <a:pt x="42981" y="4167"/>
                    <a:pt x="53718" y="11408"/>
                    <a:pt x="53718" y="27932"/>
                  </a:cubicBezTo>
                  <a:lnTo>
                    <a:pt x="53718" y="34801"/>
                  </a:lnTo>
                  <a:cubicBezTo>
                    <a:pt x="44112" y="35358"/>
                    <a:pt x="30926" y="35915"/>
                    <a:pt x="19060" y="41485"/>
                  </a:cubicBezTo>
                  <a:cubicBezTo>
                    <a:pt x="4933" y="47798"/>
                    <a:pt x="223" y="57452"/>
                    <a:pt x="223" y="65621"/>
                  </a:cubicBezTo>
                  <a:cubicBezTo>
                    <a:pt x="223" y="80660"/>
                    <a:pt x="18495" y="85302"/>
                    <a:pt x="30361" y="85302"/>
                  </a:cubicBezTo>
                  <a:cubicBezTo>
                    <a:pt x="42793" y="85302"/>
                    <a:pt x="51458" y="77875"/>
                    <a:pt x="55037" y="69149"/>
                  </a:cubicBezTo>
                  <a:close/>
                  <a:moveTo>
                    <a:pt x="53718" y="38700"/>
                  </a:moveTo>
                  <a:lnTo>
                    <a:pt x="53718" y="57267"/>
                  </a:lnTo>
                  <a:cubicBezTo>
                    <a:pt x="53718" y="74905"/>
                    <a:pt x="40156" y="81217"/>
                    <a:pt x="31680" y="81217"/>
                  </a:cubicBezTo>
                  <a:cubicBezTo>
                    <a:pt x="22450" y="81217"/>
                    <a:pt x="14727" y="74719"/>
                    <a:pt x="14727" y="65436"/>
                  </a:cubicBezTo>
                  <a:cubicBezTo>
                    <a:pt x="14727" y="55224"/>
                    <a:pt x="22638" y="39814"/>
                    <a:pt x="53718" y="38700"/>
                  </a:cubicBezTo>
                  <a:close/>
                </a:path>
              </a:pathLst>
            </a:custGeom>
            <a:solidFill>
              <a:srgbClr val="000000"/>
            </a:solidFill>
            <a:ln w="18907"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5E18406F-B420-2F9E-EB68-7E4A9F5905A0}"/>
                </a:ext>
              </a:extLst>
            </p:cNvPr>
            <p:cNvSpPr/>
            <p:nvPr>
              <p:custDataLst>
                <p:tags r:id="rId149"/>
              </p:custDataLst>
            </p:nvPr>
          </p:nvSpPr>
          <p:spPr>
            <a:xfrm>
              <a:off x="8865393" y="2658749"/>
              <a:ext cx="129567" cy="109212"/>
            </a:xfrm>
            <a:custGeom>
              <a:avLst/>
              <a:gdLst>
                <a:gd name="connsiteX0" fmla="*/ 52028 w 94934"/>
                <a:gd name="connsiteY0" fmla="*/ 36472 h 80020"/>
                <a:gd name="connsiteX1" fmla="*/ 69357 w 94934"/>
                <a:gd name="connsiteY1" fmla="*/ 15493 h 80020"/>
                <a:gd name="connsiteX2" fmla="*/ 91772 w 94934"/>
                <a:gd name="connsiteY2" fmla="*/ 5838 h 80020"/>
                <a:gd name="connsiteX3" fmla="*/ 91772 w 94934"/>
                <a:gd name="connsiteY3" fmla="*/ 83 h 80020"/>
                <a:gd name="connsiteX4" fmla="*/ 76326 w 94934"/>
                <a:gd name="connsiteY4" fmla="*/ 640 h 80020"/>
                <a:gd name="connsiteX5" fmla="*/ 58244 w 94934"/>
                <a:gd name="connsiteY5" fmla="*/ 83 h 80020"/>
                <a:gd name="connsiteX6" fmla="*/ 58244 w 94934"/>
                <a:gd name="connsiteY6" fmla="*/ 5838 h 80020"/>
                <a:gd name="connsiteX7" fmla="*/ 63706 w 94934"/>
                <a:gd name="connsiteY7" fmla="*/ 11594 h 80020"/>
                <a:gd name="connsiteX8" fmla="*/ 60881 w 94934"/>
                <a:gd name="connsiteY8" fmla="*/ 18092 h 80020"/>
                <a:gd name="connsiteX9" fmla="*/ 49202 w 94934"/>
                <a:gd name="connsiteY9" fmla="*/ 32574 h 80020"/>
                <a:gd name="connsiteX10" fmla="*/ 34510 w 94934"/>
                <a:gd name="connsiteY10" fmla="*/ 13822 h 80020"/>
                <a:gd name="connsiteX11" fmla="*/ 32815 w 94934"/>
                <a:gd name="connsiteY11" fmla="*/ 10480 h 80020"/>
                <a:gd name="connsiteX12" fmla="*/ 39408 w 94934"/>
                <a:gd name="connsiteY12" fmla="*/ 5838 h 80020"/>
                <a:gd name="connsiteX13" fmla="*/ 39408 w 94934"/>
                <a:gd name="connsiteY13" fmla="*/ 83 h 80020"/>
                <a:gd name="connsiteX14" fmla="*/ 19065 w 94934"/>
                <a:gd name="connsiteY14" fmla="*/ 640 h 80020"/>
                <a:gd name="connsiteX15" fmla="*/ 1170 w 94934"/>
                <a:gd name="connsiteY15" fmla="*/ 83 h 80020"/>
                <a:gd name="connsiteX16" fmla="*/ 1170 w 94934"/>
                <a:gd name="connsiteY16" fmla="*/ 5838 h 80020"/>
                <a:gd name="connsiteX17" fmla="*/ 23397 w 94934"/>
                <a:gd name="connsiteY17" fmla="*/ 17164 h 80020"/>
                <a:gd name="connsiteX18" fmla="*/ 42045 w 94934"/>
                <a:gd name="connsiteY18" fmla="*/ 41114 h 80020"/>
                <a:gd name="connsiteX19" fmla="*/ 24339 w 94934"/>
                <a:gd name="connsiteY19" fmla="*/ 63208 h 80020"/>
                <a:gd name="connsiteX20" fmla="*/ 228 w 94934"/>
                <a:gd name="connsiteY20" fmla="*/ 74348 h 80020"/>
                <a:gd name="connsiteX21" fmla="*/ 228 w 94934"/>
                <a:gd name="connsiteY21" fmla="*/ 80103 h 80020"/>
                <a:gd name="connsiteX22" fmla="*/ 15862 w 94934"/>
                <a:gd name="connsiteY22" fmla="*/ 79546 h 80020"/>
                <a:gd name="connsiteX23" fmla="*/ 33757 w 94934"/>
                <a:gd name="connsiteY23" fmla="*/ 80103 h 80020"/>
                <a:gd name="connsiteX24" fmla="*/ 33757 w 94934"/>
                <a:gd name="connsiteY24" fmla="*/ 74348 h 80020"/>
                <a:gd name="connsiteX25" fmla="*/ 28294 w 94934"/>
                <a:gd name="connsiteY25" fmla="*/ 68592 h 80020"/>
                <a:gd name="connsiteX26" fmla="*/ 45247 w 94934"/>
                <a:gd name="connsiteY26" fmla="*/ 45013 h 80020"/>
                <a:gd name="connsiteX27" fmla="*/ 59562 w 94934"/>
                <a:gd name="connsiteY27" fmla="*/ 63579 h 80020"/>
                <a:gd name="connsiteX28" fmla="*/ 63518 w 94934"/>
                <a:gd name="connsiteY28" fmla="*/ 69706 h 80020"/>
                <a:gd name="connsiteX29" fmla="*/ 56737 w 94934"/>
                <a:gd name="connsiteY29" fmla="*/ 74348 h 80020"/>
                <a:gd name="connsiteX30" fmla="*/ 56737 w 94934"/>
                <a:gd name="connsiteY30" fmla="*/ 80103 h 80020"/>
                <a:gd name="connsiteX31" fmla="*/ 77080 w 94934"/>
                <a:gd name="connsiteY31" fmla="*/ 79546 h 80020"/>
                <a:gd name="connsiteX32" fmla="*/ 95163 w 94934"/>
                <a:gd name="connsiteY32" fmla="*/ 80103 h 80020"/>
                <a:gd name="connsiteX33" fmla="*/ 95163 w 94934"/>
                <a:gd name="connsiteY33" fmla="*/ 74348 h 80020"/>
                <a:gd name="connsiteX34" fmla="*/ 77268 w 94934"/>
                <a:gd name="connsiteY34" fmla="*/ 68592 h 80020"/>
                <a:gd name="connsiteX35" fmla="*/ 52028 w 94934"/>
                <a:gd name="connsiteY35" fmla="*/ 36472 h 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4934" h="80020">
                  <a:moveTo>
                    <a:pt x="52028" y="36472"/>
                  </a:moveTo>
                  <a:cubicBezTo>
                    <a:pt x="57679" y="29417"/>
                    <a:pt x="64836" y="20320"/>
                    <a:pt x="69357" y="15493"/>
                  </a:cubicBezTo>
                  <a:cubicBezTo>
                    <a:pt x="75196" y="8809"/>
                    <a:pt x="82919" y="6024"/>
                    <a:pt x="91772" y="5838"/>
                  </a:cubicBezTo>
                  <a:lnTo>
                    <a:pt x="91772" y="83"/>
                  </a:lnTo>
                  <a:cubicBezTo>
                    <a:pt x="86875" y="454"/>
                    <a:pt x="81224" y="640"/>
                    <a:pt x="76326" y="640"/>
                  </a:cubicBezTo>
                  <a:cubicBezTo>
                    <a:pt x="70676" y="640"/>
                    <a:pt x="60692" y="268"/>
                    <a:pt x="58244" y="83"/>
                  </a:cubicBezTo>
                  <a:lnTo>
                    <a:pt x="58244" y="5838"/>
                  </a:lnTo>
                  <a:cubicBezTo>
                    <a:pt x="62199" y="6209"/>
                    <a:pt x="63706" y="8623"/>
                    <a:pt x="63706" y="11594"/>
                  </a:cubicBezTo>
                  <a:cubicBezTo>
                    <a:pt x="63706" y="14564"/>
                    <a:pt x="61823" y="16978"/>
                    <a:pt x="60881" y="18092"/>
                  </a:cubicBezTo>
                  <a:lnTo>
                    <a:pt x="49202" y="32574"/>
                  </a:lnTo>
                  <a:lnTo>
                    <a:pt x="34510" y="13822"/>
                  </a:lnTo>
                  <a:cubicBezTo>
                    <a:pt x="32815" y="11965"/>
                    <a:pt x="32815" y="11594"/>
                    <a:pt x="32815" y="10480"/>
                  </a:cubicBezTo>
                  <a:cubicBezTo>
                    <a:pt x="32815" y="7695"/>
                    <a:pt x="35640" y="6024"/>
                    <a:pt x="39408" y="5838"/>
                  </a:cubicBezTo>
                  <a:lnTo>
                    <a:pt x="39408" y="83"/>
                  </a:lnTo>
                  <a:cubicBezTo>
                    <a:pt x="34510" y="268"/>
                    <a:pt x="22078" y="640"/>
                    <a:pt x="19065" y="640"/>
                  </a:cubicBezTo>
                  <a:cubicBezTo>
                    <a:pt x="15109" y="640"/>
                    <a:pt x="6256" y="454"/>
                    <a:pt x="1170" y="83"/>
                  </a:cubicBezTo>
                  <a:lnTo>
                    <a:pt x="1170" y="5838"/>
                  </a:lnTo>
                  <a:cubicBezTo>
                    <a:pt x="14356" y="5838"/>
                    <a:pt x="14544" y="6024"/>
                    <a:pt x="23397" y="17164"/>
                  </a:cubicBezTo>
                  <a:lnTo>
                    <a:pt x="42045" y="41114"/>
                  </a:lnTo>
                  <a:lnTo>
                    <a:pt x="24339" y="63208"/>
                  </a:lnTo>
                  <a:cubicBezTo>
                    <a:pt x="15297" y="73976"/>
                    <a:pt x="4184" y="74348"/>
                    <a:pt x="228" y="74348"/>
                  </a:cubicBezTo>
                  <a:lnTo>
                    <a:pt x="228" y="80103"/>
                  </a:lnTo>
                  <a:cubicBezTo>
                    <a:pt x="5126" y="79732"/>
                    <a:pt x="10965" y="79546"/>
                    <a:pt x="15862" y="79546"/>
                  </a:cubicBezTo>
                  <a:cubicBezTo>
                    <a:pt x="21325" y="79546"/>
                    <a:pt x="29236" y="79917"/>
                    <a:pt x="33757" y="80103"/>
                  </a:cubicBezTo>
                  <a:lnTo>
                    <a:pt x="33757" y="74348"/>
                  </a:lnTo>
                  <a:cubicBezTo>
                    <a:pt x="29613" y="73791"/>
                    <a:pt x="28294" y="71377"/>
                    <a:pt x="28294" y="68592"/>
                  </a:cubicBezTo>
                  <a:cubicBezTo>
                    <a:pt x="28294" y="64507"/>
                    <a:pt x="33757" y="58381"/>
                    <a:pt x="45247" y="45013"/>
                  </a:cubicBezTo>
                  <a:lnTo>
                    <a:pt x="59562" y="63579"/>
                  </a:lnTo>
                  <a:cubicBezTo>
                    <a:pt x="61069" y="65621"/>
                    <a:pt x="63518" y="68592"/>
                    <a:pt x="63518" y="69706"/>
                  </a:cubicBezTo>
                  <a:cubicBezTo>
                    <a:pt x="63518" y="71377"/>
                    <a:pt x="61823" y="74162"/>
                    <a:pt x="56737" y="74348"/>
                  </a:cubicBezTo>
                  <a:lnTo>
                    <a:pt x="56737" y="80103"/>
                  </a:lnTo>
                  <a:cubicBezTo>
                    <a:pt x="62388" y="79917"/>
                    <a:pt x="72936" y="79546"/>
                    <a:pt x="77080" y="79546"/>
                  </a:cubicBezTo>
                  <a:cubicBezTo>
                    <a:pt x="82166" y="79546"/>
                    <a:pt x="89512" y="79732"/>
                    <a:pt x="95163" y="80103"/>
                  </a:cubicBezTo>
                  <a:lnTo>
                    <a:pt x="95163" y="74348"/>
                  </a:lnTo>
                  <a:cubicBezTo>
                    <a:pt x="84991" y="74348"/>
                    <a:pt x="81601" y="73976"/>
                    <a:pt x="77268" y="68592"/>
                  </a:cubicBezTo>
                  <a:lnTo>
                    <a:pt x="52028" y="36472"/>
                  </a:lnTo>
                  <a:close/>
                </a:path>
              </a:pathLst>
            </a:custGeom>
            <a:solidFill>
              <a:srgbClr val="000000"/>
            </a:solidFill>
            <a:ln w="18907"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38B93870-CA08-CA43-3967-94457147B33F}"/>
                </a:ext>
              </a:extLst>
            </p:cNvPr>
            <p:cNvSpPr/>
            <p:nvPr>
              <p:custDataLst>
                <p:tags r:id="rId150"/>
              </p:custDataLst>
            </p:nvPr>
          </p:nvSpPr>
          <p:spPr>
            <a:xfrm>
              <a:off x="9023439" y="2577917"/>
              <a:ext cx="59641" cy="253394"/>
            </a:xfrm>
            <a:custGeom>
              <a:avLst/>
              <a:gdLst>
                <a:gd name="connsiteX0" fmla="*/ 43934 w 43699"/>
                <a:gd name="connsiteY0" fmla="*/ 183888 h 185662"/>
                <a:gd name="connsiteX1" fmla="*/ 40731 w 43699"/>
                <a:gd name="connsiteY1" fmla="*/ 179804 h 185662"/>
                <a:gd name="connsiteX2" fmla="*/ 11159 w 43699"/>
                <a:gd name="connsiteY2" fmla="*/ 92914 h 185662"/>
                <a:gd name="connsiteX3" fmla="*/ 41485 w 43699"/>
                <a:gd name="connsiteY3" fmla="*/ 5095 h 185662"/>
                <a:gd name="connsiteX4" fmla="*/ 43934 w 43699"/>
                <a:gd name="connsiteY4" fmla="*/ 1939 h 185662"/>
                <a:gd name="connsiteX5" fmla="*/ 42050 w 43699"/>
                <a:gd name="connsiteY5" fmla="*/ 83 h 185662"/>
                <a:gd name="connsiteX6" fmla="*/ 12100 w 43699"/>
                <a:gd name="connsiteY6" fmla="*/ 36287 h 185662"/>
                <a:gd name="connsiteX7" fmla="*/ 234 w 43699"/>
                <a:gd name="connsiteY7" fmla="*/ 92914 h 185662"/>
                <a:gd name="connsiteX8" fmla="*/ 12666 w 43699"/>
                <a:gd name="connsiteY8" fmla="*/ 150841 h 185662"/>
                <a:gd name="connsiteX9" fmla="*/ 42050 w 43699"/>
                <a:gd name="connsiteY9" fmla="*/ 185745 h 185662"/>
                <a:gd name="connsiteX10" fmla="*/ 43934 w 43699"/>
                <a:gd name="connsiteY10" fmla="*/ 183888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99" h="185662">
                  <a:moveTo>
                    <a:pt x="43934" y="183888"/>
                  </a:moveTo>
                  <a:cubicBezTo>
                    <a:pt x="43934" y="183331"/>
                    <a:pt x="43934" y="182960"/>
                    <a:pt x="40731" y="179804"/>
                  </a:cubicBezTo>
                  <a:cubicBezTo>
                    <a:pt x="17186" y="156410"/>
                    <a:pt x="11159" y="121320"/>
                    <a:pt x="11159" y="92914"/>
                  </a:cubicBezTo>
                  <a:cubicBezTo>
                    <a:pt x="11159" y="60609"/>
                    <a:pt x="18316" y="28303"/>
                    <a:pt x="41485" y="5095"/>
                  </a:cubicBezTo>
                  <a:cubicBezTo>
                    <a:pt x="43934" y="2868"/>
                    <a:pt x="43934" y="2496"/>
                    <a:pt x="43934" y="1939"/>
                  </a:cubicBezTo>
                  <a:cubicBezTo>
                    <a:pt x="43934" y="640"/>
                    <a:pt x="43180" y="83"/>
                    <a:pt x="42050" y="83"/>
                  </a:cubicBezTo>
                  <a:cubicBezTo>
                    <a:pt x="40166" y="83"/>
                    <a:pt x="23214" y="12708"/>
                    <a:pt x="12100" y="36287"/>
                  </a:cubicBezTo>
                  <a:cubicBezTo>
                    <a:pt x="2494" y="56710"/>
                    <a:pt x="234" y="77318"/>
                    <a:pt x="234" y="92914"/>
                  </a:cubicBezTo>
                  <a:cubicBezTo>
                    <a:pt x="234" y="107396"/>
                    <a:pt x="2306" y="129861"/>
                    <a:pt x="12666" y="150841"/>
                  </a:cubicBezTo>
                  <a:cubicBezTo>
                    <a:pt x="23967" y="173677"/>
                    <a:pt x="40166" y="185745"/>
                    <a:pt x="42050" y="185745"/>
                  </a:cubicBezTo>
                  <a:cubicBezTo>
                    <a:pt x="43180" y="185745"/>
                    <a:pt x="43934" y="185188"/>
                    <a:pt x="43934" y="183888"/>
                  </a:cubicBezTo>
                  <a:close/>
                </a:path>
              </a:pathLst>
            </a:custGeom>
            <a:solidFill>
              <a:srgbClr val="000000"/>
            </a:solidFill>
            <a:ln w="18907"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10474998-1C76-202F-53C2-92C8B2575A6B}"/>
                </a:ext>
              </a:extLst>
            </p:cNvPr>
            <p:cNvSpPr/>
            <p:nvPr>
              <p:custDataLst>
                <p:tags r:id="rId151"/>
              </p:custDataLst>
            </p:nvPr>
          </p:nvSpPr>
          <p:spPr>
            <a:xfrm>
              <a:off x="9094106" y="2653429"/>
              <a:ext cx="154503" cy="163691"/>
            </a:xfrm>
            <a:custGeom>
              <a:avLst/>
              <a:gdLst>
                <a:gd name="connsiteX0" fmla="*/ 12858 w 113205"/>
                <a:gd name="connsiteY0" fmla="*/ 107952 h 119937"/>
                <a:gd name="connsiteX1" fmla="*/ 11728 w 113205"/>
                <a:gd name="connsiteY1" fmla="*/ 110923 h 119937"/>
                <a:gd name="connsiteX2" fmla="*/ 6830 w 113205"/>
                <a:gd name="connsiteY2" fmla="*/ 111294 h 119937"/>
                <a:gd name="connsiteX3" fmla="*/ 238 w 113205"/>
                <a:gd name="connsiteY3" fmla="*/ 116493 h 119937"/>
                <a:gd name="connsiteX4" fmla="*/ 3816 w 113205"/>
                <a:gd name="connsiteY4" fmla="*/ 120021 h 119937"/>
                <a:gd name="connsiteX5" fmla="*/ 21146 w 113205"/>
                <a:gd name="connsiteY5" fmla="*/ 119464 h 119937"/>
                <a:gd name="connsiteX6" fmla="*/ 41300 w 113205"/>
                <a:gd name="connsiteY6" fmla="*/ 120021 h 119937"/>
                <a:gd name="connsiteX7" fmla="*/ 46198 w 113205"/>
                <a:gd name="connsiteY7" fmla="*/ 114636 h 119937"/>
                <a:gd name="connsiteX8" fmla="*/ 41300 w 113205"/>
                <a:gd name="connsiteY8" fmla="*/ 111294 h 119937"/>
                <a:gd name="connsiteX9" fmla="*/ 33201 w 113205"/>
                <a:gd name="connsiteY9" fmla="*/ 111109 h 119937"/>
                <a:gd name="connsiteX10" fmla="*/ 41300 w 113205"/>
                <a:gd name="connsiteY10" fmla="*/ 78803 h 119937"/>
                <a:gd name="connsiteX11" fmla="*/ 60325 w 113205"/>
                <a:gd name="connsiteY11" fmla="*/ 85487 h 119937"/>
                <a:gd name="connsiteX12" fmla="*/ 113443 w 113205"/>
                <a:gd name="connsiteY12" fmla="*/ 30717 h 119937"/>
                <a:gd name="connsiteX13" fmla="*/ 80480 w 113205"/>
                <a:gd name="connsiteY13" fmla="*/ 83 h 119937"/>
                <a:gd name="connsiteX14" fmla="*/ 54297 w 113205"/>
                <a:gd name="connsiteY14" fmla="*/ 10108 h 119937"/>
                <a:gd name="connsiteX15" fmla="*/ 32636 w 113205"/>
                <a:gd name="connsiteY15" fmla="*/ 83 h 119937"/>
                <a:gd name="connsiteX16" fmla="*/ 16248 w 113205"/>
                <a:gd name="connsiteY16" fmla="*/ 10665 h 119937"/>
                <a:gd name="connsiteX17" fmla="*/ 9091 w 113205"/>
                <a:gd name="connsiteY17" fmla="*/ 29046 h 119937"/>
                <a:gd name="connsiteX18" fmla="*/ 13611 w 113205"/>
                <a:gd name="connsiteY18" fmla="*/ 31645 h 119937"/>
                <a:gd name="connsiteX19" fmla="*/ 17378 w 113205"/>
                <a:gd name="connsiteY19" fmla="*/ 30717 h 119937"/>
                <a:gd name="connsiteX20" fmla="*/ 18885 w 113205"/>
                <a:gd name="connsiteY20" fmla="*/ 25333 h 119937"/>
                <a:gd name="connsiteX21" fmla="*/ 31694 w 113205"/>
                <a:gd name="connsiteY21" fmla="*/ 6766 h 119937"/>
                <a:gd name="connsiteX22" fmla="*/ 36026 w 113205"/>
                <a:gd name="connsiteY22" fmla="*/ 13636 h 119937"/>
                <a:gd name="connsiteX23" fmla="*/ 34896 w 113205"/>
                <a:gd name="connsiteY23" fmla="*/ 21619 h 119937"/>
                <a:gd name="connsiteX24" fmla="*/ 12858 w 113205"/>
                <a:gd name="connsiteY24" fmla="*/ 107952 h 119937"/>
                <a:gd name="connsiteX25" fmla="*/ 56181 w 113205"/>
                <a:gd name="connsiteY25" fmla="*/ 18834 h 119937"/>
                <a:gd name="connsiteX26" fmla="*/ 79538 w 113205"/>
                <a:gd name="connsiteY26" fmla="*/ 6766 h 119937"/>
                <a:gd name="connsiteX27" fmla="*/ 92158 w 113205"/>
                <a:gd name="connsiteY27" fmla="*/ 20877 h 119937"/>
                <a:gd name="connsiteX28" fmla="*/ 82740 w 113205"/>
                <a:gd name="connsiteY28" fmla="*/ 60609 h 119937"/>
                <a:gd name="connsiteX29" fmla="*/ 59948 w 113205"/>
                <a:gd name="connsiteY29" fmla="*/ 78803 h 119937"/>
                <a:gd name="connsiteX30" fmla="*/ 44314 w 113205"/>
                <a:gd name="connsiteY30" fmla="*/ 68035 h 119937"/>
                <a:gd name="connsiteX31" fmla="*/ 44691 w 113205"/>
                <a:gd name="connsiteY31" fmla="*/ 65436 h 119937"/>
                <a:gd name="connsiteX32" fmla="*/ 56181 w 113205"/>
                <a:gd name="connsiteY32" fmla="*/ 18834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3205" h="119937">
                  <a:moveTo>
                    <a:pt x="12858" y="107952"/>
                  </a:moveTo>
                  <a:cubicBezTo>
                    <a:pt x="12104" y="110552"/>
                    <a:pt x="11916" y="110737"/>
                    <a:pt x="11728" y="110923"/>
                  </a:cubicBezTo>
                  <a:cubicBezTo>
                    <a:pt x="10597" y="111294"/>
                    <a:pt x="8526" y="111294"/>
                    <a:pt x="6830" y="111294"/>
                  </a:cubicBezTo>
                  <a:cubicBezTo>
                    <a:pt x="3628" y="111294"/>
                    <a:pt x="238" y="111294"/>
                    <a:pt x="238" y="116493"/>
                  </a:cubicBezTo>
                  <a:cubicBezTo>
                    <a:pt x="238" y="118535"/>
                    <a:pt x="1744" y="120021"/>
                    <a:pt x="3816" y="120021"/>
                  </a:cubicBezTo>
                  <a:cubicBezTo>
                    <a:pt x="9279" y="120021"/>
                    <a:pt x="15495" y="119464"/>
                    <a:pt x="21146" y="119464"/>
                  </a:cubicBezTo>
                  <a:cubicBezTo>
                    <a:pt x="27738" y="119464"/>
                    <a:pt x="34896" y="120021"/>
                    <a:pt x="41300" y="120021"/>
                  </a:cubicBezTo>
                  <a:cubicBezTo>
                    <a:pt x="42619" y="120021"/>
                    <a:pt x="46198" y="120021"/>
                    <a:pt x="46198" y="114636"/>
                  </a:cubicBezTo>
                  <a:cubicBezTo>
                    <a:pt x="46198" y="111480"/>
                    <a:pt x="43184" y="111294"/>
                    <a:pt x="41300" y="111294"/>
                  </a:cubicBezTo>
                  <a:cubicBezTo>
                    <a:pt x="38663" y="111294"/>
                    <a:pt x="35650" y="111294"/>
                    <a:pt x="33201" y="111109"/>
                  </a:cubicBezTo>
                  <a:lnTo>
                    <a:pt x="41300" y="78803"/>
                  </a:lnTo>
                  <a:cubicBezTo>
                    <a:pt x="44126" y="81403"/>
                    <a:pt x="50342" y="85487"/>
                    <a:pt x="60325" y="85487"/>
                  </a:cubicBezTo>
                  <a:cubicBezTo>
                    <a:pt x="93100" y="85487"/>
                    <a:pt x="113443" y="56153"/>
                    <a:pt x="113443" y="30717"/>
                  </a:cubicBezTo>
                  <a:cubicBezTo>
                    <a:pt x="113443" y="7880"/>
                    <a:pt x="96114" y="83"/>
                    <a:pt x="80480" y="83"/>
                  </a:cubicBezTo>
                  <a:cubicBezTo>
                    <a:pt x="67106" y="83"/>
                    <a:pt x="57311" y="7323"/>
                    <a:pt x="54297" y="10108"/>
                  </a:cubicBezTo>
                  <a:cubicBezTo>
                    <a:pt x="47140" y="83"/>
                    <a:pt x="34708" y="83"/>
                    <a:pt x="32636" y="83"/>
                  </a:cubicBezTo>
                  <a:cubicBezTo>
                    <a:pt x="25666" y="83"/>
                    <a:pt x="20204" y="3982"/>
                    <a:pt x="16248" y="10665"/>
                  </a:cubicBezTo>
                  <a:cubicBezTo>
                    <a:pt x="11539" y="18092"/>
                    <a:pt x="9091" y="28118"/>
                    <a:pt x="9091" y="29046"/>
                  </a:cubicBezTo>
                  <a:cubicBezTo>
                    <a:pt x="9091" y="31645"/>
                    <a:pt x="11916" y="31645"/>
                    <a:pt x="13611" y="31645"/>
                  </a:cubicBezTo>
                  <a:cubicBezTo>
                    <a:pt x="15683" y="31645"/>
                    <a:pt x="16437" y="31645"/>
                    <a:pt x="17378" y="30717"/>
                  </a:cubicBezTo>
                  <a:cubicBezTo>
                    <a:pt x="17755" y="30346"/>
                    <a:pt x="17755" y="29974"/>
                    <a:pt x="18885" y="25333"/>
                  </a:cubicBezTo>
                  <a:cubicBezTo>
                    <a:pt x="22653" y="10480"/>
                    <a:pt x="26985" y="6766"/>
                    <a:pt x="31694" y="6766"/>
                  </a:cubicBezTo>
                  <a:cubicBezTo>
                    <a:pt x="33766" y="6766"/>
                    <a:pt x="36026" y="7509"/>
                    <a:pt x="36026" y="13636"/>
                  </a:cubicBezTo>
                  <a:cubicBezTo>
                    <a:pt x="36026" y="16421"/>
                    <a:pt x="35650" y="19020"/>
                    <a:pt x="34896" y="21619"/>
                  </a:cubicBezTo>
                  <a:lnTo>
                    <a:pt x="12858" y="107952"/>
                  </a:lnTo>
                  <a:close/>
                  <a:moveTo>
                    <a:pt x="56181" y="18834"/>
                  </a:moveTo>
                  <a:cubicBezTo>
                    <a:pt x="61643" y="12522"/>
                    <a:pt x="70496" y="6766"/>
                    <a:pt x="79538" y="6766"/>
                  </a:cubicBezTo>
                  <a:cubicBezTo>
                    <a:pt x="91216" y="6766"/>
                    <a:pt x="92158" y="16792"/>
                    <a:pt x="92158" y="20877"/>
                  </a:cubicBezTo>
                  <a:cubicBezTo>
                    <a:pt x="92158" y="30531"/>
                    <a:pt x="85754" y="53368"/>
                    <a:pt x="82740" y="60609"/>
                  </a:cubicBezTo>
                  <a:cubicBezTo>
                    <a:pt x="76901" y="74162"/>
                    <a:pt x="67671" y="78803"/>
                    <a:pt x="59948" y="78803"/>
                  </a:cubicBezTo>
                  <a:cubicBezTo>
                    <a:pt x="48835" y="78803"/>
                    <a:pt x="44314" y="70077"/>
                    <a:pt x="44314" y="68035"/>
                  </a:cubicBezTo>
                  <a:lnTo>
                    <a:pt x="44691" y="65436"/>
                  </a:lnTo>
                  <a:lnTo>
                    <a:pt x="56181" y="18834"/>
                  </a:lnTo>
                  <a:close/>
                </a:path>
              </a:pathLst>
            </a:custGeom>
            <a:solidFill>
              <a:srgbClr val="FF0000"/>
            </a:solidFill>
            <a:ln w="18907"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8E191568-CA77-21D7-88CA-A27DB1565D5C}"/>
                </a:ext>
              </a:extLst>
            </p:cNvPr>
            <p:cNvSpPr/>
            <p:nvPr>
              <p:custDataLst>
                <p:tags r:id="rId152"/>
              </p:custDataLst>
            </p:nvPr>
          </p:nvSpPr>
          <p:spPr>
            <a:xfrm>
              <a:off x="9264504" y="2751680"/>
              <a:ext cx="77020" cy="79996"/>
            </a:xfrm>
            <a:custGeom>
              <a:avLst/>
              <a:gdLst>
                <a:gd name="connsiteX0" fmla="*/ 20944 w 56433"/>
                <a:gd name="connsiteY0" fmla="*/ 27767 h 58613"/>
                <a:gd name="connsiteX1" fmla="*/ 42173 w 56433"/>
                <a:gd name="connsiteY1" fmla="*/ 25038 h 58613"/>
                <a:gd name="connsiteX2" fmla="*/ 53776 w 56433"/>
                <a:gd name="connsiteY2" fmla="*/ 11522 h 58613"/>
                <a:gd name="connsiteX3" fmla="*/ 37426 w 56433"/>
                <a:gd name="connsiteY3" fmla="*/ 85 h 58613"/>
                <a:gd name="connsiteX4" fmla="*/ 244 w 56433"/>
                <a:gd name="connsiteY4" fmla="*/ 34265 h 58613"/>
                <a:gd name="connsiteX5" fmla="*/ 23977 w 56433"/>
                <a:gd name="connsiteY5" fmla="*/ 58699 h 58613"/>
                <a:gd name="connsiteX6" fmla="*/ 56677 w 56433"/>
                <a:gd name="connsiteY6" fmla="*/ 44013 h 58613"/>
                <a:gd name="connsiteX7" fmla="*/ 54435 w 56433"/>
                <a:gd name="connsiteY7" fmla="*/ 41803 h 58613"/>
                <a:gd name="connsiteX8" fmla="*/ 52325 w 56433"/>
                <a:gd name="connsiteY8" fmla="*/ 43103 h 58613"/>
                <a:gd name="connsiteX9" fmla="*/ 24241 w 56433"/>
                <a:gd name="connsiteY9" fmla="*/ 55060 h 58613"/>
                <a:gd name="connsiteX10" fmla="*/ 11056 w 56433"/>
                <a:gd name="connsiteY10" fmla="*/ 39334 h 58613"/>
                <a:gd name="connsiteX11" fmla="*/ 12638 w 56433"/>
                <a:gd name="connsiteY11" fmla="*/ 27767 h 58613"/>
                <a:gd name="connsiteX12" fmla="*/ 20944 w 56433"/>
                <a:gd name="connsiteY12" fmla="*/ 27767 h 58613"/>
                <a:gd name="connsiteX13" fmla="*/ 13693 w 56433"/>
                <a:gd name="connsiteY13" fmla="*/ 24128 h 58613"/>
                <a:gd name="connsiteX14" fmla="*/ 37426 w 56433"/>
                <a:gd name="connsiteY14" fmla="*/ 3724 h 58613"/>
                <a:gd name="connsiteX15" fmla="*/ 48106 w 56433"/>
                <a:gd name="connsiteY15" fmla="*/ 11522 h 58613"/>
                <a:gd name="connsiteX16" fmla="*/ 20153 w 56433"/>
                <a:gd name="connsiteY16" fmla="*/ 24128 h 58613"/>
                <a:gd name="connsiteX17" fmla="*/ 13693 w 56433"/>
                <a:gd name="connsiteY17" fmla="*/ 24128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3" h="58613">
                  <a:moveTo>
                    <a:pt x="20944" y="27767"/>
                  </a:moveTo>
                  <a:cubicBezTo>
                    <a:pt x="24636" y="27767"/>
                    <a:pt x="35053" y="27507"/>
                    <a:pt x="42173" y="25038"/>
                  </a:cubicBezTo>
                  <a:cubicBezTo>
                    <a:pt x="51930" y="21659"/>
                    <a:pt x="53776" y="15421"/>
                    <a:pt x="53776" y="11522"/>
                  </a:cubicBezTo>
                  <a:cubicBezTo>
                    <a:pt x="53776" y="4374"/>
                    <a:pt x="46524" y="85"/>
                    <a:pt x="37426" y="85"/>
                  </a:cubicBezTo>
                  <a:cubicBezTo>
                    <a:pt x="21604" y="85"/>
                    <a:pt x="244" y="12042"/>
                    <a:pt x="244" y="34265"/>
                  </a:cubicBezTo>
                  <a:cubicBezTo>
                    <a:pt x="244" y="47392"/>
                    <a:pt x="8550" y="58699"/>
                    <a:pt x="23977" y="58699"/>
                  </a:cubicBezTo>
                  <a:cubicBezTo>
                    <a:pt x="46260" y="58699"/>
                    <a:pt x="56677" y="45832"/>
                    <a:pt x="56677" y="44013"/>
                  </a:cubicBezTo>
                  <a:cubicBezTo>
                    <a:pt x="56677" y="43233"/>
                    <a:pt x="55490" y="41803"/>
                    <a:pt x="54435" y="41803"/>
                  </a:cubicBezTo>
                  <a:cubicBezTo>
                    <a:pt x="53644" y="41803"/>
                    <a:pt x="53380" y="42063"/>
                    <a:pt x="52325" y="43103"/>
                  </a:cubicBezTo>
                  <a:cubicBezTo>
                    <a:pt x="42041" y="55060"/>
                    <a:pt x="26614" y="55060"/>
                    <a:pt x="24241" y="55060"/>
                  </a:cubicBezTo>
                  <a:cubicBezTo>
                    <a:pt x="16330" y="55060"/>
                    <a:pt x="11056" y="49861"/>
                    <a:pt x="11056" y="39334"/>
                  </a:cubicBezTo>
                  <a:cubicBezTo>
                    <a:pt x="11056" y="37515"/>
                    <a:pt x="11056" y="34915"/>
                    <a:pt x="12638" y="27767"/>
                  </a:cubicBezTo>
                  <a:lnTo>
                    <a:pt x="20944" y="27767"/>
                  </a:lnTo>
                  <a:close/>
                  <a:moveTo>
                    <a:pt x="13693" y="24128"/>
                  </a:moveTo>
                  <a:cubicBezTo>
                    <a:pt x="19099" y="5284"/>
                    <a:pt x="33734" y="3724"/>
                    <a:pt x="37426" y="3724"/>
                  </a:cubicBezTo>
                  <a:cubicBezTo>
                    <a:pt x="43228" y="3724"/>
                    <a:pt x="48106" y="6583"/>
                    <a:pt x="48106" y="11522"/>
                  </a:cubicBezTo>
                  <a:cubicBezTo>
                    <a:pt x="48106" y="24128"/>
                    <a:pt x="25823" y="24128"/>
                    <a:pt x="20153" y="24128"/>
                  </a:cubicBezTo>
                  <a:lnTo>
                    <a:pt x="13693" y="24128"/>
                  </a:lnTo>
                  <a:close/>
                </a:path>
              </a:pathLst>
            </a:custGeom>
            <a:solidFill>
              <a:srgbClr val="FF0000"/>
            </a:solidFill>
            <a:ln w="18907"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8B31238D-1772-DEBA-6982-DEFC60BB40BF}"/>
                </a:ext>
              </a:extLst>
            </p:cNvPr>
            <p:cNvSpPr/>
            <p:nvPr>
              <p:custDataLst>
                <p:tags r:id="rId153"/>
              </p:custDataLst>
            </p:nvPr>
          </p:nvSpPr>
          <p:spPr>
            <a:xfrm>
              <a:off x="9372608" y="2653429"/>
              <a:ext cx="145505" cy="116560"/>
            </a:xfrm>
            <a:custGeom>
              <a:avLst/>
              <a:gdLst>
                <a:gd name="connsiteX0" fmla="*/ 94052 w 106612"/>
                <a:gd name="connsiteY0" fmla="*/ 9551 h 85404"/>
                <a:gd name="connsiteX1" fmla="*/ 83880 w 106612"/>
                <a:gd name="connsiteY1" fmla="*/ 22362 h 85404"/>
                <a:gd name="connsiteX2" fmla="*/ 93298 w 106612"/>
                <a:gd name="connsiteY2" fmla="*/ 30903 h 85404"/>
                <a:gd name="connsiteX3" fmla="*/ 106860 w 106612"/>
                <a:gd name="connsiteY3" fmla="*/ 16421 h 85404"/>
                <a:gd name="connsiteX4" fmla="*/ 85387 w 106612"/>
                <a:gd name="connsiteY4" fmla="*/ 83 h 85404"/>
                <a:gd name="connsiteX5" fmla="*/ 65233 w 106612"/>
                <a:gd name="connsiteY5" fmla="*/ 11408 h 85404"/>
                <a:gd name="connsiteX6" fmla="*/ 39239 w 106612"/>
                <a:gd name="connsiteY6" fmla="*/ 83 h 85404"/>
                <a:gd name="connsiteX7" fmla="*/ 2697 w 106612"/>
                <a:gd name="connsiteY7" fmla="*/ 29046 h 85404"/>
                <a:gd name="connsiteX8" fmla="*/ 7217 w 106612"/>
                <a:gd name="connsiteY8" fmla="*/ 31645 h 85404"/>
                <a:gd name="connsiteX9" fmla="*/ 11550 w 106612"/>
                <a:gd name="connsiteY9" fmla="*/ 29232 h 85404"/>
                <a:gd name="connsiteX10" fmla="*/ 38297 w 106612"/>
                <a:gd name="connsiteY10" fmla="*/ 6766 h 85404"/>
                <a:gd name="connsiteX11" fmla="*/ 48845 w 106612"/>
                <a:gd name="connsiteY11" fmla="*/ 16050 h 85404"/>
                <a:gd name="connsiteX12" fmla="*/ 44513 w 106612"/>
                <a:gd name="connsiteY12" fmla="*/ 36472 h 85404"/>
                <a:gd name="connsiteX13" fmla="*/ 38108 w 106612"/>
                <a:gd name="connsiteY13" fmla="*/ 61908 h 85404"/>
                <a:gd name="connsiteX14" fmla="*/ 22098 w 106612"/>
                <a:gd name="connsiteY14" fmla="*/ 78803 h 85404"/>
                <a:gd name="connsiteX15" fmla="*/ 13056 w 106612"/>
                <a:gd name="connsiteY15" fmla="*/ 76019 h 85404"/>
                <a:gd name="connsiteX16" fmla="*/ 23228 w 106612"/>
                <a:gd name="connsiteY16" fmla="*/ 63208 h 85404"/>
                <a:gd name="connsiteX17" fmla="*/ 13810 w 106612"/>
                <a:gd name="connsiteY17" fmla="*/ 54667 h 85404"/>
                <a:gd name="connsiteX18" fmla="*/ 248 w 106612"/>
                <a:gd name="connsiteY18" fmla="*/ 69149 h 85404"/>
                <a:gd name="connsiteX19" fmla="*/ 21721 w 106612"/>
                <a:gd name="connsiteY19" fmla="*/ 85487 h 85404"/>
                <a:gd name="connsiteX20" fmla="*/ 41876 w 106612"/>
                <a:gd name="connsiteY20" fmla="*/ 74162 h 85404"/>
                <a:gd name="connsiteX21" fmla="*/ 67870 w 106612"/>
                <a:gd name="connsiteY21" fmla="*/ 85487 h 85404"/>
                <a:gd name="connsiteX22" fmla="*/ 104412 w 106612"/>
                <a:gd name="connsiteY22" fmla="*/ 56524 h 85404"/>
                <a:gd name="connsiteX23" fmla="*/ 99891 w 106612"/>
                <a:gd name="connsiteY23" fmla="*/ 53925 h 85404"/>
                <a:gd name="connsiteX24" fmla="*/ 95559 w 106612"/>
                <a:gd name="connsiteY24" fmla="*/ 56338 h 85404"/>
                <a:gd name="connsiteX25" fmla="*/ 68811 w 106612"/>
                <a:gd name="connsiteY25" fmla="*/ 78803 h 85404"/>
                <a:gd name="connsiteX26" fmla="*/ 58263 w 106612"/>
                <a:gd name="connsiteY26" fmla="*/ 69520 h 85404"/>
                <a:gd name="connsiteX27" fmla="*/ 62407 w 106612"/>
                <a:gd name="connsiteY27" fmla="*/ 48912 h 85404"/>
                <a:gd name="connsiteX28" fmla="*/ 69000 w 106612"/>
                <a:gd name="connsiteY28" fmla="*/ 23662 h 85404"/>
                <a:gd name="connsiteX29" fmla="*/ 85010 w 106612"/>
                <a:gd name="connsiteY29" fmla="*/ 6766 h 85404"/>
                <a:gd name="connsiteX30" fmla="*/ 94052 w 106612"/>
                <a:gd name="connsiteY30" fmla="*/ 9551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4052" y="9551"/>
                  </a:moveTo>
                  <a:cubicBezTo>
                    <a:pt x="87271" y="11408"/>
                    <a:pt x="83880" y="17721"/>
                    <a:pt x="83880" y="22362"/>
                  </a:cubicBezTo>
                  <a:cubicBezTo>
                    <a:pt x="83880" y="26447"/>
                    <a:pt x="87082" y="30903"/>
                    <a:pt x="93298" y="30903"/>
                  </a:cubicBezTo>
                  <a:cubicBezTo>
                    <a:pt x="99891" y="30903"/>
                    <a:pt x="106860" y="25518"/>
                    <a:pt x="106860" y="16421"/>
                  </a:cubicBezTo>
                  <a:cubicBezTo>
                    <a:pt x="106860" y="6581"/>
                    <a:pt x="96877" y="83"/>
                    <a:pt x="85387" y="83"/>
                  </a:cubicBezTo>
                  <a:cubicBezTo>
                    <a:pt x="74651" y="83"/>
                    <a:pt x="67681" y="8066"/>
                    <a:pt x="65233" y="11408"/>
                  </a:cubicBezTo>
                  <a:cubicBezTo>
                    <a:pt x="60523" y="3610"/>
                    <a:pt x="49975" y="83"/>
                    <a:pt x="39239" y="83"/>
                  </a:cubicBezTo>
                  <a:cubicBezTo>
                    <a:pt x="15505" y="83"/>
                    <a:pt x="2697" y="22919"/>
                    <a:pt x="2697" y="29046"/>
                  </a:cubicBezTo>
                  <a:cubicBezTo>
                    <a:pt x="2697" y="31645"/>
                    <a:pt x="5522" y="31645"/>
                    <a:pt x="7217" y="31645"/>
                  </a:cubicBezTo>
                  <a:cubicBezTo>
                    <a:pt x="9478" y="31645"/>
                    <a:pt x="10796" y="31645"/>
                    <a:pt x="11550" y="29232"/>
                  </a:cubicBezTo>
                  <a:cubicBezTo>
                    <a:pt x="17012" y="12336"/>
                    <a:pt x="30574" y="6766"/>
                    <a:pt x="38297" y="6766"/>
                  </a:cubicBezTo>
                  <a:cubicBezTo>
                    <a:pt x="45455" y="6766"/>
                    <a:pt x="48845" y="10108"/>
                    <a:pt x="48845" y="16050"/>
                  </a:cubicBezTo>
                  <a:cubicBezTo>
                    <a:pt x="48845" y="19577"/>
                    <a:pt x="46208" y="29789"/>
                    <a:pt x="44513" y="36472"/>
                  </a:cubicBezTo>
                  <a:lnTo>
                    <a:pt x="38108" y="61908"/>
                  </a:lnTo>
                  <a:cubicBezTo>
                    <a:pt x="35283" y="73234"/>
                    <a:pt x="28502" y="78803"/>
                    <a:pt x="22098" y="78803"/>
                  </a:cubicBezTo>
                  <a:cubicBezTo>
                    <a:pt x="21156" y="78803"/>
                    <a:pt x="16824" y="78803"/>
                    <a:pt x="13056" y="76019"/>
                  </a:cubicBezTo>
                  <a:cubicBezTo>
                    <a:pt x="19837" y="74162"/>
                    <a:pt x="23228" y="67849"/>
                    <a:pt x="23228" y="63208"/>
                  </a:cubicBezTo>
                  <a:cubicBezTo>
                    <a:pt x="23228" y="59123"/>
                    <a:pt x="20026" y="54667"/>
                    <a:pt x="13810" y="54667"/>
                  </a:cubicBezTo>
                  <a:cubicBezTo>
                    <a:pt x="7217" y="54667"/>
                    <a:pt x="248" y="60052"/>
                    <a:pt x="248" y="69149"/>
                  </a:cubicBezTo>
                  <a:cubicBezTo>
                    <a:pt x="248" y="78989"/>
                    <a:pt x="10231" y="85487"/>
                    <a:pt x="21721" y="85487"/>
                  </a:cubicBezTo>
                  <a:cubicBezTo>
                    <a:pt x="32458" y="85487"/>
                    <a:pt x="39427" y="77504"/>
                    <a:pt x="41876" y="74162"/>
                  </a:cubicBezTo>
                  <a:cubicBezTo>
                    <a:pt x="46585" y="81960"/>
                    <a:pt x="57133" y="85487"/>
                    <a:pt x="67870" y="85487"/>
                  </a:cubicBezTo>
                  <a:cubicBezTo>
                    <a:pt x="91603" y="85487"/>
                    <a:pt x="104412" y="62651"/>
                    <a:pt x="104412" y="56524"/>
                  </a:cubicBezTo>
                  <a:cubicBezTo>
                    <a:pt x="104412" y="53925"/>
                    <a:pt x="101586" y="53925"/>
                    <a:pt x="99891" y="53925"/>
                  </a:cubicBezTo>
                  <a:cubicBezTo>
                    <a:pt x="97631" y="53925"/>
                    <a:pt x="96312" y="53925"/>
                    <a:pt x="95559" y="56338"/>
                  </a:cubicBezTo>
                  <a:cubicBezTo>
                    <a:pt x="90096" y="73234"/>
                    <a:pt x="76534" y="78803"/>
                    <a:pt x="68811" y="78803"/>
                  </a:cubicBezTo>
                  <a:cubicBezTo>
                    <a:pt x="61654" y="78803"/>
                    <a:pt x="58263" y="75462"/>
                    <a:pt x="58263" y="69520"/>
                  </a:cubicBezTo>
                  <a:cubicBezTo>
                    <a:pt x="58263" y="65621"/>
                    <a:pt x="60712" y="55781"/>
                    <a:pt x="62407" y="48912"/>
                  </a:cubicBezTo>
                  <a:cubicBezTo>
                    <a:pt x="63726" y="44085"/>
                    <a:pt x="68058" y="26632"/>
                    <a:pt x="69000" y="23662"/>
                  </a:cubicBezTo>
                  <a:cubicBezTo>
                    <a:pt x="71825" y="12522"/>
                    <a:pt x="78418" y="6766"/>
                    <a:pt x="85010" y="6766"/>
                  </a:cubicBezTo>
                  <a:cubicBezTo>
                    <a:pt x="85952" y="6766"/>
                    <a:pt x="90285" y="6766"/>
                    <a:pt x="94052" y="9551"/>
                  </a:cubicBezTo>
                  <a:close/>
                </a:path>
              </a:pathLst>
            </a:custGeom>
            <a:solidFill>
              <a:srgbClr val="000000"/>
            </a:solidFill>
            <a:ln w="18907"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DEA52693-0681-10DF-C6F0-FEC3A49A500F}"/>
                </a:ext>
              </a:extLst>
            </p:cNvPr>
            <p:cNvSpPr/>
            <p:nvPr>
              <p:custDataLst>
                <p:tags r:id="rId154"/>
              </p:custDataLst>
            </p:nvPr>
          </p:nvSpPr>
          <p:spPr>
            <a:xfrm>
              <a:off x="9544317" y="2727748"/>
              <a:ext cx="77020" cy="79996"/>
            </a:xfrm>
            <a:custGeom>
              <a:avLst/>
              <a:gdLst>
                <a:gd name="connsiteX0" fmla="*/ 20955 w 56433"/>
                <a:gd name="connsiteY0" fmla="*/ 27766 h 58613"/>
                <a:gd name="connsiteX1" fmla="*/ 42184 w 56433"/>
                <a:gd name="connsiteY1" fmla="*/ 25037 h 58613"/>
                <a:gd name="connsiteX2" fmla="*/ 53787 w 56433"/>
                <a:gd name="connsiteY2" fmla="*/ 11521 h 58613"/>
                <a:gd name="connsiteX3" fmla="*/ 37437 w 56433"/>
                <a:gd name="connsiteY3" fmla="*/ 84 h 58613"/>
                <a:gd name="connsiteX4" fmla="*/ 254 w 56433"/>
                <a:gd name="connsiteY4" fmla="*/ 34265 h 58613"/>
                <a:gd name="connsiteX5" fmla="*/ 23988 w 56433"/>
                <a:gd name="connsiteY5" fmla="*/ 58698 h 58613"/>
                <a:gd name="connsiteX6" fmla="*/ 56687 w 56433"/>
                <a:gd name="connsiteY6" fmla="*/ 44012 h 58613"/>
                <a:gd name="connsiteX7" fmla="*/ 54446 w 56433"/>
                <a:gd name="connsiteY7" fmla="*/ 41802 h 58613"/>
                <a:gd name="connsiteX8" fmla="*/ 52336 w 56433"/>
                <a:gd name="connsiteY8" fmla="*/ 43102 h 58613"/>
                <a:gd name="connsiteX9" fmla="*/ 24252 w 56433"/>
                <a:gd name="connsiteY9" fmla="*/ 55059 h 58613"/>
                <a:gd name="connsiteX10" fmla="*/ 11066 w 56433"/>
                <a:gd name="connsiteY10" fmla="*/ 39333 h 58613"/>
                <a:gd name="connsiteX11" fmla="*/ 12649 w 56433"/>
                <a:gd name="connsiteY11" fmla="*/ 27766 h 58613"/>
                <a:gd name="connsiteX12" fmla="*/ 20955 w 56433"/>
                <a:gd name="connsiteY12" fmla="*/ 27766 h 58613"/>
                <a:gd name="connsiteX13" fmla="*/ 13703 w 56433"/>
                <a:gd name="connsiteY13" fmla="*/ 24127 h 58613"/>
                <a:gd name="connsiteX14" fmla="*/ 37437 w 56433"/>
                <a:gd name="connsiteY14" fmla="*/ 3723 h 58613"/>
                <a:gd name="connsiteX15" fmla="*/ 48117 w 56433"/>
                <a:gd name="connsiteY15" fmla="*/ 11521 h 58613"/>
                <a:gd name="connsiteX16" fmla="*/ 20164 w 56433"/>
                <a:gd name="connsiteY16" fmla="*/ 24127 h 58613"/>
                <a:gd name="connsiteX17" fmla="*/ 13703 w 56433"/>
                <a:gd name="connsiteY17" fmla="*/ 24127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3" h="58613">
                  <a:moveTo>
                    <a:pt x="20955" y="27766"/>
                  </a:moveTo>
                  <a:cubicBezTo>
                    <a:pt x="24647" y="27766"/>
                    <a:pt x="35064" y="27506"/>
                    <a:pt x="42184" y="25037"/>
                  </a:cubicBezTo>
                  <a:cubicBezTo>
                    <a:pt x="51941" y="21658"/>
                    <a:pt x="53787" y="15420"/>
                    <a:pt x="53787" y="11521"/>
                  </a:cubicBezTo>
                  <a:cubicBezTo>
                    <a:pt x="53787" y="4373"/>
                    <a:pt x="46535" y="84"/>
                    <a:pt x="37437" y="84"/>
                  </a:cubicBezTo>
                  <a:cubicBezTo>
                    <a:pt x="21615" y="84"/>
                    <a:pt x="254" y="12041"/>
                    <a:pt x="254" y="34265"/>
                  </a:cubicBezTo>
                  <a:cubicBezTo>
                    <a:pt x="254" y="47391"/>
                    <a:pt x="8561" y="58698"/>
                    <a:pt x="23988" y="58698"/>
                  </a:cubicBezTo>
                  <a:cubicBezTo>
                    <a:pt x="46271" y="58698"/>
                    <a:pt x="56687" y="45831"/>
                    <a:pt x="56687" y="44012"/>
                  </a:cubicBezTo>
                  <a:cubicBezTo>
                    <a:pt x="56687" y="43232"/>
                    <a:pt x="55501" y="41802"/>
                    <a:pt x="54446" y="41802"/>
                  </a:cubicBezTo>
                  <a:cubicBezTo>
                    <a:pt x="53655" y="41802"/>
                    <a:pt x="53391" y="42062"/>
                    <a:pt x="52336" y="43102"/>
                  </a:cubicBezTo>
                  <a:cubicBezTo>
                    <a:pt x="42052" y="55059"/>
                    <a:pt x="26625" y="55059"/>
                    <a:pt x="24252" y="55059"/>
                  </a:cubicBezTo>
                  <a:cubicBezTo>
                    <a:pt x="16340" y="55059"/>
                    <a:pt x="11066" y="49860"/>
                    <a:pt x="11066" y="39333"/>
                  </a:cubicBezTo>
                  <a:cubicBezTo>
                    <a:pt x="11066" y="37514"/>
                    <a:pt x="11066" y="34914"/>
                    <a:pt x="12649" y="27766"/>
                  </a:cubicBezTo>
                  <a:lnTo>
                    <a:pt x="20955" y="27766"/>
                  </a:lnTo>
                  <a:close/>
                  <a:moveTo>
                    <a:pt x="13703" y="24127"/>
                  </a:moveTo>
                  <a:cubicBezTo>
                    <a:pt x="19109" y="5283"/>
                    <a:pt x="33745" y="3723"/>
                    <a:pt x="37437" y="3723"/>
                  </a:cubicBezTo>
                  <a:cubicBezTo>
                    <a:pt x="43238" y="3723"/>
                    <a:pt x="48117" y="6582"/>
                    <a:pt x="48117" y="11521"/>
                  </a:cubicBezTo>
                  <a:cubicBezTo>
                    <a:pt x="48117" y="24127"/>
                    <a:pt x="25834" y="24127"/>
                    <a:pt x="20164" y="24127"/>
                  </a:cubicBezTo>
                  <a:lnTo>
                    <a:pt x="13703" y="24127"/>
                  </a:lnTo>
                  <a:close/>
                </a:path>
              </a:pathLst>
            </a:custGeom>
            <a:solidFill>
              <a:srgbClr val="000000"/>
            </a:solidFill>
            <a:ln w="18907"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7E441F1B-576B-8772-75BB-8DA38161D418}"/>
                </a:ext>
              </a:extLst>
            </p:cNvPr>
            <p:cNvSpPr/>
            <p:nvPr>
              <p:custDataLst>
                <p:tags r:id="rId155"/>
              </p:custDataLst>
            </p:nvPr>
          </p:nvSpPr>
          <p:spPr>
            <a:xfrm>
              <a:off x="9650390" y="2543432"/>
              <a:ext cx="134426" cy="119906"/>
            </a:xfrm>
            <a:custGeom>
              <a:avLst/>
              <a:gdLst>
                <a:gd name="connsiteX0" fmla="*/ 58670 w 98494"/>
                <a:gd name="connsiteY0" fmla="*/ 9306 h 87855"/>
                <a:gd name="connsiteX1" fmla="*/ 62757 w 98494"/>
                <a:gd name="connsiteY1" fmla="*/ 4887 h 87855"/>
                <a:gd name="connsiteX2" fmla="*/ 70668 w 98494"/>
                <a:gd name="connsiteY2" fmla="*/ 4757 h 87855"/>
                <a:gd name="connsiteX3" fmla="*/ 85436 w 98494"/>
                <a:gd name="connsiteY3" fmla="*/ 5797 h 87855"/>
                <a:gd name="connsiteX4" fmla="*/ 91633 w 98494"/>
                <a:gd name="connsiteY4" fmla="*/ 16064 h 87855"/>
                <a:gd name="connsiteX5" fmla="*/ 90710 w 98494"/>
                <a:gd name="connsiteY5" fmla="*/ 26591 h 87855"/>
                <a:gd name="connsiteX6" fmla="*/ 90446 w 98494"/>
                <a:gd name="connsiteY6" fmla="*/ 28021 h 87855"/>
                <a:gd name="connsiteX7" fmla="*/ 92688 w 98494"/>
                <a:gd name="connsiteY7" fmla="*/ 29970 h 87855"/>
                <a:gd name="connsiteX8" fmla="*/ 95193 w 98494"/>
                <a:gd name="connsiteY8" fmla="*/ 26721 h 87855"/>
                <a:gd name="connsiteX9" fmla="*/ 98753 w 98494"/>
                <a:gd name="connsiteY9" fmla="*/ 1898 h 87855"/>
                <a:gd name="connsiteX10" fmla="*/ 94797 w 98494"/>
                <a:gd name="connsiteY10" fmla="*/ 78 h 87855"/>
                <a:gd name="connsiteX11" fmla="*/ 13708 w 98494"/>
                <a:gd name="connsiteY11" fmla="*/ 78 h 87855"/>
                <a:gd name="connsiteX12" fmla="*/ 9225 w 98494"/>
                <a:gd name="connsiteY12" fmla="*/ 2808 h 87855"/>
                <a:gd name="connsiteX13" fmla="*/ 918 w 98494"/>
                <a:gd name="connsiteY13" fmla="*/ 25811 h 87855"/>
                <a:gd name="connsiteX14" fmla="*/ 259 w 98494"/>
                <a:gd name="connsiteY14" fmla="*/ 28151 h 87855"/>
                <a:gd name="connsiteX15" fmla="*/ 2500 w 98494"/>
                <a:gd name="connsiteY15" fmla="*/ 29970 h 87855"/>
                <a:gd name="connsiteX16" fmla="*/ 5269 w 98494"/>
                <a:gd name="connsiteY16" fmla="*/ 26851 h 87855"/>
                <a:gd name="connsiteX17" fmla="*/ 37309 w 98494"/>
                <a:gd name="connsiteY17" fmla="*/ 4757 h 87855"/>
                <a:gd name="connsiteX18" fmla="*/ 42847 w 98494"/>
                <a:gd name="connsiteY18" fmla="*/ 4757 h 87855"/>
                <a:gd name="connsiteX19" fmla="*/ 46935 w 98494"/>
                <a:gd name="connsiteY19" fmla="*/ 6057 h 87855"/>
                <a:gd name="connsiteX20" fmla="*/ 46407 w 98494"/>
                <a:gd name="connsiteY20" fmla="*/ 8786 h 87855"/>
                <a:gd name="connsiteX21" fmla="*/ 29003 w 98494"/>
                <a:gd name="connsiteY21" fmla="*/ 77147 h 87855"/>
                <a:gd name="connsiteX22" fmla="*/ 13576 w 98494"/>
                <a:gd name="connsiteY22" fmla="*/ 83255 h 87855"/>
                <a:gd name="connsiteX23" fmla="*/ 7642 w 98494"/>
                <a:gd name="connsiteY23" fmla="*/ 86114 h 87855"/>
                <a:gd name="connsiteX24" fmla="*/ 9884 w 98494"/>
                <a:gd name="connsiteY24" fmla="*/ 87934 h 87855"/>
                <a:gd name="connsiteX25" fmla="*/ 21223 w 98494"/>
                <a:gd name="connsiteY25" fmla="*/ 87544 h 87855"/>
                <a:gd name="connsiteX26" fmla="*/ 32563 w 98494"/>
                <a:gd name="connsiteY26" fmla="*/ 87414 h 87855"/>
                <a:gd name="connsiteX27" fmla="*/ 44429 w 98494"/>
                <a:gd name="connsiteY27" fmla="*/ 87544 h 87855"/>
                <a:gd name="connsiteX28" fmla="*/ 55505 w 98494"/>
                <a:gd name="connsiteY28" fmla="*/ 87934 h 87855"/>
                <a:gd name="connsiteX29" fmla="*/ 58538 w 98494"/>
                <a:gd name="connsiteY29" fmla="*/ 85075 h 87855"/>
                <a:gd name="connsiteX30" fmla="*/ 53132 w 98494"/>
                <a:gd name="connsiteY30" fmla="*/ 83255 h 87855"/>
                <a:gd name="connsiteX31" fmla="*/ 45484 w 98494"/>
                <a:gd name="connsiteY31" fmla="*/ 82995 h 87855"/>
                <a:gd name="connsiteX32" fmla="*/ 40738 w 98494"/>
                <a:gd name="connsiteY32" fmla="*/ 80526 h 87855"/>
                <a:gd name="connsiteX33" fmla="*/ 41265 w 98494"/>
                <a:gd name="connsiteY33" fmla="*/ 77537 h 87855"/>
                <a:gd name="connsiteX34" fmla="*/ 58670 w 98494"/>
                <a:gd name="connsiteY34" fmla="*/ 9306 h 8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494" h="87855">
                  <a:moveTo>
                    <a:pt x="58670" y="9306"/>
                  </a:moveTo>
                  <a:cubicBezTo>
                    <a:pt x="59593" y="5537"/>
                    <a:pt x="59856" y="5147"/>
                    <a:pt x="62757" y="4887"/>
                  </a:cubicBezTo>
                  <a:cubicBezTo>
                    <a:pt x="63416" y="4757"/>
                    <a:pt x="68031" y="4757"/>
                    <a:pt x="70668" y="4757"/>
                  </a:cubicBezTo>
                  <a:cubicBezTo>
                    <a:pt x="78711" y="4757"/>
                    <a:pt x="82139" y="4757"/>
                    <a:pt x="85436" y="5797"/>
                  </a:cubicBezTo>
                  <a:cubicBezTo>
                    <a:pt x="91369" y="7616"/>
                    <a:pt x="91633" y="11385"/>
                    <a:pt x="91633" y="16064"/>
                  </a:cubicBezTo>
                  <a:cubicBezTo>
                    <a:pt x="91633" y="18143"/>
                    <a:pt x="91633" y="19833"/>
                    <a:pt x="90710" y="26591"/>
                  </a:cubicBezTo>
                  <a:lnTo>
                    <a:pt x="90446" y="28021"/>
                  </a:lnTo>
                  <a:cubicBezTo>
                    <a:pt x="90446" y="29320"/>
                    <a:pt x="91369" y="29970"/>
                    <a:pt x="92688" y="29970"/>
                  </a:cubicBezTo>
                  <a:cubicBezTo>
                    <a:pt x="94665" y="29970"/>
                    <a:pt x="94929" y="28800"/>
                    <a:pt x="95193" y="26721"/>
                  </a:cubicBezTo>
                  <a:lnTo>
                    <a:pt x="98753" y="1898"/>
                  </a:lnTo>
                  <a:cubicBezTo>
                    <a:pt x="98753" y="78"/>
                    <a:pt x="97171" y="78"/>
                    <a:pt x="94797" y="78"/>
                  </a:cubicBezTo>
                  <a:lnTo>
                    <a:pt x="13708" y="78"/>
                  </a:lnTo>
                  <a:cubicBezTo>
                    <a:pt x="10411" y="78"/>
                    <a:pt x="10148" y="78"/>
                    <a:pt x="9225" y="2808"/>
                  </a:cubicBezTo>
                  <a:lnTo>
                    <a:pt x="918" y="25811"/>
                  </a:lnTo>
                  <a:cubicBezTo>
                    <a:pt x="786" y="26331"/>
                    <a:pt x="259" y="27501"/>
                    <a:pt x="259" y="28151"/>
                  </a:cubicBezTo>
                  <a:cubicBezTo>
                    <a:pt x="259" y="28671"/>
                    <a:pt x="522" y="29970"/>
                    <a:pt x="2500" y="29970"/>
                  </a:cubicBezTo>
                  <a:cubicBezTo>
                    <a:pt x="4214" y="29970"/>
                    <a:pt x="4478" y="29320"/>
                    <a:pt x="5269" y="26851"/>
                  </a:cubicBezTo>
                  <a:cubicBezTo>
                    <a:pt x="12917" y="6057"/>
                    <a:pt x="17268" y="4757"/>
                    <a:pt x="37309" y="4757"/>
                  </a:cubicBezTo>
                  <a:lnTo>
                    <a:pt x="42847" y="4757"/>
                  </a:lnTo>
                  <a:cubicBezTo>
                    <a:pt x="46803" y="4757"/>
                    <a:pt x="46935" y="4887"/>
                    <a:pt x="46935" y="6057"/>
                  </a:cubicBezTo>
                  <a:cubicBezTo>
                    <a:pt x="46935" y="6187"/>
                    <a:pt x="46935" y="6837"/>
                    <a:pt x="46407" y="8786"/>
                  </a:cubicBezTo>
                  <a:lnTo>
                    <a:pt x="29003" y="77147"/>
                  </a:lnTo>
                  <a:cubicBezTo>
                    <a:pt x="27816" y="81956"/>
                    <a:pt x="27420" y="83255"/>
                    <a:pt x="13576" y="83255"/>
                  </a:cubicBezTo>
                  <a:cubicBezTo>
                    <a:pt x="8829" y="83255"/>
                    <a:pt x="7642" y="83255"/>
                    <a:pt x="7642" y="86114"/>
                  </a:cubicBezTo>
                  <a:cubicBezTo>
                    <a:pt x="7642" y="86504"/>
                    <a:pt x="7906" y="87934"/>
                    <a:pt x="9884" y="87934"/>
                  </a:cubicBezTo>
                  <a:cubicBezTo>
                    <a:pt x="13576" y="87934"/>
                    <a:pt x="17531" y="87544"/>
                    <a:pt x="21223" y="87544"/>
                  </a:cubicBezTo>
                  <a:cubicBezTo>
                    <a:pt x="24915" y="87544"/>
                    <a:pt x="28871" y="87414"/>
                    <a:pt x="32563" y="87414"/>
                  </a:cubicBezTo>
                  <a:cubicBezTo>
                    <a:pt x="36255" y="87414"/>
                    <a:pt x="40738" y="87414"/>
                    <a:pt x="44429" y="87544"/>
                  </a:cubicBezTo>
                  <a:cubicBezTo>
                    <a:pt x="47989" y="87674"/>
                    <a:pt x="51945" y="87934"/>
                    <a:pt x="55505" y="87934"/>
                  </a:cubicBezTo>
                  <a:cubicBezTo>
                    <a:pt x="56560" y="87934"/>
                    <a:pt x="58538" y="87934"/>
                    <a:pt x="58538" y="85075"/>
                  </a:cubicBezTo>
                  <a:cubicBezTo>
                    <a:pt x="58538" y="83255"/>
                    <a:pt x="57219" y="83255"/>
                    <a:pt x="53132" y="83255"/>
                  </a:cubicBezTo>
                  <a:cubicBezTo>
                    <a:pt x="50627" y="83255"/>
                    <a:pt x="47989" y="83125"/>
                    <a:pt x="45484" y="82995"/>
                  </a:cubicBezTo>
                  <a:cubicBezTo>
                    <a:pt x="41001" y="82605"/>
                    <a:pt x="40738" y="82086"/>
                    <a:pt x="40738" y="80526"/>
                  </a:cubicBezTo>
                  <a:cubicBezTo>
                    <a:pt x="40738" y="79616"/>
                    <a:pt x="40738" y="79356"/>
                    <a:pt x="41265" y="77537"/>
                  </a:cubicBezTo>
                  <a:lnTo>
                    <a:pt x="58670" y="9306"/>
                  </a:lnTo>
                  <a:close/>
                </a:path>
              </a:pathLst>
            </a:custGeom>
            <a:solidFill>
              <a:srgbClr val="000000"/>
            </a:solidFill>
            <a:ln w="18907"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BDA2A875-A65E-EBC0-D3F2-2D3401BBA0EB}"/>
                </a:ext>
              </a:extLst>
            </p:cNvPr>
            <p:cNvSpPr/>
            <p:nvPr>
              <p:custDataLst>
                <p:tags r:id="rId156"/>
              </p:custDataLst>
            </p:nvPr>
          </p:nvSpPr>
          <p:spPr>
            <a:xfrm>
              <a:off x="9818742" y="2577917"/>
              <a:ext cx="100002" cy="253394"/>
            </a:xfrm>
            <a:custGeom>
              <a:avLst/>
              <a:gdLst>
                <a:gd name="connsiteX0" fmla="*/ 72596 w 73272"/>
                <a:gd name="connsiteY0" fmla="*/ 7138 h 185662"/>
                <a:gd name="connsiteX1" fmla="*/ 73538 w 73272"/>
                <a:gd name="connsiteY1" fmla="*/ 3796 h 185662"/>
                <a:gd name="connsiteX2" fmla="*/ 69770 w 73272"/>
                <a:gd name="connsiteY2" fmla="*/ 83 h 185662"/>
                <a:gd name="connsiteX3" fmla="*/ 66568 w 73272"/>
                <a:gd name="connsiteY3" fmla="*/ 1754 h 185662"/>
                <a:gd name="connsiteX4" fmla="*/ 1207 w 73272"/>
                <a:gd name="connsiteY4" fmla="*/ 178690 h 185662"/>
                <a:gd name="connsiteX5" fmla="*/ 265 w 73272"/>
                <a:gd name="connsiteY5" fmla="*/ 182032 h 185662"/>
                <a:gd name="connsiteX6" fmla="*/ 4032 w 73272"/>
                <a:gd name="connsiteY6" fmla="*/ 185745 h 185662"/>
                <a:gd name="connsiteX7" fmla="*/ 8176 w 73272"/>
                <a:gd name="connsiteY7" fmla="*/ 181289 h 185662"/>
                <a:gd name="connsiteX8" fmla="*/ 72596 w 73272"/>
                <a:gd name="connsiteY8" fmla="*/ 7138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72" h="185662">
                  <a:moveTo>
                    <a:pt x="72596" y="7138"/>
                  </a:moveTo>
                  <a:cubicBezTo>
                    <a:pt x="73538" y="4724"/>
                    <a:pt x="73538" y="3982"/>
                    <a:pt x="73538" y="3796"/>
                  </a:cubicBezTo>
                  <a:cubicBezTo>
                    <a:pt x="73538" y="1754"/>
                    <a:pt x="71842" y="83"/>
                    <a:pt x="69770" y="83"/>
                  </a:cubicBezTo>
                  <a:cubicBezTo>
                    <a:pt x="68452" y="83"/>
                    <a:pt x="67133" y="640"/>
                    <a:pt x="66568" y="1754"/>
                  </a:cubicBezTo>
                  <a:lnTo>
                    <a:pt x="1207" y="178690"/>
                  </a:lnTo>
                  <a:cubicBezTo>
                    <a:pt x="265" y="181104"/>
                    <a:pt x="265" y="181846"/>
                    <a:pt x="265" y="182032"/>
                  </a:cubicBezTo>
                  <a:cubicBezTo>
                    <a:pt x="265" y="184074"/>
                    <a:pt x="1960" y="185745"/>
                    <a:pt x="4032" y="185745"/>
                  </a:cubicBezTo>
                  <a:cubicBezTo>
                    <a:pt x="6481" y="185745"/>
                    <a:pt x="7046" y="184445"/>
                    <a:pt x="8176" y="181289"/>
                  </a:cubicBezTo>
                  <a:lnTo>
                    <a:pt x="72596" y="7138"/>
                  </a:lnTo>
                  <a:close/>
                </a:path>
              </a:pathLst>
            </a:custGeom>
            <a:solidFill>
              <a:srgbClr val="000000"/>
            </a:solidFill>
            <a:ln w="18907"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463B22B4-3CAE-CBE8-FF92-2B718F43E3E3}"/>
                </a:ext>
              </a:extLst>
            </p:cNvPr>
            <p:cNvSpPr/>
            <p:nvPr>
              <p:custDataLst>
                <p:tags r:id="rId157"/>
              </p:custDataLst>
            </p:nvPr>
          </p:nvSpPr>
          <p:spPr>
            <a:xfrm>
              <a:off x="9951908" y="2562942"/>
              <a:ext cx="200519" cy="253394"/>
            </a:xfrm>
            <a:custGeom>
              <a:avLst/>
              <a:gdLst>
                <a:gd name="connsiteX0" fmla="*/ 59792 w 146921"/>
                <a:gd name="connsiteY0" fmla="*/ 166243 h 185662"/>
                <a:gd name="connsiteX1" fmla="*/ 26641 w 146921"/>
                <a:gd name="connsiteY1" fmla="*/ 94020 h 185662"/>
                <a:gd name="connsiteX2" fmla="*/ 23815 w 146921"/>
                <a:gd name="connsiteY2" fmla="*/ 91050 h 185662"/>
                <a:gd name="connsiteX3" fmla="*/ 20613 w 146921"/>
                <a:gd name="connsiteY3" fmla="*/ 92535 h 185662"/>
                <a:gd name="connsiteX4" fmla="*/ 2719 w 146921"/>
                <a:gd name="connsiteY4" fmla="*/ 105903 h 185662"/>
                <a:gd name="connsiteX5" fmla="*/ 270 w 146921"/>
                <a:gd name="connsiteY5" fmla="*/ 108873 h 185662"/>
                <a:gd name="connsiteX6" fmla="*/ 2154 w 146921"/>
                <a:gd name="connsiteY6" fmla="*/ 110915 h 185662"/>
                <a:gd name="connsiteX7" fmla="*/ 8558 w 146921"/>
                <a:gd name="connsiteY7" fmla="*/ 106831 h 185662"/>
                <a:gd name="connsiteX8" fmla="*/ 14585 w 146921"/>
                <a:gd name="connsiteY8" fmla="*/ 102375 h 185662"/>
                <a:gd name="connsiteX9" fmla="*/ 51693 w 146921"/>
                <a:gd name="connsiteY9" fmla="*/ 182767 h 185662"/>
                <a:gd name="connsiteX10" fmla="*/ 55648 w 146921"/>
                <a:gd name="connsiteY10" fmla="*/ 185737 h 185662"/>
                <a:gd name="connsiteX11" fmla="*/ 60357 w 146921"/>
                <a:gd name="connsiteY11" fmla="*/ 182024 h 185662"/>
                <a:gd name="connsiteX12" fmla="*/ 145873 w 146921"/>
                <a:gd name="connsiteY12" fmla="*/ 7501 h 185662"/>
                <a:gd name="connsiteX13" fmla="*/ 147192 w 146921"/>
                <a:gd name="connsiteY13" fmla="*/ 3788 h 185662"/>
                <a:gd name="connsiteX14" fmla="*/ 143425 w 146921"/>
                <a:gd name="connsiteY14" fmla="*/ 75 h 185662"/>
                <a:gd name="connsiteX15" fmla="*/ 139092 w 146921"/>
                <a:gd name="connsiteY15" fmla="*/ 3974 h 185662"/>
                <a:gd name="connsiteX16" fmla="*/ 59792 w 146921"/>
                <a:gd name="connsiteY16" fmla="*/ 166243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921" h="185662">
                  <a:moveTo>
                    <a:pt x="59792" y="166243"/>
                  </a:moveTo>
                  <a:lnTo>
                    <a:pt x="26641" y="94020"/>
                  </a:lnTo>
                  <a:cubicBezTo>
                    <a:pt x="25322" y="91050"/>
                    <a:pt x="24380" y="91050"/>
                    <a:pt x="23815" y="91050"/>
                  </a:cubicBezTo>
                  <a:cubicBezTo>
                    <a:pt x="23627" y="91050"/>
                    <a:pt x="22685" y="91050"/>
                    <a:pt x="20613" y="92535"/>
                  </a:cubicBezTo>
                  <a:lnTo>
                    <a:pt x="2719" y="105903"/>
                  </a:lnTo>
                  <a:cubicBezTo>
                    <a:pt x="270" y="107759"/>
                    <a:pt x="270" y="108316"/>
                    <a:pt x="270" y="108873"/>
                  </a:cubicBezTo>
                  <a:cubicBezTo>
                    <a:pt x="270" y="109801"/>
                    <a:pt x="835" y="110915"/>
                    <a:pt x="2154" y="110915"/>
                  </a:cubicBezTo>
                  <a:cubicBezTo>
                    <a:pt x="3284" y="110915"/>
                    <a:pt x="6486" y="108316"/>
                    <a:pt x="8558" y="106831"/>
                  </a:cubicBezTo>
                  <a:cubicBezTo>
                    <a:pt x="9688" y="105903"/>
                    <a:pt x="12513" y="103860"/>
                    <a:pt x="14585" y="102375"/>
                  </a:cubicBezTo>
                  <a:lnTo>
                    <a:pt x="51693" y="182767"/>
                  </a:lnTo>
                  <a:cubicBezTo>
                    <a:pt x="53011" y="185737"/>
                    <a:pt x="53953" y="185737"/>
                    <a:pt x="55648" y="185737"/>
                  </a:cubicBezTo>
                  <a:cubicBezTo>
                    <a:pt x="58474" y="185737"/>
                    <a:pt x="59039" y="184623"/>
                    <a:pt x="60357" y="182024"/>
                  </a:cubicBezTo>
                  <a:lnTo>
                    <a:pt x="145873" y="7501"/>
                  </a:lnTo>
                  <a:cubicBezTo>
                    <a:pt x="147192" y="4902"/>
                    <a:pt x="147192" y="4160"/>
                    <a:pt x="147192" y="3788"/>
                  </a:cubicBezTo>
                  <a:cubicBezTo>
                    <a:pt x="147192" y="1932"/>
                    <a:pt x="145685" y="75"/>
                    <a:pt x="143425" y="75"/>
                  </a:cubicBezTo>
                  <a:cubicBezTo>
                    <a:pt x="141918" y="75"/>
                    <a:pt x="140599" y="1003"/>
                    <a:pt x="139092" y="3974"/>
                  </a:cubicBezTo>
                  <a:lnTo>
                    <a:pt x="59792" y="166243"/>
                  </a:lnTo>
                  <a:close/>
                </a:path>
              </a:pathLst>
            </a:custGeom>
            <a:solidFill>
              <a:srgbClr val="000000"/>
            </a:solidFill>
            <a:ln w="18907"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6330C2D7-AD5E-7A6B-C437-D38668B2458C}"/>
                </a:ext>
              </a:extLst>
            </p:cNvPr>
            <p:cNvSpPr/>
            <p:nvPr>
              <p:custDataLst>
                <p:tags r:id="rId158"/>
              </p:custDataLst>
            </p:nvPr>
          </p:nvSpPr>
          <p:spPr>
            <a:xfrm>
              <a:off x="10147374" y="2562943"/>
              <a:ext cx="111251" cy="10135"/>
            </a:xfrm>
            <a:custGeom>
              <a:avLst/>
              <a:gdLst>
                <a:gd name="connsiteX0" fmla="*/ 0 w 81514"/>
                <a:gd name="connsiteY0" fmla="*/ 0 h 7426"/>
                <a:gd name="connsiteX1" fmla="*/ 81515 w 81514"/>
                <a:gd name="connsiteY1" fmla="*/ 0 h 7426"/>
                <a:gd name="connsiteX2" fmla="*/ 81515 w 81514"/>
                <a:gd name="connsiteY2" fmla="*/ 7426 h 7426"/>
                <a:gd name="connsiteX3" fmla="*/ 0 w 81514"/>
                <a:gd name="connsiteY3" fmla="*/ 7426 h 7426"/>
              </a:gdLst>
              <a:ahLst/>
              <a:cxnLst>
                <a:cxn ang="0">
                  <a:pos x="connsiteX0" y="connsiteY0"/>
                </a:cxn>
                <a:cxn ang="0">
                  <a:pos x="connsiteX1" y="connsiteY1"/>
                </a:cxn>
                <a:cxn ang="0">
                  <a:pos x="connsiteX2" y="connsiteY2"/>
                </a:cxn>
                <a:cxn ang="0">
                  <a:pos x="connsiteX3" y="connsiteY3"/>
                </a:cxn>
              </a:cxnLst>
              <a:rect l="l" t="t" r="r" b="b"/>
              <a:pathLst>
                <a:path w="81514" h="7426">
                  <a:moveTo>
                    <a:pt x="0" y="0"/>
                  </a:moveTo>
                  <a:lnTo>
                    <a:pt x="81515" y="0"/>
                  </a:lnTo>
                  <a:lnTo>
                    <a:pt x="81515" y="7426"/>
                  </a:lnTo>
                  <a:lnTo>
                    <a:pt x="0" y="7426"/>
                  </a:lnTo>
                  <a:close/>
                </a:path>
              </a:pathLst>
            </a:custGeom>
            <a:solidFill>
              <a:srgbClr val="000000"/>
            </a:solidFill>
            <a:ln w="18907"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8CC00864-B1E8-9C9D-F723-1C95017C2A3D}"/>
                </a:ext>
              </a:extLst>
            </p:cNvPr>
            <p:cNvSpPr/>
            <p:nvPr>
              <p:custDataLst>
                <p:tags r:id="rId159"/>
              </p:custDataLst>
            </p:nvPr>
          </p:nvSpPr>
          <p:spPr>
            <a:xfrm>
              <a:off x="10157914" y="2655962"/>
              <a:ext cx="100002" cy="114787"/>
            </a:xfrm>
            <a:custGeom>
              <a:avLst/>
              <a:gdLst>
                <a:gd name="connsiteX0" fmla="*/ 67147 w 73272"/>
                <a:gd name="connsiteY0" fmla="*/ 11594 h 84105"/>
                <a:gd name="connsiteX1" fmla="*/ 58859 w 73272"/>
                <a:gd name="connsiteY1" fmla="*/ 14193 h 84105"/>
                <a:gd name="connsiteX2" fmla="*/ 55468 w 73272"/>
                <a:gd name="connsiteY2" fmla="*/ 21434 h 84105"/>
                <a:gd name="connsiteX3" fmla="*/ 62437 w 73272"/>
                <a:gd name="connsiteY3" fmla="*/ 27932 h 84105"/>
                <a:gd name="connsiteX4" fmla="*/ 72986 w 73272"/>
                <a:gd name="connsiteY4" fmla="*/ 16050 h 84105"/>
                <a:gd name="connsiteX5" fmla="*/ 50759 w 73272"/>
                <a:gd name="connsiteY5" fmla="*/ 83 h 84105"/>
                <a:gd name="connsiteX6" fmla="*/ 278 w 73272"/>
                <a:gd name="connsiteY6" fmla="*/ 52811 h 84105"/>
                <a:gd name="connsiteX7" fmla="*/ 30793 w 73272"/>
                <a:gd name="connsiteY7" fmla="*/ 84188 h 84105"/>
                <a:gd name="connsiteX8" fmla="*/ 73551 w 73272"/>
                <a:gd name="connsiteY8" fmla="*/ 62280 h 84105"/>
                <a:gd name="connsiteX9" fmla="*/ 71290 w 73272"/>
                <a:gd name="connsiteY9" fmla="*/ 59866 h 84105"/>
                <a:gd name="connsiteX10" fmla="*/ 68842 w 73272"/>
                <a:gd name="connsiteY10" fmla="*/ 61723 h 84105"/>
                <a:gd name="connsiteX11" fmla="*/ 31170 w 73272"/>
                <a:gd name="connsiteY11" fmla="*/ 80103 h 84105"/>
                <a:gd name="connsiteX12" fmla="*/ 14217 w 73272"/>
                <a:gd name="connsiteY12" fmla="*/ 59866 h 84105"/>
                <a:gd name="connsiteX13" fmla="*/ 24389 w 73272"/>
                <a:gd name="connsiteY13" fmla="*/ 22733 h 84105"/>
                <a:gd name="connsiteX14" fmla="*/ 50947 w 73272"/>
                <a:gd name="connsiteY14" fmla="*/ 4167 h 84105"/>
                <a:gd name="connsiteX15" fmla="*/ 67147 w 73272"/>
                <a:gd name="connsiteY15" fmla="*/ 11594 h 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272" h="84105">
                  <a:moveTo>
                    <a:pt x="67147" y="11594"/>
                  </a:moveTo>
                  <a:cubicBezTo>
                    <a:pt x="64133" y="11594"/>
                    <a:pt x="61496" y="11594"/>
                    <a:pt x="58859" y="14193"/>
                  </a:cubicBezTo>
                  <a:cubicBezTo>
                    <a:pt x="55845" y="16978"/>
                    <a:pt x="55468" y="20134"/>
                    <a:pt x="55468" y="21434"/>
                  </a:cubicBezTo>
                  <a:cubicBezTo>
                    <a:pt x="55468" y="25890"/>
                    <a:pt x="58859" y="27932"/>
                    <a:pt x="62437" y="27932"/>
                  </a:cubicBezTo>
                  <a:cubicBezTo>
                    <a:pt x="67900" y="27932"/>
                    <a:pt x="72986" y="23476"/>
                    <a:pt x="72986" y="16050"/>
                  </a:cubicBezTo>
                  <a:cubicBezTo>
                    <a:pt x="72986" y="6952"/>
                    <a:pt x="64133" y="83"/>
                    <a:pt x="50759" y="83"/>
                  </a:cubicBezTo>
                  <a:cubicBezTo>
                    <a:pt x="25330" y="83"/>
                    <a:pt x="278" y="26632"/>
                    <a:pt x="278" y="52811"/>
                  </a:cubicBezTo>
                  <a:cubicBezTo>
                    <a:pt x="278" y="69520"/>
                    <a:pt x="11203" y="84188"/>
                    <a:pt x="30793" y="84188"/>
                  </a:cubicBezTo>
                  <a:cubicBezTo>
                    <a:pt x="57728" y="84188"/>
                    <a:pt x="73551" y="64507"/>
                    <a:pt x="73551" y="62280"/>
                  </a:cubicBezTo>
                  <a:cubicBezTo>
                    <a:pt x="73551" y="61166"/>
                    <a:pt x="72421" y="59866"/>
                    <a:pt x="71290" y="59866"/>
                  </a:cubicBezTo>
                  <a:cubicBezTo>
                    <a:pt x="70349" y="59866"/>
                    <a:pt x="69972" y="60237"/>
                    <a:pt x="68842" y="61723"/>
                  </a:cubicBezTo>
                  <a:cubicBezTo>
                    <a:pt x="53961" y="80103"/>
                    <a:pt x="33430" y="80103"/>
                    <a:pt x="31170" y="80103"/>
                  </a:cubicBezTo>
                  <a:cubicBezTo>
                    <a:pt x="19303" y="80103"/>
                    <a:pt x="14217" y="71006"/>
                    <a:pt x="14217" y="59866"/>
                  </a:cubicBezTo>
                  <a:cubicBezTo>
                    <a:pt x="14217" y="52254"/>
                    <a:pt x="17984" y="34245"/>
                    <a:pt x="24389" y="22733"/>
                  </a:cubicBezTo>
                  <a:cubicBezTo>
                    <a:pt x="30228" y="12151"/>
                    <a:pt x="40588" y="4167"/>
                    <a:pt x="50947" y="4167"/>
                  </a:cubicBezTo>
                  <a:cubicBezTo>
                    <a:pt x="57352" y="4167"/>
                    <a:pt x="64509" y="6581"/>
                    <a:pt x="67147" y="11594"/>
                  </a:cubicBezTo>
                  <a:close/>
                </a:path>
              </a:pathLst>
            </a:custGeom>
            <a:solidFill>
              <a:srgbClr val="000000"/>
            </a:solidFill>
            <a:ln w="18907"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97411F9F-4445-13D0-3020-B44D486EE255}"/>
                </a:ext>
              </a:extLst>
            </p:cNvPr>
            <p:cNvSpPr/>
            <p:nvPr>
              <p:custDataLst>
                <p:tags r:id="rId160"/>
              </p:custDataLst>
            </p:nvPr>
          </p:nvSpPr>
          <p:spPr>
            <a:xfrm>
              <a:off x="10273279" y="2577917"/>
              <a:ext cx="59641" cy="253394"/>
            </a:xfrm>
            <a:custGeom>
              <a:avLst/>
              <a:gdLst>
                <a:gd name="connsiteX0" fmla="*/ 43982 w 43699"/>
                <a:gd name="connsiteY0" fmla="*/ 92914 h 185662"/>
                <a:gd name="connsiteX1" fmla="*/ 31551 w 43699"/>
                <a:gd name="connsiteY1" fmla="*/ 34987 h 185662"/>
                <a:gd name="connsiteX2" fmla="*/ 2166 w 43699"/>
                <a:gd name="connsiteY2" fmla="*/ 83 h 185662"/>
                <a:gd name="connsiteX3" fmla="*/ 283 w 43699"/>
                <a:gd name="connsiteY3" fmla="*/ 1939 h 185662"/>
                <a:gd name="connsiteX4" fmla="*/ 3861 w 43699"/>
                <a:gd name="connsiteY4" fmla="*/ 6209 h 185662"/>
                <a:gd name="connsiteX5" fmla="*/ 33057 w 43699"/>
                <a:gd name="connsiteY5" fmla="*/ 92914 h 185662"/>
                <a:gd name="connsiteX6" fmla="*/ 2731 w 43699"/>
                <a:gd name="connsiteY6" fmla="*/ 180732 h 185662"/>
                <a:gd name="connsiteX7" fmla="*/ 283 w 43699"/>
                <a:gd name="connsiteY7" fmla="*/ 183888 h 185662"/>
                <a:gd name="connsiteX8" fmla="*/ 2166 w 43699"/>
                <a:gd name="connsiteY8" fmla="*/ 185745 h 185662"/>
                <a:gd name="connsiteX9" fmla="*/ 32116 w 43699"/>
                <a:gd name="connsiteY9" fmla="*/ 149541 h 185662"/>
                <a:gd name="connsiteX10" fmla="*/ 43982 w 43699"/>
                <a:gd name="connsiteY10" fmla="*/ 92914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99" h="185662">
                  <a:moveTo>
                    <a:pt x="43982" y="92914"/>
                  </a:moveTo>
                  <a:cubicBezTo>
                    <a:pt x="43982" y="78432"/>
                    <a:pt x="41910" y="55967"/>
                    <a:pt x="31551" y="34987"/>
                  </a:cubicBezTo>
                  <a:cubicBezTo>
                    <a:pt x="20249" y="12151"/>
                    <a:pt x="4050" y="83"/>
                    <a:pt x="2166" y="83"/>
                  </a:cubicBezTo>
                  <a:cubicBezTo>
                    <a:pt x="1036" y="83"/>
                    <a:pt x="283" y="825"/>
                    <a:pt x="283" y="1939"/>
                  </a:cubicBezTo>
                  <a:cubicBezTo>
                    <a:pt x="283" y="2496"/>
                    <a:pt x="283" y="2868"/>
                    <a:pt x="3861" y="6209"/>
                  </a:cubicBezTo>
                  <a:cubicBezTo>
                    <a:pt x="22321" y="24590"/>
                    <a:pt x="33057" y="54110"/>
                    <a:pt x="33057" y="92914"/>
                  </a:cubicBezTo>
                  <a:cubicBezTo>
                    <a:pt x="33057" y="124662"/>
                    <a:pt x="26088" y="157339"/>
                    <a:pt x="2731" y="180732"/>
                  </a:cubicBezTo>
                  <a:cubicBezTo>
                    <a:pt x="283" y="182960"/>
                    <a:pt x="283" y="183331"/>
                    <a:pt x="283" y="183888"/>
                  </a:cubicBezTo>
                  <a:cubicBezTo>
                    <a:pt x="283" y="185002"/>
                    <a:pt x="1036" y="185745"/>
                    <a:pt x="2166" y="185745"/>
                  </a:cubicBezTo>
                  <a:cubicBezTo>
                    <a:pt x="4050" y="185745"/>
                    <a:pt x="21002" y="173120"/>
                    <a:pt x="32116" y="149541"/>
                  </a:cubicBezTo>
                  <a:cubicBezTo>
                    <a:pt x="41722" y="129118"/>
                    <a:pt x="43982" y="108509"/>
                    <a:pt x="43982" y="92914"/>
                  </a:cubicBezTo>
                  <a:close/>
                </a:path>
              </a:pathLst>
            </a:custGeom>
            <a:solidFill>
              <a:srgbClr val="000000"/>
            </a:solidFill>
            <a:ln w="18907"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B70AF21D-2995-979B-EED4-37DBBAF44CDF}"/>
                </a:ext>
              </a:extLst>
            </p:cNvPr>
            <p:cNvSpPr/>
            <p:nvPr>
              <p:custDataLst>
                <p:tags r:id="rId161"/>
              </p:custDataLst>
            </p:nvPr>
          </p:nvSpPr>
          <p:spPr>
            <a:xfrm>
              <a:off x="10368369" y="2653429"/>
              <a:ext cx="145505" cy="116560"/>
            </a:xfrm>
            <a:custGeom>
              <a:avLst/>
              <a:gdLst>
                <a:gd name="connsiteX0" fmla="*/ 94090 w 106612"/>
                <a:gd name="connsiteY0" fmla="*/ 9551 h 85404"/>
                <a:gd name="connsiteX1" fmla="*/ 83919 w 106612"/>
                <a:gd name="connsiteY1" fmla="*/ 22362 h 85404"/>
                <a:gd name="connsiteX2" fmla="*/ 93337 w 106612"/>
                <a:gd name="connsiteY2" fmla="*/ 30903 h 85404"/>
                <a:gd name="connsiteX3" fmla="*/ 106899 w 106612"/>
                <a:gd name="connsiteY3" fmla="*/ 16421 h 85404"/>
                <a:gd name="connsiteX4" fmla="*/ 85426 w 106612"/>
                <a:gd name="connsiteY4" fmla="*/ 83 h 85404"/>
                <a:gd name="connsiteX5" fmla="*/ 65271 w 106612"/>
                <a:gd name="connsiteY5" fmla="*/ 11408 h 85404"/>
                <a:gd name="connsiteX6" fmla="*/ 39277 w 106612"/>
                <a:gd name="connsiteY6" fmla="*/ 83 h 85404"/>
                <a:gd name="connsiteX7" fmla="*/ 2735 w 106612"/>
                <a:gd name="connsiteY7" fmla="*/ 29046 h 85404"/>
                <a:gd name="connsiteX8" fmla="*/ 7256 w 106612"/>
                <a:gd name="connsiteY8" fmla="*/ 31645 h 85404"/>
                <a:gd name="connsiteX9" fmla="*/ 11588 w 106612"/>
                <a:gd name="connsiteY9" fmla="*/ 29232 h 85404"/>
                <a:gd name="connsiteX10" fmla="*/ 38335 w 106612"/>
                <a:gd name="connsiteY10" fmla="*/ 6766 h 85404"/>
                <a:gd name="connsiteX11" fmla="*/ 48884 w 106612"/>
                <a:gd name="connsiteY11" fmla="*/ 16050 h 85404"/>
                <a:gd name="connsiteX12" fmla="*/ 44551 w 106612"/>
                <a:gd name="connsiteY12" fmla="*/ 36472 h 85404"/>
                <a:gd name="connsiteX13" fmla="*/ 38147 w 106612"/>
                <a:gd name="connsiteY13" fmla="*/ 61908 h 85404"/>
                <a:gd name="connsiteX14" fmla="*/ 22136 w 106612"/>
                <a:gd name="connsiteY14" fmla="*/ 78803 h 85404"/>
                <a:gd name="connsiteX15" fmla="*/ 13095 w 106612"/>
                <a:gd name="connsiteY15" fmla="*/ 76019 h 85404"/>
                <a:gd name="connsiteX16" fmla="*/ 23267 w 106612"/>
                <a:gd name="connsiteY16" fmla="*/ 63208 h 85404"/>
                <a:gd name="connsiteX17" fmla="*/ 13848 w 106612"/>
                <a:gd name="connsiteY17" fmla="*/ 54667 h 85404"/>
                <a:gd name="connsiteX18" fmla="*/ 286 w 106612"/>
                <a:gd name="connsiteY18" fmla="*/ 69149 h 85404"/>
                <a:gd name="connsiteX19" fmla="*/ 21760 w 106612"/>
                <a:gd name="connsiteY19" fmla="*/ 85487 h 85404"/>
                <a:gd name="connsiteX20" fmla="*/ 41914 w 106612"/>
                <a:gd name="connsiteY20" fmla="*/ 74162 h 85404"/>
                <a:gd name="connsiteX21" fmla="*/ 67908 w 106612"/>
                <a:gd name="connsiteY21" fmla="*/ 85487 h 85404"/>
                <a:gd name="connsiteX22" fmla="*/ 104450 w 106612"/>
                <a:gd name="connsiteY22" fmla="*/ 56524 h 85404"/>
                <a:gd name="connsiteX23" fmla="*/ 99930 w 106612"/>
                <a:gd name="connsiteY23" fmla="*/ 53925 h 85404"/>
                <a:gd name="connsiteX24" fmla="*/ 95597 w 106612"/>
                <a:gd name="connsiteY24" fmla="*/ 56338 h 85404"/>
                <a:gd name="connsiteX25" fmla="*/ 68850 w 106612"/>
                <a:gd name="connsiteY25" fmla="*/ 78803 h 85404"/>
                <a:gd name="connsiteX26" fmla="*/ 58302 w 106612"/>
                <a:gd name="connsiteY26" fmla="*/ 69520 h 85404"/>
                <a:gd name="connsiteX27" fmla="*/ 62446 w 106612"/>
                <a:gd name="connsiteY27" fmla="*/ 48912 h 85404"/>
                <a:gd name="connsiteX28" fmla="*/ 69038 w 106612"/>
                <a:gd name="connsiteY28" fmla="*/ 23662 h 85404"/>
                <a:gd name="connsiteX29" fmla="*/ 85049 w 106612"/>
                <a:gd name="connsiteY29" fmla="*/ 6766 h 85404"/>
                <a:gd name="connsiteX30" fmla="*/ 94090 w 106612"/>
                <a:gd name="connsiteY30" fmla="*/ 9551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4090" y="9551"/>
                  </a:moveTo>
                  <a:cubicBezTo>
                    <a:pt x="87309" y="11408"/>
                    <a:pt x="83919" y="17721"/>
                    <a:pt x="83919" y="22362"/>
                  </a:cubicBezTo>
                  <a:cubicBezTo>
                    <a:pt x="83919" y="26447"/>
                    <a:pt x="87121" y="30903"/>
                    <a:pt x="93337" y="30903"/>
                  </a:cubicBezTo>
                  <a:cubicBezTo>
                    <a:pt x="99930" y="30903"/>
                    <a:pt x="106899" y="25518"/>
                    <a:pt x="106899" y="16421"/>
                  </a:cubicBezTo>
                  <a:cubicBezTo>
                    <a:pt x="106899" y="6581"/>
                    <a:pt x="96916" y="83"/>
                    <a:pt x="85426" y="83"/>
                  </a:cubicBezTo>
                  <a:cubicBezTo>
                    <a:pt x="74689" y="83"/>
                    <a:pt x="67720" y="8066"/>
                    <a:pt x="65271" y="11408"/>
                  </a:cubicBezTo>
                  <a:cubicBezTo>
                    <a:pt x="60562" y="3610"/>
                    <a:pt x="50014" y="83"/>
                    <a:pt x="39277" y="83"/>
                  </a:cubicBezTo>
                  <a:cubicBezTo>
                    <a:pt x="15544" y="83"/>
                    <a:pt x="2735" y="22919"/>
                    <a:pt x="2735" y="29046"/>
                  </a:cubicBezTo>
                  <a:cubicBezTo>
                    <a:pt x="2735" y="31645"/>
                    <a:pt x="5561" y="31645"/>
                    <a:pt x="7256" y="31645"/>
                  </a:cubicBezTo>
                  <a:cubicBezTo>
                    <a:pt x="9516" y="31645"/>
                    <a:pt x="10835" y="31645"/>
                    <a:pt x="11588" y="29232"/>
                  </a:cubicBezTo>
                  <a:cubicBezTo>
                    <a:pt x="17051" y="12336"/>
                    <a:pt x="30613" y="6766"/>
                    <a:pt x="38335" y="6766"/>
                  </a:cubicBezTo>
                  <a:cubicBezTo>
                    <a:pt x="45493" y="6766"/>
                    <a:pt x="48884" y="10108"/>
                    <a:pt x="48884" y="16050"/>
                  </a:cubicBezTo>
                  <a:cubicBezTo>
                    <a:pt x="48884" y="19577"/>
                    <a:pt x="46247" y="29789"/>
                    <a:pt x="44551" y="36472"/>
                  </a:cubicBezTo>
                  <a:lnTo>
                    <a:pt x="38147" y="61908"/>
                  </a:lnTo>
                  <a:cubicBezTo>
                    <a:pt x="35322" y="73234"/>
                    <a:pt x="28541" y="78803"/>
                    <a:pt x="22136" y="78803"/>
                  </a:cubicBezTo>
                  <a:cubicBezTo>
                    <a:pt x="21195" y="78803"/>
                    <a:pt x="16862" y="78803"/>
                    <a:pt x="13095" y="76019"/>
                  </a:cubicBezTo>
                  <a:cubicBezTo>
                    <a:pt x="19876" y="74162"/>
                    <a:pt x="23267" y="67849"/>
                    <a:pt x="23267" y="63208"/>
                  </a:cubicBezTo>
                  <a:cubicBezTo>
                    <a:pt x="23267" y="59123"/>
                    <a:pt x="20064" y="54667"/>
                    <a:pt x="13848" y="54667"/>
                  </a:cubicBezTo>
                  <a:cubicBezTo>
                    <a:pt x="7256" y="54667"/>
                    <a:pt x="286" y="60052"/>
                    <a:pt x="286" y="69149"/>
                  </a:cubicBezTo>
                  <a:cubicBezTo>
                    <a:pt x="286" y="78989"/>
                    <a:pt x="10270" y="85487"/>
                    <a:pt x="21760" y="85487"/>
                  </a:cubicBezTo>
                  <a:cubicBezTo>
                    <a:pt x="32496" y="85487"/>
                    <a:pt x="39466" y="77504"/>
                    <a:pt x="41914" y="74162"/>
                  </a:cubicBezTo>
                  <a:cubicBezTo>
                    <a:pt x="46623" y="81960"/>
                    <a:pt x="57172" y="85487"/>
                    <a:pt x="67908" y="85487"/>
                  </a:cubicBezTo>
                  <a:cubicBezTo>
                    <a:pt x="91642" y="85487"/>
                    <a:pt x="104450" y="62651"/>
                    <a:pt x="104450" y="56524"/>
                  </a:cubicBezTo>
                  <a:cubicBezTo>
                    <a:pt x="104450" y="53925"/>
                    <a:pt x="101625" y="53925"/>
                    <a:pt x="99930" y="53925"/>
                  </a:cubicBezTo>
                  <a:cubicBezTo>
                    <a:pt x="97669" y="53925"/>
                    <a:pt x="96351" y="53925"/>
                    <a:pt x="95597" y="56338"/>
                  </a:cubicBezTo>
                  <a:cubicBezTo>
                    <a:pt x="90135" y="73234"/>
                    <a:pt x="76573" y="78803"/>
                    <a:pt x="68850" y="78803"/>
                  </a:cubicBezTo>
                  <a:cubicBezTo>
                    <a:pt x="61692" y="78803"/>
                    <a:pt x="58302" y="75462"/>
                    <a:pt x="58302" y="69520"/>
                  </a:cubicBezTo>
                  <a:cubicBezTo>
                    <a:pt x="58302" y="65621"/>
                    <a:pt x="60750" y="55781"/>
                    <a:pt x="62446" y="48912"/>
                  </a:cubicBezTo>
                  <a:cubicBezTo>
                    <a:pt x="63764" y="44085"/>
                    <a:pt x="68097" y="26632"/>
                    <a:pt x="69038" y="23662"/>
                  </a:cubicBezTo>
                  <a:cubicBezTo>
                    <a:pt x="71864" y="12522"/>
                    <a:pt x="78456" y="6766"/>
                    <a:pt x="85049" y="6766"/>
                  </a:cubicBezTo>
                  <a:cubicBezTo>
                    <a:pt x="85991" y="6766"/>
                    <a:pt x="90323" y="6766"/>
                    <a:pt x="94090" y="9551"/>
                  </a:cubicBezTo>
                  <a:close/>
                </a:path>
              </a:pathLst>
            </a:custGeom>
            <a:solidFill>
              <a:srgbClr val="000000"/>
            </a:solidFill>
            <a:ln w="18907"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DF52ED9D-F6E9-4544-62E7-A383885E9340}"/>
                </a:ext>
              </a:extLst>
            </p:cNvPr>
            <p:cNvSpPr/>
            <p:nvPr>
              <p:custDataLst>
                <p:tags r:id="rId162"/>
              </p:custDataLst>
            </p:nvPr>
          </p:nvSpPr>
          <p:spPr>
            <a:xfrm>
              <a:off x="10540079" y="2727748"/>
              <a:ext cx="77020" cy="79996"/>
            </a:xfrm>
            <a:custGeom>
              <a:avLst/>
              <a:gdLst>
                <a:gd name="connsiteX0" fmla="*/ 20994 w 56433"/>
                <a:gd name="connsiteY0" fmla="*/ 27766 h 58613"/>
                <a:gd name="connsiteX1" fmla="*/ 42222 w 56433"/>
                <a:gd name="connsiteY1" fmla="*/ 25037 h 58613"/>
                <a:gd name="connsiteX2" fmla="*/ 53825 w 56433"/>
                <a:gd name="connsiteY2" fmla="*/ 11521 h 58613"/>
                <a:gd name="connsiteX3" fmla="*/ 37476 w 56433"/>
                <a:gd name="connsiteY3" fmla="*/ 84 h 58613"/>
                <a:gd name="connsiteX4" fmla="*/ 293 w 56433"/>
                <a:gd name="connsiteY4" fmla="*/ 34265 h 58613"/>
                <a:gd name="connsiteX5" fmla="*/ 24027 w 56433"/>
                <a:gd name="connsiteY5" fmla="*/ 58698 h 58613"/>
                <a:gd name="connsiteX6" fmla="*/ 56726 w 56433"/>
                <a:gd name="connsiteY6" fmla="*/ 44012 h 58613"/>
                <a:gd name="connsiteX7" fmla="*/ 54485 w 56433"/>
                <a:gd name="connsiteY7" fmla="*/ 41802 h 58613"/>
                <a:gd name="connsiteX8" fmla="*/ 52375 w 56433"/>
                <a:gd name="connsiteY8" fmla="*/ 43102 h 58613"/>
                <a:gd name="connsiteX9" fmla="*/ 24290 w 56433"/>
                <a:gd name="connsiteY9" fmla="*/ 55059 h 58613"/>
                <a:gd name="connsiteX10" fmla="*/ 11105 w 56433"/>
                <a:gd name="connsiteY10" fmla="*/ 39333 h 58613"/>
                <a:gd name="connsiteX11" fmla="*/ 12687 w 56433"/>
                <a:gd name="connsiteY11" fmla="*/ 27766 h 58613"/>
                <a:gd name="connsiteX12" fmla="*/ 20994 w 56433"/>
                <a:gd name="connsiteY12" fmla="*/ 27766 h 58613"/>
                <a:gd name="connsiteX13" fmla="*/ 13742 w 56433"/>
                <a:gd name="connsiteY13" fmla="*/ 24127 h 58613"/>
                <a:gd name="connsiteX14" fmla="*/ 37476 w 56433"/>
                <a:gd name="connsiteY14" fmla="*/ 3723 h 58613"/>
                <a:gd name="connsiteX15" fmla="*/ 48156 w 56433"/>
                <a:gd name="connsiteY15" fmla="*/ 11521 h 58613"/>
                <a:gd name="connsiteX16" fmla="*/ 20203 w 56433"/>
                <a:gd name="connsiteY16" fmla="*/ 24127 h 58613"/>
                <a:gd name="connsiteX17" fmla="*/ 13742 w 56433"/>
                <a:gd name="connsiteY17" fmla="*/ 24127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3" h="58613">
                  <a:moveTo>
                    <a:pt x="20994" y="27766"/>
                  </a:moveTo>
                  <a:cubicBezTo>
                    <a:pt x="24686" y="27766"/>
                    <a:pt x="35102" y="27506"/>
                    <a:pt x="42222" y="25037"/>
                  </a:cubicBezTo>
                  <a:cubicBezTo>
                    <a:pt x="51979" y="21658"/>
                    <a:pt x="53825" y="15420"/>
                    <a:pt x="53825" y="11521"/>
                  </a:cubicBezTo>
                  <a:cubicBezTo>
                    <a:pt x="53825" y="4373"/>
                    <a:pt x="46573" y="84"/>
                    <a:pt x="37476" y="84"/>
                  </a:cubicBezTo>
                  <a:cubicBezTo>
                    <a:pt x="21653" y="84"/>
                    <a:pt x="293" y="12041"/>
                    <a:pt x="293" y="34265"/>
                  </a:cubicBezTo>
                  <a:cubicBezTo>
                    <a:pt x="293" y="47391"/>
                    <a:pt x="8600" y="58698"/>
                    <a:pt x="24027" y="58698"/>
                  </a:cubicBezTo>
                  <a:cubicBezTo>
                    <a:pt x="46310" y="58698"/>
                    <a:pt x="56726" y="45831"/>
                    <a:pt x="56726" y="44012"/>
                  </a:cubicBezTo>
                  <a:cubicBezTo>
                    <a:pt x="56726" y="43232"/>
                    <a:pt x="55539" y="41802"/>
                    <a:pt x="54485" y="41802"/>
                  </a:cubicBezTo>
                  <a:cubicBezTo>
                    <a:pt x="53693" y="41802"/>
                    <a:pt x="53430" y="42062"/>
                    <a:pt x="52375" y="43102"/>
                  </a:cubicBezTo>
                  <a:cubicBezTo>
                    <a:pt x="42090" y="55059"/>
                    <a:pt x="26664" y="55059"/>
                    <a:pt x="24290" y="55059"/>
                  </a:cubicBezTo>
                  <a:cubicBezTo>
                    <a:pt x="16379" y="55059"/>
                    <a:pt x="11105" y="49860"/>
                    <a:pt x="11105" y="39333"/>
                  </a:cubicBezTo>
                  <a:cubicBezTo>
                    <a:pt x="11105" y="37514"/>
                    <a:pt x="11105" y="34914"/>
                    <a:pt x="12687" y="27766"/>
                  </a:cubicBezTo>
                  <a:lnTo>
                    <a:pt x="20994" y="27766"/>
                  </a:lnTo>
                  <a:close/>
                  <a:moveTo>
                    <a:pt x="13742" y="24127"/>
                  </a:moveTo>
                  <a:cubicBezTo>
                    <a:pt x="19148" y="5283"/>
                    <a:pt x="33784" y="3723"/>
                    <a:pt x="37476" y="3723"/>
                  </a:cubicBezTo>
                  <a:cubicBezTo>
                    <a:pt x="43277" y="3723"/>
                    <a:pt x="48156" y="6582"/>
                    <a:pt x="48156" y="11521"/>
                  </a:cubicBezTo>
                  <a:cubicBezTo>
                    <a:pt x="48156" y="24127"/>
                    <a:pt x="25872" y="24127"/>
                    <a:pt x="20203" y="24127"/>
                  </a:cubicBezTo>
                  <a:lnTo>
                    <a:pt x="13742" y="24127"/>
                  </a:lnTo>
                  <a:close/>
                </a:path>
              </a:pathLst>
            </a:custGeom>
            <a:solidFill>
              <a:srgbClr val="000000"/>
            </a:solidFill>
            <a:ln w="18907"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15DAB0DD-3E93-B1F1-41E1-4EA7CD610D2C}"/>
                </a:ext>
              </a:extLst>
            </p:cNvPr>
            <p:cNvSpPr/>
            <p:nvPr>
              <p:custDataLst>
                <p:tags r:id="rId163"/>
              </p:custDataLst>
            </p:nvPr>
          </p:nvSpPr>
          <p:spPr>
            <a:xfrm>
              <a:off x="10660522" y="2741103"/>
              <a:ext cx="30078" cy="75765"/>
            </a:xfrm>
            <a:custGeom>
              <a:avLst/>
              <a:gdLst>
                <a:gd name="connsiteX0" fmla="*/ 22336 w 22038"/>
                <a:gd name="connsiteY0" fmla="*/ 19577 h 55513"/>
                <a:gd name="connsiteX1" fmla="*/ 10280 w 22038"/>
                <a:gd name="connsiteY1" fmla="*/ 83 h 55513"/>
                <a:gd name="connsiteX2" fmla="*/ 297 w 22038"/>
                <a:gd name="connsiteY2" fmla="*/ 9923 h 55513"/>
                <a:gd name="connsiteX3" fmla="*/ 10280 w 22038"/>
                <a:gd name="connsiteY3" fmla="*/ 19763 h 55513"/>
                <a:gd name="connsiteX4" fmla="*/ 16873 w 22038"/>
                <a:gd name="connsiteY4" fmla="*/ 17349 h 55513"/>
                <a:gd name="connsiteX5" fmla="*/ 17815 w 22038"/>
                <a:gd name="connsiteY5" fmla="*/ 16792 h 55513"/>
                <a:gd name="connsiteX6" fmla="*/ 18192 w 22038"/>
                <a:gd name="connsiteY6" fmla="*/ 19577 h 55513"/>
                <a:gd name="connsiteX7" fmla="*/ 5383 w 22038"/>
                <a:gd name="connsiteY7" fmla="*/ 50583 h 55513"/>
                <a:gd name="connsiteX8" fmla="*/ 3311 w 22038"/>
                <a:gd name="connsiteY8" fmla="*/ 53553 h 55513"/>
                <a:gd name="connsiteX9" fmla="*/ 5195 w 22038"/>
                <a:gd name="connsiteY9" fmla="*/ 55596 h 55513"/>
                <a:gd name="connsiteX10" fmla="*/ 22336 w 22038"/>
                <a:gd name="connsiteY10" fmla="*/ 19577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38" h="55513">
                  <a:moveTo>
                    <a:pt x="22336" y="19577"/>
                  </a:moveTo>
                  <a:cubicBezTo>
                    <a:pt x="22336" y="7323"/>
                    <a:pt x="17627" y="83"/>
                    <a:pt x="10280" y="83"/>
                  </a:cubicBezTo>
                  <a:cubicBezTo>
                    <a:pt x="4065" y="83"/>
                    <a:pt x="297" y="4724"/>
                    <a:pt x="297" y="9923"/>
                  </a:cubicBezTo>
                  <a:cubicBezTo>
                    <a:pt x="297" y="14936"/>
                    <a:pt x="4065" y="19763"/>
                    <a:pt x="10280" y="19763"/>
                  </a:cubicBezTo>
                  <a:cubicBezTo>
                    <a:pt x="12541" y="19763"/>
                    <a:pt x="14989" y="19020"/>
                    <a:pt x="16873" y="17349"/>
                  </a:cubicBezTo>
                  <a:cubicBezTo>
                    <a:pt x="17438" y="16978"/>
                    <a:pt x="17627" y="16792"/>
                    <a:pt x="17815" y="16792"/>
                  </a:cubicBezTo>
                  <a:cubicBezTo>
                    <a:pt x="18003" y="16792"/>
                    <a:pt x="18192" y="16978"/>
                    <a:pt x="18192" y="19577"/>
                  </a:cubicBezTo>
                  <a:cubicBezTo>
                    <a:pt x="18192" y="33316"/>
                    <a:pt x="11599" y="44456"/>
                    <a:pt x="5383" y="50583"/>
                  </a:cubicBezTo>
                  <a:cubicBezTo>
                    <a:pt x="3311" y="52625"/>
                    <a:pt x="3311" y="52996"/>
                    <a:pt x="3311" y="53553"/>
                  </a:cubicBezTo>
                  <a:cubicBezTo>
                    <a:pt x="3311" y="54853"/>
                    <a:pt x="4253" y="55596"/>
                    <a:pt x="5195" y="55596"/>
                  </a:cubicBezTo>
                  <a:cubicBezTo>
                    <a:pt x="7267" y="55596"/>
                    <a:pt x="22336" y="41300"/>
                    <a:pt x="22336" y="19577"/>
                  </a:cubicBezTo>
                  <a:close/>
                </a:path>
              </a:pathLst>
            </a:custGeom>
            <a:solidFill>
              <a:srgbClr val="000000"/>
            </a:solidFill>
            <a:ln w="18907" cap="flat">
              <a:noFill/>
              <a:prstDash val="solid"/>
              <a:miter/>
            </a:ln>
          </p:spPr>
          <p:txBody>
            <a:bodyPr rtlCol="0" anchor="ctr"/>
            <a:lstStyle/>
            <a:p>
              <a:endParaRPr lang="en-CN"/>
            </a:p>
          </p:txBody>
        </p:sp>
        <p:sp>
          <p:nvSpPr>
            <p:cNvPr id="58" name="Freeform 57">
              <a:extLst>
                <a:ext uri="{FF2B5EF4-FFF2-40B4-BE49-F238E27FC236}">
                  <a16:creationId xmlns:a16="http://schemas.microsoft.com/office/drawing/2014/main" id="{0BCECF70-0080-D7D3-FF43-2A10464DFD4B}"/>
                </a:ext>
              </a:extLst>
            </p:cNvPr>
            <p:cNvSpPr/>
            <p:nvPr>
              <p:custDataLst>
                <p:tags r:id="rId164"/>
              </p:custDataLst>
            </p:nvPr>
          </p:nvSpPr>
          <p:spPr>
            <a:xfrm>
              <a:off x="7291331" y="3126567"/>
              <a:ext cx="145505" cy="116560"/>
            </a:xfrm>
            <a:custGeom>
              <a:avLst/>
              <a:gdLst>
                <a:gd name="connsiteX0" fmla="*/ 93971 w 106612"/>
                <a:gd name="connsiteY0" fmla="*/ 9570 h 85404"/>
                <a:gd name="connsiteX1" fmla="*/ 83800 w 106612"/>
                <a:gd name="connsiteY1" fmla="*/ 22381 h 85404"/>
                <a:gd name="connsiteX2" fmla="*/ 93218 w 106612"/>
                <a:gd name="connsiteY2" fmla="*/ 30921 h 85404"/>
                <a:gd name="connsiteX3" fmla="*/ 106780 w 106612"/>
                <a:gd name="connsiteY3" fmla="*/ 16439 h 85404"/>
                <a:gd name="connsiteX4" fmla="*/ 85307 w 106612"/>
                <a:gd name="connsiteY4" fmla="*/ 101 h 85404"/>
                <a:gd name="connsiteX5" fmla="*/ 65152 w 106612"/>
                <a:gd name="connsiteY5" fmla="*/ 11427 h 85404"/>
                <a:gd name="connsiteX6" fmla="*/ 39158 w 106612"/>
                <a:gd name="connsiteY6" fmla="*/ 101 h 85404"/>
                <a:gd name="connsiteX7" fmla="*/ 2616 w 106612"/>
                <a:gd name="connsiteY7" fmla="*/ 29065 h 85404"/>
                <a:gd name="connsiteX8" fmla="*/ 7137 w 106612"/>
                <a:gd name="connsiteY8" fmla="*/ 31664 h 85404"/>
                <a:gd name="connsiteX9" fmla="*/ 11469 w 106612"/>
                <a:gd name="connsiteY9" fmla="*/ 29250 h 85404"/>
                <a:gd name="connsiteX10" fmla="*/ 38216 w 106612"/>
                <a:gd name="connsiteY10" fmla="*/ 6785 h 85404"/>
                <a:gd name="connsiteX11" fmla="*/ 48764 w 106612"/>
                <a:gd name="connsiteY11" fmla="*/ 16068 h 85404"/>
                <a:gd name="connsiteX12" fmla="*/ 44432 w 106612"/>
                <a:gd name="connsiteY12" fmla="*/ 36491 h 85404"/>
                <a:gd name="connsiteX13" fmla="*/ 38028 w 106612"/>
                <a:gd name="connsiteY13" fmla="*/ 61927 h 85404"/>
                <a:gd name="connsiteX14" fmla="*/ 22017 w 106612"/>
                <a:gd name="connsiteY14" fmla="*/ 78822 h 85404"/>
                <a:gd name="connsiteX15" fmla="*/ 12976 w 106612"/>
                <a:gd name="connsiteY15" fmla="*/ 76037 h 85404"/>
                <a:gd name="connsiteX16" fmla="*/ 23147 w 106612"/>
                <a:gd name="connsiteY16" fmla="*/ 63226 h 85404"/>
                <a:gd name="connsiteX17" fmla="*/ 13729 w 106612"/>
                <a:gd name="connsiteY17" fmla="*/ 54686 h 85404"/>
                <a:gd name="connsiteX18" fmla="*/ 167 w 106612"/>
                <a:gd name="connsiteY18" fmla="*/ 69168 h 85404"/>
                <a:gd name="connsiteX19" fmla="*/ 21640 w 106612"/>
                <a:gd name="connsiteY19" fmla="*/ 85506 h 85404"/>
                <a:gd name="connsiteX20" fmla="*/ 41795 w 106612"/>
                <a:gd name="connsiteY20" fmla="*/ 74181 h 85404"/>
                <a:gd name="connsiteX21" fmla="*/ 67789 w 106612"/>
                <a:gd name="connsiteY21" fmla="*/ 85506 h 85404"/>
                <a:gd name="connsiteX22" fmla="*/ 104331 w 106612"/>
                <a:gd name="connsiteY22" fmla="*/ 56543 h 85404"/>
                <a:gd name="connsiteX23" fmla="*/ 99810 w 106612"/>
                <a:gd name="connsiteY23" fmla="*/ 53943 h 85404"/>
                <a:gd name="connsiteX24" fmla="*/ 95478 w 106612"/>
                <a:gd name="connsiteY24" fmla="*/ 56357 h 85404"/>
                <a:gd name="connsiteX25" fmla="*/ 68731 w 106612"/>
                <a:gd name="connsiteY25" fmla="*/ 78822 h 85404"/>
                <a:gd name="connsiteX26" fmla="*/ 58182 w 106612"/>
                <a:gd name="connsiteY26" fmla="*/ 69539 h 85404"/>
                <a:gd name="connsiteX27" fmla="*/ 62326 w 106612"/>
                <a:gd name="connsiteY27" fmla="*/ 48930 h 85404"/>
                <a:gd name="connsiteX28" fmla="*/ 68919 w 106612"/>
                <a:gd name="connsiteY28" fmla="*/ 23680 h 85404"/>
                <a:gd name="connsiteX29" fmla="*/ 84930 w 106612"/>
                <a:gd name="connsiteY29" fmla="*/ 6785 h 85404"/>
                <a:gd name="connsiteX30" fmla="*/ 93971 w 106612"/>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3971" y="9570"/>
                  </a:moveTo>
                  <a:cubicBezTo>
                    <a:pt x="87190" y="11427"/>
                    <a:pt x="83800" y="17739"/>
                    <a:pt x="83800" y="22381"/>
                  </a:cubicBezTo>
                  <a:cubicBezTo>
                    <a:pt x="83800" y="26465"/>
                    <a:pt x="87002" y="30921"/>
                    <a:pt x="93218" y="30921"/>
                  </a:cubicBezTo>
                  <a:cubicBezTo>
                    <a:pt x="99810" y="30921"/>
                    <a:pt x="106780" y="25537"/>
                    <a:pt x="106780" y="16439"/>
                  </a:cubicBezTo>
                  <a:cubicBezTo>
                    <a:pt x="106780" y="6599"/>
                    <a:pt x="96797" y="101"/>
                    <a:pt x="85307" y="101"/>
                  </a:cubicBezTo>
                  <a:cubicBezTo>
                    <a:pt x="74570" y="101"/>
                    <a:pt x="67601" y="8085"/>
                    <a:pt x="65152" y="11427"/>
                  </a:cubicBezTo>
                  <a:cubicBezTo>
                    <a:pt x="60443" y="3629"/>
                    <a:pt x="49895" y="101"/>
                    <a:pt x="39158" y="101"/>
                  </a:cubicBezTo>
                  <a:cubicBezTo>
                    <a:pt x="15424" y="101"/>
                    <a:pt x="2616" y="22938"/>
                    <a:pt x="2616" y="29065"/>
                  </a:cubicBezTo>
                  <a:cubicBezTo>
                    <a:pt x="2616" y="31664"/>
                    <a:pt x="5441" y="31664"/>
                    <a:pt x="7137" y="31664"/>
                  </a:cubicBezTo>
                  <a:cubicBezTo>
                    <a:pt x="9397" y="31664"/>
                    <a:pt x="10715" y="31664"/>
                    <a:pt x="11469" y="29250"/>
                  </a:cubicBezTo>
                  <a:cubicBezTo>
                    <a:pt x="16931" y="12355"/>
                    <a:pt x="30493" y="6785"/>
                    <a:pt x="38216" y="6785"/>
                  </a:cubicBezTo>
                  <a:cubicBezTo>
                    <a:pt x="45374" y="6785"/>
                    <a:pt x="48764" y="10127"/>
                    <a:pt x="48764" y="16068"/>
                  </a:cubicBezTo>
                  <a:cubicBezTo>
                    <a:pt x="48764" y="19596"/>
                    <a:pt x="46127" y="29807"/>
                    <a:pt x="44432" y="36491"/>
                  </a:cubicBezTo>
                  <a:lnTo>
                    <a:pt x="38028" y="61927"/>
                  </a:lnTo>
                  <a:cubicBezTo>
                    <a:pt x="35202" y="73252"/>
                    <a:pt x="28421" y="78822"/>
                    <a:pt x="22017" y="78822"/>
                  </a:cubicBezTo>
                  <a:cubicBezTo>
                    <a:pt x="21075" y="78822"/>
                    <a:pt x="16743" y="78822"/>
                    <a:pt x="12976" y="76037"/>
                  </a:cubicBezTo>
                  <a:cubicBezTo>
                    <a:pt x="19757" y="74181"/>
                    <a:pt x="23147" y="67868"/>
                    <a:pt x="23147" y="63226"/>
                  </a:cubicBezTo>
                  <a:cubicBezTo>
                    <a:pt x="23147" y="59142"/>
                    <a:pt x="19945" y="54686"/>
                    <a:pt x="13729" y="54686"/>
                  </a:cubicBezTo>
                  <a:cubicBezTo>
                    <a:pt x="7137" y="54686"/>
                    <a:pt x="167" y="60070"/>
                    <a:pt x="167" y="69168"/>
                  </a:cubicBezTo>
                  <a:cubicBezTo>
                    <a:pt x="167" y="79008"/>
                    <a:pt x="10150" y="85506"/>
                    <a:pt x="21640" y="85506"/>
                  </a:cubicBezTo>
                  <a:cubicBezTo>
                    <a:pt x="32377" y="85506"/>
                    <a:pt x="39346" y="77522"/>
                    <a:pt x="41795" y="74181"/>
                  </a:cubicBezTo>
                  <a:cubicBezTo>
                    <a:pt x="46504" y="81978"/>
                    <a:pt x="57052" y="85506"/>
                    <a:pt x="67789" y="85506"/>
                  </a:cubicBezTo>
                  <a:cubicBezTo>
                    <a:pt x="91522" y="85506"/>
                    <a:pt x="104331" y="62669"/>
                    <a:pt x="104331" y="56543"/>
                  </a:cubicBezTo>
                  <a:cubicBezTo>
                    <a:pt x="104331" y="53943"/>
                    <a:pt x="101506" y="53943"/>
                    <a:pt x="99810" y="53943"/>
                  </a:cubicBezTo>
                  <a:cubicBezTo>
                    <a:pt x="97550" y="53943"/>
                    <a:pt x="96231" y="53943"/>
                    <a:pt x="95478" y="56357"/>
                  </a:cubicBezTo>
                  <a:cubicBezTo>
                    <a:pt x="90016" y="73252"/>
                    <a:pt x="76454" y="78822"/>
                    <a:pt x="68731" y="78822"/>
                  </a:cubicBezTo>
                  <a:cubicBezTo>
                    <a:pt x="61573" y="78822"/>
                    <a:pt x="58182" y="75480"/>
                    <a:pt x="58182" y="69539"/>
                  </a:cubicBezTo>
                  <a:cubicBezTo>
                    <a:pt x="58182" y="65640"/>
                    <a:pt x="60631" y="55800"/>
                    <a:pt x="62326" y="48930"/>
                  </a:cubicBezTo>
                  <a:cubicBezTo>
                    <a:pt x="63645" y="44103"/>
                    <a:pt x="67977" y="26651"/>
                    <a:pt x="68919" y="23680"/>
                  </a:cubicBezTo>
                  <a:cubicBezTo>
                    <a:pt x="71745" y="12541"/>
                    <a:pt x="78337" y="6785"/>
                    <a:pt x="84930" y="6785"/>
                  </a:cubicBezTo>
                  <a:cubicBezTo>
                    <a:pt x="85872" y="6785"/>
                    <a:pt x="90204" y="6785"/>
                    <a:pt x="93971" y="9570"/>
                  </a:cubicBezTo>
                  <a:close/>
                </a:path>
              </a:pathLst>
            </a:custGeom>
            <a:solidFill>
              <a:srgbClr val="000000"/>
            </a:solidFill>
            <a:ln w="18907" cap="flat">
              <a:noFill/>
              <a:prstDash val="solid"/>
              <a:miter/>
            </a:ln>
          </p:spPr>
          <p:txBody>
            <a:bodyPr rtlCol="0" anchor="ctr"/>
            <a:lstStyle/>
            <a:p>
              <a:endParaRPr lang="en-CN"/>
            </a:p>
          </p:txBody>
        </p:sp>
        <p:sp>
          <p:nvSpPr>
            <p:cNvPr id="59" name="Freeform 58">
              <a:extLst>
                <a:ext uri="{FF2B5EF4-FFF2-40B4-BE49-F238E27FC236}">
                  <a16:creationId xmlns:a16="http://schemas.microsoft.com/office/drawing/2014/main" id="{0D347556-3030-11E1-0560-9A55DE41ED15}"/>
                </a:ext>
              </a:extLst>
            </p:cNvPr>
            <p:cNvSpPr/>
            <p:nvPr>
              <p:custDataLst>
                <p:tags r:id="rId165"/>
              </p:custDataLst>
            </p:nvPr>
          </p:nvSpPr>
          <p:spPr>
            <a:xfrm>
              <a:off x="7459440" y="3015104"/>
              <a:ext cx="54526" cy="119373"/>
            </a:xfrm>
            <a:custGeom>
              <a:avLst/>
              <a:gdLst>
                <a:gd name="connsiteX0" fmla="*/ 36697 w 39951"/>
                <a:gd name="connsiteY0" fmla="*/ 5036 h 87465"/>
                <a:gd name="connsiteX1" fmla="*/ 31423 w 39951"/>
                <a:gd name="connsiteY1" fmla="*/ 97 h 87465"/>
                <a:gd name="connsiteX2" fmla="*/ 24039 w 39951"/>
                <a:gd name="connsiteY2" fmla="*/ 7245 h 87465"/>
                <a:gd name="connsiteX3" fmla="*/ 29313 w 39951"/>
                <a:gd name="connsiteY3" fmla="*/ 12184 h 87465"/>
                <a:gd name="connsiteX4" fmla="*/ 36697 w 39951"/>
                <a:gd name="connsiteY4" fmla="*/ 5036 h 87465"/>
                <a:gd name="connsiteX5" fmla="*/ 9799 w 39951"/>
                <a:gd name="connsiteY5" fmla="*/ 71057 h 87465"/>
                <a:gd name="connsiteX6" fmla="*/ 8612 w 39951"/>
                <a:gd name="connsiteY6" fmla="*/ 76516 h 87465"/>
                <a:gd name="connsiteX7" fmla="*/ 21138 w 39951"/>
                <a:gd name="connsiteY7" fmla="*/ 87563 h 87465"/>
                <a:gd name="connsiteX8" fmla="*/ 40125 w 39951"/>
                <a:gd name="connsiteY8" fmla="*/ 67678 h 87465"/>
                <a:gd name="connsiteX9" fmla="*/ 38016 w 39951"/>
                <a:gd name="connsiteY9" fmla="*/ 65989 h 87465"/>
                <a:gd name="connsiteX10" fmla="*/ 35510 w 39951"/>
                <a:gd name="connsiteY10" fmla="*/ 68198 h 87465"/>
                <a:gd name="connsiteX11" fmla="*/ 21534 w 39951"/>
                <a:gd name="connsiteY11" fmla="*/ 83924 h 87465"/>
                <a:gd name="connsiteX12" fmla="*/ 18238 w 39951"/>
                <a:gd name="connsiteY12" fmla="*/ 79375 h 87465"/>
                <a:gd name="connsiteX13" fmla="*/ 20347 w 39951"/>
                <a:gd name="connsiteY13" fmla="*/ 71057 h 87465"/>
                <a:gd name="connsiteX14" fmla="*/ 24567 w 39951"/>
                <a:gd name="connsiteY14" fmla="*/ 60660 h 87465"/>
                <a:gd name="connsiteX15" fmla="*/ 31027 w 39951"/>
                <a:gd name="connsiteY15" fmla="*/ 44155 h 87465"/>
                <a:gd name="connsiteX16" fmla="*/ 31818 w 39951"/>
                <a:gd name="connsiteY16" fmla="*/ 39996 h 87465"/>
                <a:gd name="connsiteX17" fmla="*/ 19292 w 39951"/>
                <a:gd name="connsiteY17" fmla="*/ 28949 h 87465"/>
                <a:gd name="connsiteX18" fmla="*/ 174 w 39951"/>
                <a:gd name="connsiteY18" fmla="*/ 48833 h 87465"/>
                <a:gd name="connsiteX19" fmla="*/ 2415 w 39951"/>
                <a:gd name="connsiteY19" fmla="*/ 50523 h 87465"/>
                <a:gd name="connsiteX20" fmla="*/ 4789 w 39951"/>
                <a:gd name="connsiteY20" fmla="*/ 48443 h 87465"/>
                <a:gd name="connsiteX21" fmla="*/ 18897 w 39951"/>
                <a:gd name="connsiteY21" fmla="*/ 32588 h 87465"/>
                <a:gd name="connsiteX22" fmla="*/ 22193 w 39951"/>
                <a:gd name="connsiteY22" fmla="*/ 37137 h 87465"/>
                <a:gd name="connsiteX23" fmla="*/ 18106 w 39951"/>
                <a:gd name="connsiteY23" fmla="*/ 50133 h 87465"/>
                <a:gd name="connsiteX24" fmla="*/ 9799 w 39951"/>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51" h="87465">
                  <a:moveTo>
                    <a:pt x="36697" y="5036"/>
                  </a:moveTo>
                  <a:cubicBezTo>
                    <a:pt x="36697" y="2956"/>
                    <a:pt x="35115" y="97"/>
                    <a:pt x="31423" y="97"/>
                  </a:cubicBezTo>
                  <a:cubicBezTo>
                    <a:pt x="27863" y="97"/>
                    <a:pt x="24039" y="3476"/>
                    <a:pt x="24039" y="7245"/>
                  </a:cubicBezTo>
                  <a:cubicBezTo>
                    <a:pt x="24039" y="9454"/>
                    <a:pt x="25753" y="12184"/>
                    <a:pt x="29313" y="12184"/>
                  </a:cubicBezTo>
                  <a:cubicBezTo>
                    <a:pt x="33137" y="12184"/>
                    <a:pt x="36697" y="8545"/>
                    <a:pt x="36697" y="5036"/>
                  </a:cubicBezTo>
                  <a:close/>
                  <a:moveTo>
                    <a:pt x="9799" y="71057"/>
                  </a:moveTo>
                  <a:cubicBezTo>
                    <a:pt x="9272" y="72747"/>
                    <a:pt x="8612" y="74306"/>
                    <a:pt x="8612" y="76516"/>
                  </a:cubicBezTo>
                  <a:cubicBezTo>
                    <a:pt x="8612" y="82624"/>
                    <a:pt x="13886" y="87563"/>
                    <a:pt x="21138" y="87563"/>
                  </a:cubicBezTo>
                  <a:cubicBezTo>
                    <a:pt x="34324" y="87563"/>
                    <a:pt x="40125" y="69628"/>
                    <a:pt x="40125" y="67678"/>
                  </a:cubicBezTo>
                  <a:cubicBezTo>
                    <a:pt x="40125" y="65989"/>
                    <a:pt x="38411" y="65989"/>
                    <a:pt x="38016" y="65989"/>
                  </a:cubicBezTo>
                  <a:cubicBezTo>
                    <a:pt x="36170" y="65989"/>
                    <a:pt x="36038" y="66768"/>
                    <a:pt x="35510" y="68198"/>
                  </a:cubicBezTo>
                  <a:cubicBezTo>
                    <a:pt x="32478" y="78595"/>
                    <a:pt x="26676" y="83924"/>
                    <a:pt x="21534" y="83924"/>
                  </a:cubicBezTo>
                  <a:cubicBezTo>
                    <a:pt x="18897" y="83924"/>
                    <a:pt x="18238" y="82234"/>
                    <a:pt x="18238" y="79375"/>
                  </a:cubicBezTo>
                  <a:cubicBezTo>
                    <a:pt x="18238" y="76386"/>
                    <a:pt x="19161" y="73916"/>
                    <a:pt x="20347" y="71057"/>
                  </a:cubicBezTo>
                  <a:cubicBezTo>
                    <a:pt x="21666" y="67548"/>
                    <a:pt x="23116" y="64039"/>
                    <a:pt x="24567" y="60660"/>
                  </a:cubicBezTo>
                  <a:cubicBezTo>
                    <a:pt x="25753" y="57541"/>
                    <a:pt x="30500" y="45714"/>
                    <a:pt x="31027" y="44155"/>
                  </a:cubicBezTo>
                  <a:cubicBezTo>
                    <a:pt x="31423" y="42855"/>
                    <a:pt x="31818" y="41295"/>
                    <a:pt x="31818" y="39996"/>
                  </a:cubicBezTo>
                  <a:cubicBezTo>
                    <a:pt x="31818" y="33888"/>
                    <a:pt x="26544" y="28949"/>
                    <a:pt x="19292" y="28949"/>
                  </a:cubicBezTo>
                  <a:cubicBezTo>
                    <a:pt x="6239" y="28949"/>
                    <a:pt x="174" y="46624"/>
                    <a:pt x="174" y="48833"/>
                  </a:cubicBezTo>
                  <a:cubicBezTo>
                    <a:pt x="174" y="50523"/>
                    <a:pt x="2020" y="50523"/>
                    <a:pt x="2415" y="50523"/>
                  </a:cubicBezTo>
                  <a:cubicBezTo>
                    <a:pt x="4261" y="50523"/>
                    <a:pt x="4393" y="49873"/>
                    <a:pt x="4789" y="48443"/>
                  </a:cubicBezTo>
                  <a:cubicBezTo>
                    <a:pt x="8217" y="37267"/>
                    <a:pt x="14018" y="32588"/>
                    <a:pt x="18897" y="32588"/>
                  </a:cubicBezTo>
                  <a:cubicBezTo>
                    <a:pt x="21007" y="32588"/>
                    <a:pt x="22193" y="33628"/>
                    <a:pt x="22193" y="37137"/>
                  </a:cubicBezTo>
                  <a:cubicBezTo>
                    <a:pt x="22193" y="40126"/>
                    <a:pt x="21402" y="42075"/>
                    <a:pt x="18106" y="50133"/>
                  </a:cubicBezTo>
                  <a:lnTo>
                    <a:pt x="9799" y="71057"/>
                  </a:lnTo>
                  <a:close/>
                </a:path>
              </a:pathLst>
            </a:custGeom>
            <a:solidFill>
              <a:srgbClr val="000000"/>
            </a:solidFill>
            <a:ln w="18907" cap="flat">
              <a:noFill/>
              <a:prstDash val="solid"/>
              <a:miter/>
            </a:ln>
          </p:spPr>
          <p:txBody>
            <a:bodyPr rtlCol="0" anchor="ctr"/>
            <a:lstStyle/>
            <a:p>
              <a:endParaRPr lang="en-CN"/>
            </a:p>
          </p:txBody>
        </p:sp>
        <p:sp>
          <p:nvSpPr>
            <p:cNvPr id="60" name="Freeform 59">
              <a:extLst>
                <a:ext uri="{FF2B5EF4-FFF2-40B4-BE49-F238E27FC236}">
                  <a16:creationId xmlns:a16="http://schemas.microsoft.com/office/drawing/2014/main" id="{D3D491B7-B1BC-F29A-6170-CA0ECD36AD8E}"/>
                </a:ext>
              </a:extLst>
            </p:cNvPr>
            <p:cNvSpPr/>
            <p:nvPr>
              <p:custDataLst>
                <p:tags r:id="rId166"/>
              </p:custDataLst>
            </p:nvPr>
          </p:nvSpPr>
          <p:spPr>
            <a:xfrm>
              <a:off x="7536315" y="3022909"/>
              <a:ext cx="132445" cy="130726"/>
            </a:xfrm>
            <a:custGeom>
              <a:avLst/>
              <a:gdLst>
                <a:gd name="connsiteX0" fmla="*/ 51995 w 97043"/>
                <a:gd name="connsiteY0" fmla="*/ 51173 h 95783"/>
                <a:gd name="connsiteX1" fmla="*/ 92342 w 97043"/>
                <a:gd name="connsiteY1" fmla="*/ 51173 h 95783"/>
                <a:gd name="connsiteX2" fmla="*/ 97220 w 97043"/>
                <a:gd name="connsiteY2" fmla="*/ 48054 h 95783"/>
                <a:gd name="connsiteX3" fmla="*/ 92342 w 97043"/>
                <a:gd name="connsiteY3" fmla="*/ 44804 h 95783"/>
                <a:gd name="connsiteX4" fmla="*/ 51995 w 97043"/>
                <a:gd name="connsiteY4" fmla="*/ 44804 h 95783"/>
                <a:gd name="connsiteX5" fmla="*/ 51995 w 97043"/>
                <a:gd name="connsiteY5" fmla="*/ 4906 h 95783"/>
                <a:gd name="connsiteX6" fmla="*/ 48830 w 97043"/>
                <a:gd name="connsiteY6" fmla="*/ 97 h 95783"/>
                <a:gd name="connsiteX7" fmla="*/ 45534 w 97043"/>
                <a:gd name="connsiteY7" fmla="*/ 4906 h 95783"/>
                <a:gd name="connsiteX8" fmla="*/ 45534 w 97043"/>
                <a:gd name="connsiteY8" fmla="*/ 44804 h 95783"/>
                <a:gd name="connsiteX9" fmla="*/ 5055 w 97043"/>
                <a:gd name="connsiteY9" fmla="*/ 44804 h 95783"/>
                <a:gd name="connsiteX10" fmla="*/ 177 w 97043"/>
                <a:gd name="connsiteY10" fmla="*/ 47924 h 95783"/>
                <a:gd name="connsiteX11" fmla="*/ 5055 w 97043"/>
                <a:gd name="connsiteY11" fmla="*/ 51173 h 95783"/>
                <a:gd name="connsiteX12" fmla="*/ 45534 w 97043"/>
                <a:gd name="connsiteY12" fmla="*/ 51173 h 95783"/>
                <a:gd name="connsiteX13" fmla="*/ 45534 w 97043"/>
                <a:gd name="connsiteY13" fmla="*/ 91072 h 95783"/>
                <a:gd name="connsiteX14" fmla="*/ 48698 w 97043"/>
                <a:gd name="connsiteY14" fmla="*/ 95880 h 95783"/>
                <a:gd name="connsiteX15" fmla="*/ 51995 w 97043"/>
                <a:gd name="connsiteY15" fmla="*/ 91072 h 95783"/>
                <a:gd name="connsiteX16" fmla="*/ 51995 w 97043"/>
                <a:gd name="connsiteY16" fmla="*/ 51173 h 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043" h="95783">
                  <a:moveTo>
                    <a:pt x="51995" y="51173"/>
                  </a:moveTo>
                  <a:lnTo>
                    <a:pt x="92342" y="51173"/>
                  </a:lnTo>
                  <a:cubicBezTo>
                    <a:pt x="94056" y="51173"/>
                    <a:pt x="97220" y="51173"/>
                    <a:pt x="97220" y="48054"/>
                  </a:cubicBezTo>
                  <a:cubicBezTo>
                    <a:pt x="97220" y="44804"/>
                    <a:pt x="94188" y="44804"/>
                    <a:pt x="92342" y="44804"/>
                  </a:cubicBezTo>
                  <a:lnTo>
                    <a:pt x="51995" y="44804"/>
                  </a:lnTo>
                  <a:lnTo>
                    <a:pt x="51995" y="4906"/>
                  </a:lnTo>
                  <a:cubicBezTo>
                    <a:pt x="51995" y="3216"/>
                    <a:pt x="51995" y="97"/>
                    <a:pt x="48830" y="97"/>
                  </a:cubicBezTo>
                  <a:cubicBezTo>
                    <a:pt x="45534" y="97"/>
                    <a:pt x="45534" y="3086"/>
                    <a:pt x="45534" y="4906"/>
                  </a:cubicBezTo>
                  <a:lnTo>
                    <a:pt x="45534" y="44804"/>
                  </a:lnTo>
                  <a:lnTo>
                    <a:pt x="5055" y="44804"/>
                  </a:lnTo>
                  <a:cubicBezTo>
                    <a:pt x="3341" y="44804"/>
                    <a:pt x="177" y="44804"/>
                    <a:pt x="177" y="47924"/>
                  </a:cubicBezTo>
                  <a:cubicBezTo>
                    <a:pt x="177" y="51173"/>
                    <a:pt x="3209" y="51173"/>
                    <a:pt x="5055" y="51173"/>
                  </a:cubicBezTo>
                  <a:lnTo>
                    <a:pt x="45534" y="51173"/>
                  </a:lnTo>
                  <a:lnTo>
                    <a:pt x="45534" y="91072"/>
                  </a:lnTo>
                  <a:cubicBezTo>
                    <a:pt x="45534" y="92761"/>
                    <a:pt x="45534" y="95880"/>
                    <a:pt x="48698" y="95880"/>
                  </a:cubicBezTo>
                  <a:cubicBezTo>
                    <a:pt x="51995" y="95880"/>
                    <a:pt x="51995" y="92891"/>
                    <a:pt x="51995" y="91072"/>
                  </a:cubicBezTo>
                  <a:lnTo>
                    <a:pt x="51995" y="51173"/>
                  </a:lnTo>
                  <a:close/>
                </a:path>
              </a:pathLst>
            </a:custGeom>
            <a:solidFill>
              <a:srgbClr val="000000"/>
            </a:solidFill>
            <a:ln w="18907" cap="flat">
              <a:noFill/>
              <a:prstDash val="solid"/>
              <a:miter/>
            </a:ln>
          </p:spPr>
          <p:txBody>
            <a:bodyPr rtlCol="0" anchor="ctr"/>
            <a:lstStyle/>
            <a:p>
              <a:endParaRPr lang="en-CN"/>
            </a:p>
          </p:txBody>
        </p:sp>
        <p:sp>
          <p:nvSpPr>
            <p:cNvPr id="61" name="Freeform 60">
              <a:extLst>
                <a:ext uri="{FF2B5EF4-FFF2-40B4-BE49-F238E27FC236}">
                  <a16:creationId xmlns:a16="http://schemas.microsoft.com/office/drawing/2014/main" id="{1E1E1EB9-EA19-ACEC-6547-6BDA357230D0}"/>
                </a:ext>
              </a:extLst>
            </p:cNvPr>
            <p:cNvSpPr/>
            <p:nvPr>
              <p:custDataLst>
                <p:tags r:id="rId167"/>
              </p:custDataLst>
            </p:nvPr>
          </p:nvSpPr>
          <p:spPr>
            <a:xfrm>
              <a:off x="7701151" y="3014927"/>
              <a:ext cx="65503" cy="117776"/>
            </a:xfrm>
            <a:custGeom>
              <a:avLst/>
              <a:gdLst>
                <a:gd name="connsiteX0" fmla="*/ 29981 w 47994"/>
                <a:gd name="connsiteY0" fmla="*/ 3736 h 86295"/>
                <a:gd name="connsiteX1" fmla="*/ 26026 w 47994"/>
                <a:gd name="connsiteY1" fmla="*/ 97 h 86295"/>
                <a:gd name="connsiteX2" fmla="*/ 183 w 47994"/>
                <a:gd name="connsiteY2" fmla="*/ 8415 h 86295"/>
                <a:gd name="connsiteX3" fmla="*/ 183 w 47994"/>
                <a:gd name="connsiteY3" fmla="*/ 13093 h 86295"/>
                <a:gd name="connsiteX4" fmla="*/ 19301 w 47994"/>
                <a:gd name="connsiteY4" fmla="*/ 9454 h 86295"/>
                <a:gd name="connsiteX5" fmla="*/ 19301 w 47994"/>
                <a:gd name="connsiteY5" fmla="*/ 75736 h 86295"/>
                <a:gd name="connsiteX6" fmla="*/ 6116 w 47994"/>
                <a:gd name="connsiteY6" fmla="*/ 81714 h 86295"/>
                <a:gd name="connsiteX7" fmla="*/ 1106 w 47994"/>
                <a:gd name="connsiteY7" fmla="*/ 81714 h 86295"/>
                <a:gd name="connsiteX8" fmla="*/ 1106 w 47994"/>
                <a:gd name="connsiteY8" fmla="*/ 86393 h 86295"/>
                <a:gd name="connsiteX9" fmla="*/ 24575 w 47994"/>
                <a:gd name="connsiteY9" fmla="*/ 85873 h 86295"/>
                <a:gd name="connsiteX10" fmla="*/ 48177 w 47994"/>
                <a:gd name="connsiteY10" fmla="*/ 86393 h 86295"/>
                <a:gd name="connsiteX11" fmla="*/ 48177 w 47994"/>
                <a:gd name="connsiteY11" fmla="*/ 81714 h 86295"/>
                <a:gd name="connsiteX12" fmla="*/ 43167 w 47994"/>
                <a:gd name="connsiteY12" fmla="*/ 81714 h 86295"/>
                <a:gd name="connsiteX13" fmla="*/ 29981 w 47994"/>
                <a:gd name="connsiteY13" fmla="*/ 75736 h 86295"/>
                <a:gd name="connsiteX14" fmla="*/ 29981 w 47994"/>
                <a:gd name="connsiteY14" fmla="*/ 3736 h 8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994" h="86295">
                  <a:moveTo>
                    <a:pt x="29981" y="3736"/>
                  </a:moveTo>
                  <a:cubicBezTo>
                    <a:pt x="29981" y="227"/>
                    <a:pt x="29718" y="97"/>
                    <a:pt x="26026" y="97"/>
                  </a:cubicBezTo>
                  <a:cubicBezTo>
                    <a:pt x="17587" y="8285"/>
                    <a:pt x="5589" y="8415"/>
                    <a:pt x="183" y="8415"/>
                  </a:cubicBezTo>
                  <a:lnTo>
                    <a:pt x="183" y="13093"/>
                  </a:lnTo>
                  <a:cubicBezTo>
                    <a:pt x="3347" y="13093"/>
                    <a:pt x="12049" y="13093"/>
                    <a:pt x="19301" y="9454"/>
                  </a:cubicBezTo>
                  <a:lnTo>
                    <a:pt x="19301" y="75736"/>
                  </a:lnTo>
                  <a:cubicBezTo>
                    <a:pt x="19301" y="80025"/>
                    <a:pt x="19301" y="81714"/>
                    <a:pt x="6116" y="81714"/>
                  </a:cubicBezTo>
                  <a:lnTo>
                    <a:pt x="1106" y="81714"/>
                  </a:lnTo>
                  <a:lnTo>
                    <a:pt x="1106" y="86393"/>
                  </a:lnTo>
                  <a:cubicBezTo>
                    <a:pt x="3479" y="86263"/>
                    <a:pt x="19697" y="85873"/>
                    <a:pt x="24575" y="85873"/>
                  </a:cubicBezTo>
                  <a:cubicBezTo>
                    <a:pt x="28663" y="85873"/>
                    <a:pt x="45276" y="86263"/>
                    <a:pt x="48177" y="86393"/>
                  </a:cubicBezTo>
                  <a:lnTo>
                    <a:pt x="48177" y="81714"/>
                  </a:lnTo>
                  <a:lnTo>
                    <a:pt x="43167" y="81714"/>
                  </a:lnTo>
                  <a:cubicBezTo>
                    <a:pt x="29981" y="81714"/>
                    <a:pt x="29981" y="80025"/>
                    <a:pt x="29981" y="75736"/>
                  </a:cubicBezTo>
                  <a:lnTo>
                    <a:pt x="29981" y="3736"/>
                  </a:lnTo>
                  <a:close/>
                </a:path>
              </a:pathLst>
            </a:custGeom>
            <a:solidFill>
              <a:srgbClr val="000000"/>
            </a:solidFill>
            <a:ln w="18907" cap="flat">
              <a:noFill/>
              <a:prstDash val="solid"/>
              <a:miter/>
            </a:ln>
          </p:spPr>
          <p:txBody>
            <a:bodyPr rtlCol="0" anchor="ctr"/>
            <a:lstStyle/>
            <a:p>
              <a:endParaRPr lang="en-CN"/>
            </a:p>
          </p:txBody>
        </p:sp>
        <p:sp>
          <p:nvSpPr>
            <p:cNvPr id="62" name="Freeform 61">
              <a:extLst>
                <a:ext uri="{FF2B5EF4-FFF2-40B4-BE49-F238E27FC236}">
                  <a16:creationId xmlns:a16="http://schemas.microsoft.com/office/drawing/2014/main" id="{CB7E5E0C-CC62-1E84-E76D-2812ECB340D5}"/>
                </a:ext>
              </a:extLst>
            </p:cNvPr>
            <p:cNvSpPr/>
            <p:nvPr>
              <p:custDataLst>
                <p:tags r:id="rId168"/>
              </p:custDataLst>
            </p:nvPr>
          </p:nvSpPr>
          <p:spPr>
            <a:xfrm>
              <a:off x="7461960" y="3194440"/>
              <a:ext cx="92496" cy="124872"/>
            </a:xfrm>
            <a:custGeom>
              <a:avLst/>
              <a:gdLst>
                <a:gd name="connsiteX0" fmla="*/ 67419 w 67772"/>
                <a:gd name="connsiteY0" fmla="*/ 4003 h 91494"/>
                <a:gd name="connsiteX1" fmla="*/ 67946 w 67772"/>
                <a:gd name="connsiteY1" fmla="*/ 1924 h 91494"/>
                <a:gd name="connsiteX2" fmla="*/ 65837 w 67772"/>
                <a:gd name="connsiteY2" fmla="*/ 104 h 91494"/>
                <a:gd name="connsiteX3" fmla="*/ 48959 w 67772"/>
                <a:gd name="connsiteY3" fmla="*/ 1404 h 91494"/>
                <a:gd name="connsiteX4" fmla="*/ 46059 w 67772"/>
                <a:gd name="connsiteY4" fmla="*/ 4393 h 91494"/>
                <a:gd name="connsiteX5" fmla="*/ 49487 w 67772"/>
                <a:gd name="connsiteY5" fmla="*/ 6213 h 91494"/>
                <a:gd name="connsiteX6" fmla="*/ 55816 w 67772"/>
                <a:gd name="connsiteY6" fmla="*/ 8162 h 91494"/>
                <a:gd name="connsiteX7" fmla="*/ 55288 w 67772"/>
                <a:gd name="connsiteY7" fmla="*/ 11021 h 91494"/>
                <a:gd name="connsiteX8" fmla="*/ 47773 w 67772"/>
                <a:gd name="connsiteY8" fmla="*/ 40653 h 91494"/>
                <a:gd name="connsiteX9" fmla="*/ 34192 w 67772"/>
                <a:gd name="connsiteY9" fmla="*/ 32985 h 91494"/>
                <a:gd name="connsiteX10" fmla="*/ 174 w 67772"/>
                <a:gd name="connsiteY10" fmla="*/ 70025 h 91494"/>
                <a:gd name="connsiteX11" fmla="*/ 20084 w 67772"/>
                <a:gd name="connsiteY11" fmla="*/ 91599 h 91494"/>
                <a:gd name="connsiteX12" fmla="*/ 38807 w 67772"/>
                <a:gd name="connsiteY12" fmla="*/ 82501 h 91494"/>
                <a:gd name="connsiteX13" fmla="*/ 52388 w 67772"/>
                <a:gd name="connsiteY13" fmla="*/ 91599 h 91494"/>
                <a:gd name="connsiteX14" fmla="*/ 62804 w 67772"/>
                <a:gd name="connsiteY14" fmla="*/ 84711 h 91494"/>
                <a:gd name="connsiteX15" fmla="*/ 67419 w 67772"/>
                <a:gd name="connsiteY15" fmla="*/ 71714 h 91494"/>
                <a:gd name="connsiteX16" fmla="*/ 65309 w 67772"/>
                <a:gd name="connsiteY16" fmla="*/ 70025 h 91494"/>
                <a:gd name="connsiteX17" fmla="*/ 62408 w 67772"/>
                <a:gd name="connsiteY17" fmla="*/ 74054 h 91494"/>
                <a:gd name="connsiteX18" fmla="*/ 52783 w 67772"/>
                <a:gd name="connsiteY18" fmla="*/ 87960 h 91494"/>
                <a:gd name="connsiteX19" fmla="*/ 48432 w 67772"/>
                <a:gd name="connsiteY19" fmla="*/ 81591 h 91494"/>
                <a:gd name="connsiteX20" fmla="*/ 49091 w 67772"/>
                <a:gd name="connsiteY20" fmla="*/ 76263 h 91494"/>
                <a:gd name="connsiteX21" fmla="*/ 67419 w 67772"/>
                <a:gd name="connsiteY21" fmla="*/ 4003 h 91494"/>
                <a:gd name="connsiteX22" fmla="*/ 39334 w 67772"/>
                <a:gd name="connsiteY22" fmla="*/ 74054 h 91494"/>
                <a:gd name="connsiteX23" fmla="*/ 32610 w 67772"/>
                <a:gd name="connsiteY23" fmla="*/ 82761 h 91494"/>
                <a:gd name="connsiteX24" fmla="*/ 20479 w 67772"/>
                <a:gd name="connsiteY24" fmla="*/ 87960 h 91494"/>
                <a:gd name="connsiteX25" fmla="*/ 10854 w 67772"/>
                <a:gd name="connsiteY25" fmla="*/ 75353 h 91494"/>
                <a:gd name="connsiteX26" fmla="*/ 17710 w 67772"/>
                <a:gd name="connsiteY26" fmla="*/ 48971 h 91494"/>
                <a:gd name="connsiteX27" fmla="*/ 34192 w 67772"/>
                <a:gd name="connsiteY27" fmla="*/ 36624 h 91494"/>
                <a:gd name="connsiteX28" fmla="*/ 45927 w 67772"/>
                <a:gd name="connsiteY28" fmla="*/ 47931 h 91494"/>
                <a:gd name="connsiteX29" fmla="*/ 45531 w 67772"/>
                <a:gd name="connsiteY29" fmla="*/ 49750 h 91494"/>
                <a:gd name="connsiteX30" fmla="*/ 39334 w 67772"/>
                <a:gd name="connsiteY30" fmla="*/ 74054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772" h="91494">
                  <a:moveTo>
                    <a:pt x="67419" y="4003"/>
                  </a:moveTo>
                  <a:cubicBezTo>
                    <a:pt x="67551" y="3743"/>
                    <a:pt x="67946" y="2054"/>
                    <a:pt x="67946" y="1924"/>
                  </a:cubicBezTo>
                  <a:cubicBezTo>
                    <a:pt x="67946" y="1274"/>
                    <a:pt x="67419" y="104"/>
                    <a:pt x="65837" y="104"/>
                  </a:cubicBezTo>
                  <a:cubicBezTo>
                    <a:pt x="63199" y="104"/>
                    <a:pt x="52256" y="1144"/>
                    <a:pt x="48959" y="1404"/>
                  </a:cubicBezTo>
                  <a:cubicBezTo>
                    <a:pt x="47905" y="1534"/>
                    <a:pt x="46059" y="1664"/>
                    <a:pt x="46059" y="4393"/>
                  </a:cubicBezTo>
                  <a:cubicBezTo>
                    <a:pt x="46059" y="6213"/>
                    <a:pt x="47905" y="6213"/>
                    <a:pt x="49487" y="6213"/>
                  </a:cubicBezTo>
                  <a:cubicBezTo>
                    <a:pt x="55816" y="6213"/>
                    <a:pt x="55816" y="7122"/>
                    <a:pt x="55816" y="8162"/>
                  </a:cubicBezTo>
                  <a:cubicBezTo>
                    <a:pt x="55816" y="9072"/>
                    <a:pt x="55552" y="9851"/>
                    <a:pt x="55288" y="11021"/>
                  </a:cubicBezTo>
                  <a:lnTo>
                    <a:pt x="47773" y="40653"/>
                  </a:lnTo>
                  <a:cubicBezTo>
                    <a:pt x="45004" y="36364"/>
                    <a:pt x="40521" y="32985"/>
                    <a:pt x="34192" y="32985"/>
                  </a:cubicBezTo>
                  <a:cubicBezTo>
                    <a:pt x="17315" y="32985"/>
                    <a:pt x="174" y="51310"/>
                    <a:pt x="174" y="70025"/>
                  </a:cubicBezTo>
                  <a:cubicBezTo>
                    <a:pt x="174" y="82631"/>
                    <a:pt x="8744" y="91599"/>
                    <a:pt x="20084" y="91599"/>
                  </a:cubicBezTo>
                  <a:cubicBezTo>
                    <a:pt x="27204" y="91599"/>
                    <a:pt x="33533" y="87570"/>
                    <a:pt x="38807" y="82501"/>
                  </a:cubicBezTo>
                  <a:cubicBezTo>
                    <a:pt x="41312" y="90299"/>
                    <a:pt x="48959" y="91599"/>
                    <a:pt x="52388" y="91599"/>
                  </a:cubicBezTo>
                  <a:cubicBezTo>
                    <a:pt x="57134" y="91599"/>
                    <a:pt x="60431" y="88739"/>
                    <a:pt x="62804" y="84711"/>
                  </a:cubicBezTo>
                  <a:cubicBezTo>
                    <a:pt x="65705" y="79642"/>
                    <a:pt x="67419" y="72234"/>
                    <a:pt x="67419" y="71714"/>
                  </a:cubicBezTo>
                  <a:cubicBezTo>
                    <a:pt x="67419" y="70025"/>
                    <a:pt x="65705" y="70025"/>
                    <a:pt x="65309" y="70025"/>
                  </a:cubicBezTo>
                  <a:cubicBezTo>
                    <a:pt x="63463" y="70025"/>
                    <a:pt x="63331" y="70545"/>
                    <a:pt x="62408" y="74054"/>
                  </a:cubicBezTo>
                  <a:cubicBezTo>
                    <a:pt x="60826" y="80292"/>
                    <a:pt x="58321" y="87960"/>
                    <a:pt x="52783" y="87960"/>
                  </a:cubicBezTo>
                  <a:cubicBezTo>
                    <a:pt x="49355" y="87960"/>
                    <a:pt x="48432" y="85100"/>
                    <a:pt x="48432" y="81591"/>
                  </a:cubicBezTo>
                  <a:cubicBezTo>
                    <a:pt x="48432" y="79122"/>
                    <a:pt x="48696" y="77952"/>
                    <a:pt x="49091" y="76263"/>
                  </a:cubicBezTo>
                  <a:lnTo>
                    <a:pt x="67419" y="4003"/>
                  </a:lnTo>
                  <a:close/>
                  <a:moveTo>
                    <a:pt x="39334" y="74054"/>
                  </a:moveTo>
                  <a:cubicBezTo>
                    <a:pt x="38411" y="77693"/>
                    <a:pt x="35510" y="80292"/>
                    <a:pt x="32610" y="82761"/>
                  </a:cubicBezTo>
                  <a:cubicBezTo>
                    <a:pt x="31423" y="83801"/>
                    <a:pt x="26149" y="87960"/>
                    <a:pt x="20479" y="87960"/>
                  </a:cubicBezTo>
                  <a:cubicBezTo>
                    <a:pt x="15601" y="87960"/>
                    <a:pt x="10854" y="84581"/>
                    <a:pt x="10854" y="75353"/>
                  </a:cubicBezTo>
                  <a:cubicBezTo>
                    <a:pt x="10854" y="68465"/>
                    <a:pt x="14678" y="54169"/>
                    <a:pt x="17710" y="48971"/>
                  </a:cubicBezTo>
                  <a:cubicBezTo>
                    <a:pt x="23775" y="38573"/>
                    <a:pt x="30500" y="36624"/>
                    <a:pt x="34192" y="36624"/>
                  </a:cubicBezTo>
                  <a:cubicBezTo>
                    <a:pt x="43422" y="36624"/>
                    <a:pt x="45927" y="46501"/>
                    <a:pt x="45927" y="47931"/>
                  </a:cubicBezTo>
                  <a:cubicBezTo>
                    <a:pt x="45927" y="48451"/>
                    <a:pt x="45663" y="49360"/>
                    <a:pt x="45531" y="49750"/>
                  </a:cubicBezTo>
                  <a:lnTo>
                    <a:pt x="39334" y="74054"/>
                  </a:lnTo>
                  <a:close/>
                </a:path>
              </a:pathLst>
            </a:custGeom>
            <a:solidFill>
              <a:srgbClr val="000000"/>
            </a:solidFill>
            <a:ln w="18907" cap="flat">
              <a:noFill/>
              <a:prstDash val="solid"/>
              <a:miter/>
            </a:ln>
          </p:spPr>
          <p:txBody>
            <a:bodyPr rtlCol="0" anchor="ctr"/>
            <a:lstStyle/>
            <a:p>
              <a:endParaRPr lang="en-CN"/>
            </a:p>
          </p:txBody>
        </p:sp>
        <p:sp>
          <p:nvSpPr>
            <p:cNvPr id="63" name="Freeform 62">
              <a:extLst>
                <a:ext uri="{FF2B5EF4-FFF2-40B4-BE49-F238E27FC236}">
                  <a16:creationId xmlns:a16="http://schemas.microsoft.com/office/drawing/2014/main" id="{B56712CD-4E14-EB23-24A8-624716771FE6}"/>
                </a:ext>
              </a:extLst>
            </p:cNvPr>
            <p:cNvSpPr/>
            <p:nvPr>
              <p:custDataLst>
                <p:tags r:id="rId169"/>
              </p:custDataLst>
            </p:nvPr>
          </p:nvSpPr>
          <p:spPr>
            <a:xfrm>
              <a:off x="7882668" y="3148105"/>
              <a:ext cx="170956" cy="59294"/>
            </a:xfrm>
            <a:custGeom>
              <a:avLst/>
              <a:gdLst>
                <a:gd name="connsiteX0" fmla="*/ 119046 w 125260"/>
                <a:gd name="connsiteY0" fmla="*/ 7528 h 43445"/>
                <a:gd name="connsiteX1" fmla="*/ 125450 w 125260"/>
                <a:gd name="connsiteY1" fmla="*/ 3814 h 43445"/>
                <a:gd name="connsiteX2" fmla="*/ 119234 w 125260"/>
                <a:gd name="connsiteY2" fmla="*/ 101 h 43445"/>
                <a:gd name="connsiteX3" fmla="*/ 6406 w 125260"/>
                <a:gd name="connsiteY3" fmla="*/ 101 h 43445"/>
                <a:gd name="connsiteX4" fmla="*/ 190 w 125260"/>
                <a:gd name="connsiteY4" fmla="*/ 3814 h 43445"/>
                <a:gd name="connsiteX5" fmla="*/ 6594 w 125260"/>
                <a:gd name="connsiteY5" fmla="*/ 7528 h 43445"/>
                <a:gd name="connsiteX6" fmla="*/ 119046 w 125260"/>
                <a:gd name="connsiteY6" fmla="*/ 7528 h 43445"/>
                <a:gd name="connsiteX7" fmla="*/ 119234 w 125260"/>
                <a:gd name="connsiteY7" fmla="*/ 43546 h 43445"/>
                <a:gd name="connsiteX8" fmla="*/ 125450 w 125260"/>
                <a:gd name="connsiteY8" fmla="*/ 39833 h 43445"/>
                <a:gd name="connsiteX9" fmla="*/ 119046 w 125260"/>
                <a:gd name="connsiteY9" fmla="*/ 36120 h 43445"/>
                <a:gd name="connsiteX10" fmla="*/ 6594 w 125260"/>
                <a:gd name="connsiteY10" fmla="*/ 36120 h 43445"/>
                <a:gd name="connsiteX11" fmla="*/ 190 w 125260"/>
                <a:gd name="connsiteY11" fmla="*/ 39833 h 43445"/>
                <a:gd name="connsiteX12" fmla="*/ 6406 w 125260"/>
                <a:gd name="connsiteY12" fmla="*/ 43546 h 43445"/>
                <a:gd name="connsiteX13" fmla="*/ 119234 w 125260"/>
                <a:gd name="connsiteY13" fmla="*/ 43546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60" h="43445">
                  <a:moveTo>
                    <a:pt x="119046" y="7528"/>
                  </a:moveTo>
                  <a:cubicBezTo>
                    <a:pt x="121871" y="7528"/>
                    <a:pt x="125450" y="7528"/>
                    <a:pt x="125450" y="3814"/>
                  </a:cubicBezTo>
                  <a:cubicBezTo>
                    <a:pt x="125450" y="101"/>
                    <a:pt x="121871" y="101"/>
                    <a:pt x="119234" y="101"/>
                  </a:cubicBezTo>
                  <a:lnTo>
                    <a:pt x="6406" y="101"/>
                  </a:lnTo>
                  <a:cubicBezTo>
                    <a:pt x="3769" y="101"/>
                    <a:pt x="190" y="101"/>
                    <a:pt x="190" y="3814"/>
                  </a:cubicBezTo>
                  <a:cubicBezTo>
                    <a:pt x="190" y="7528"/>
                    <a:pt x="3769" y="7528"/>
                    <a:pt x="6594" y="7528"/>
                  </a:cubicBezTo>
                  <a:lnTo>
                    <a:pt x="119046" y="7528"/>
                  </a:lnTo>
                  <a:close/>
                  <a:moveTo>
                    <a:pt x="119234" y="43546"/>
                  </a:moveTo>
                  <a:cubicBezTo>
                    <a:pt x="121871" y="43546"/>
                    <a:pt x="125450" y="43546"/>
                    <a:pt x="125450" y="39833"/>
                  </a:cubicBezTo>
                  <a:cubicBezTo>
                    <a:pt x="125450" y="36120"/>
                    <a:pt x="121871" y="36120"/>
                    <a:pt x="119046" y="36120"/>
                  </a:cubicBezTo>
                  <a:lnTo>
                    <a:pt x="6594" y="36120"/>
                  </a:lnTo>
                  <a:cubicBezTo>
                    <a:pt x="3769" y="36120"/>
                    <a:pt x="190" y="36120"/>
                    <a:pt x="190" y="39833"/>
                  </a:cubicBezTo>
                  <a:cubicBezTo>
                    <a:pt x="190" y="43546"/>
                    <a:pt x="3769" y="43546"/>
                    <a:pt x="6406" y="43546"/>
                  </a:cubicBezTo>
                  <a:lnTo>
                    <a:pt x="119234" y="43546"/>
                  </a:lnTo>
                  <a:close/>
                </a:path>
              </a:pathLst>
            </a:custGeom>
            <a:solidFill>
              <a:srgbClr val="000000"/>
            </a:solidFill>
            <a:ln w="18907" cap="flat">
              <a:noFill/>
              <a:prstDash val="solid"/>
              <a:miter/>
            </a:ln>
          </p:spPr>
          <p:txBody>
            <a:bodyPr rtlCol="0" anchor="ctr"/>
            <a:lstStyle/>
            <a:p>
              <a:endParaRPr lang="en-CN"/>
            </a:p>
          </p:txBody>
        </p:sp>
        <p:sp>
          <p:nvSpPr>
            <p:cNvPr id="64" name="Freeform 63">
              <a:extLst>
                <a:ext uri="{FF2B5EF4-FFF2-40B4-BE49-F238E27FC236}">
                  <a16:creationId xmlns:a16="http://schemas.microsoft.com/office/drawing/2014/main" id="{ABB556F1-0215-A9AA-D7D3-5DD4EFCAF0BF}"/>
                </a:ext>
              </a:extLst>
            </p:cNvPr>
            <p:cNvSpPr/>
            <p:nvPr>
              <p:custDataLst>
                <p:tags r:id="rId170"/>
              </p:custDataLst>
            </p:nvPr>
          </p:nvSpPr>
          <p:spPr>
            <a:xfrm>
              <a:off x="8119550" y="3127581"/>
              <a:ext cx="84064" cy="116308"/>
            </a:xfrm>
            <a:custGeom>
              <a:avLst/>
              <a:gdLst>
                <a:gd name="connsiteX0" fmla="*/ 33163 w 61594"/>
                <a:gd name="connsiteY0" fmla="*/ 47259 h 85219"/>
                <a:gd name="connsiteX1" fmla="*/ 52752 w 61594"/>
                <a:gd name="connsiteY1" fmla="*/ 64340 h 85219"/>
                <a:gd name="connsiteX2" fmla="*/ 31467 w 61594"/>
                <a:gd name="connsiteY2" fmla="*/ 81236 h 85219"/>
                <a:gd name="connsiteX3" fmla="*/ 5285 w 61594"/>
                <a:gd name="connsiteY3" fmla="*/ 54872 h 85219"/>
                <a:gd name="connsiteX4" fmla="*/ 2648 w 61594"/>
                <a:gd name="connsiteY4" fmla="*/ 51715 h 85219"/>
                <a:gd name="connsiteX5" fmla="*/ 199 w 61594"/>
                <a:gd name="connsiteY5" fmla="*/ 56357 h 85219"/>
                <a:gd name="connsiteX6" fmla="*/ 199 w 61594"/>
                <a:gd name="connsiteY6" fmla="*/ 80864 h 85219"/>
                <a:gd name="connsiteX7" fmla="*/ 2271 w 61594"/>
                <a:gd name="connsiteY7" fmla="*/ 85320 h 85219"/>
                <a:gd name="connsiteX8" fmla="*/ 6980 w 61594"/>
                <a:gd name="connsiteY8" fmla="*/ 81607 h 85219"/>
                <a:gd name="connsiteX9" fmla="*/ 10748 w 61594"/>
                <a:gd name="connsiteY9" fmla="*/ 77337 h 85219"/>
                <a:gd name="connsiteX10" fmla="*/ 31467 w 61594"/>
                <a:gd name="connsiteY10" fmla="*/ 85320 h 85219"/>
                <a:gd name="connsiteX11" fmla="*/ 61793 w 61594"/>
                <a:gd name="connsiteY11" fmla="*/ 59513 h 85219"/>
                <a:gd name="connsiteX12" fmla="*/ 53882 w 61594"/>
                <a:gd name="connsiteY12" fmla="*/ 41875 h 85219"/>
                <a:gd name="connsiteX13" fmla="*/ 32409 w 61594"/>
                <a:gd name="connsiteY13" fmla="*/ 32963 h 85219"/>
                <a:gd name="connsiteX14" fmla="*/ 9241 w 61594"/>
                <a:gd name="connsiteY14" fmla="*/ 17739 h 85219"/>
                <a:gd name="connsiteX15" fmla="*/ 30337 w 61594"/>
                <a:gd name="connsiteY15" fmla="*/ 3629 h 85219"/>
                <a:gd name="connsiteX16" fmla="*/ 52375 w 61594"/>
                <a:gd name="connsiteY16" fmla="*/ 26094 h 85219"/>
                <a:gd name="connsiteX17" fmla="*/ 54636 w 61594"/>
                <a:gd name="connsiteY17" fmla="*/ 27765 h 85219"/>
                <a:gd name="connsiteX18" fmla="*/ 57084 w 61594"/>
                <a:gd name="connsiteY18" fmla="*/ 23309 h 85219"/>
                <a:gd name="connsiteX19" fmla="*/ 57084 w 61594"/>
                <a:gd name="connsiteY19" fmla="*/ 4557 h 85219"/>
                <a:gd name="connsiteX20" fmla="*/ 55012 w 61594"/>
                <a:gd name="connsiteY20" fmla="*/ 101 h 85219"/>
                <a:gd name="connsiteX21" fmla="*/ 51245 w 61594"/>
                <a:gd name="connsiteY21" fmla="*/ 2329 h 85219"/>
                <a:gd name="connsiteX22" fmla="*/ 48043 w 61594"/>
                <a:gd name="connsiteY22" fmla="*/ 5300 h 85219"/>
                <a:gd name="connsiteX23" fmla="*/ 30337 w 61594"/>
                <a:gd name="connsiteY23" fmla="*/ 101 h 85219"/>
                <a:gd name="connsiteX24" fmla="*/ 199 w 61594"/>
                <a:gd name="connsiteY24" fmla="*/ 22938 h 85219"/>
                <a:gd name="connsiteX25" fmla="*/ 8299 w 61594"/>
                <a:gd name="connsiteY25" fmla="*/ 38719 h 85219"/>
                <a:gd name="connsiteX26" fmla="*/ 33163 w 61594"/>
                <a:gd name="connsiteY26" fmla="*/ 4725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594" h="85219">
                  <a:moveTo>
                    <a:pt x="33163" y="47259"/>
                  </a:moveTo>
                  <a:cubicBezTo>
                    <a:pt x="37307" y="48002"/>
                    <a:pt x="52752" y="50973"/>
                    <a:pt x="52752" y="64340"/>
                  </a:cubicBezTo>
                  <a:cubicBezTo>
                    <a:pt x="52752" y="73809"/>
                    <a:pt x="46159" y="81236"/>
                    <a:pt x="31467" y="81236"/>
                  </a:cubicBezTo>
                  <a:cubicBezTo>
                    <a:pt x="15645" y="81236"/>
                    <a:pt x="8864" y="70653"/>
                    <a:pt x="5285" y="54872"/>
                  </a:cubicBezTo>
                  <a:cubicBezTo>
                    <a:pt x="4720" y="52458"/>
                    <a:pt x="4532" y="51715"/>
                    <a:pt x="2648" y="51715"/>
                  </a:cubicBezTo>
                  <a:cubicBezTo>
                    <a:pt x="199" y="51715"/>
                    <a:pt x="199" y="53015"/>
                    <a:pt x="199" y="56357"/>
                  </a:cubicBezTo>
                  <a:lnTo>
                    <a:pt x="199" y="80864"/>
                  </a:lnTo>
                  <a:cubicBezTo>
                    <a:pt x="199" y="84021"/>
                    <a:pt x="199" y="85320"/>
                    <a:pt x="2271" y="85320"/>
                  </a:cubicBezTo>
                  <a:cubicBezTo>
                    <a:pt x="3213" y="85320"/>
                    <a:pt x="3401" y="85135"/>
                    <a:pt x="6980" y="81607"/>
                  </a:cubicBezTo>
                  <a:cubicBezTo>
                    <a:pt x="7357" y="81236"/>
                    <a:pt x="7357" y="80864"/>
                    <a:pt x="10748" y="77337"/>
                  </a:cubicBezTo>
                  <a:cubicBezTo>
                    <a:pt x="19035" y="85135"/>
                    <a:pt x="27512" y="85320"/>
                    <a:pt x="31467" y="85320"/>
                  </a:cubicBezTo>
                  <a:cubicBezTo>
                    <a:pt x="53129" y="85320"/>
                    <a:pt x="61793" y="72881"/>
                    <a:pt x="61793" y="59513"/>
                  </a:cubicBezTo>
                  <a:cubicBezTo>
                    <a:pt x="61793" y="49673"/>
                    <a:pt x="56143" y="44103"/>
                    <a:pt x="53882" y="41875"/>
                  </a:cubicBezTo>
                  <a:cubicBezTo>
                    <a:pt x="47666" y="35934"/>
                    <a:pt x="40320" y="34449"/>
                    <a:pt x="32409" y="32963"/>
                  </a:cubicBezTo>
                  <a:cubicBezTo>
                    <a:pt x="21861" y="30921"/>
                    <a:pt x="9241" y="28508"/>
                    <a:pt x="9241" y="17739"/>
                  </a:cubicBezTo>
                  <a:cubicBezTo>
                    <a:pt x="9241" y="11241"/>
                    <a:pt x="14138" y="3629"/>
                    <a:pt x="30337" y="3629"/>
                  </a:cubicBezTo>
                  <a:cubicBezTo>
                    <a:pt x="51057" y="3629"/>
                    <a:pt x="51999" y="20338"/>
                    <a:pt x="52375" y="26094"/>
                  </a:cubicBezTo>
                  <a:cubicBezTo>
                    <a:pt x="52564" y="27765"/>
                    <a:pt x="54259" y="27765"/>
                    <a:pt x="54636" y="27765"/>
                  </a:cubicBezTo>
                  <a:cubicBezTo>
                    <a:pt x="57084" y="27765"/>
                    <a:pt x="57084" y="26837"/>
                    <a:pt x="57084" y="23309"/>
                  </a:cubicBezTo>
                  <a:lnTo>
                    <a:pt x="57084" y="4557"/>
                  </a:lnTo>
                  <a:cubicBezTo>
                    <a:pt x="57084" y="1401"/>
                    <a:pt x="57084" y="101"/>
                    <a:pt x="55012" y="101"/>
                  </a:cubicBezTo>
                  <a:cubicBezTo>
                    <a:pt x="54071" y="101"/>
                    <a:pt x="53694" y="101"/>
                    <a:pt x="51245" y="2329"/>
                  </a:cubicBezTo>
                  <a:cubicBezTo>
                    <a:pt x="50680" y="3072"/>
                    <a:pt x="48797" y="4743"/>
                    <a:pt x="48043" y="5300"/>
                  </a:cubicBezTo>
                  <a:cubicBezTo>
                    <a:pt x="40885" y="101"/>
                    <a:pt x="33163" y="101"/>
                    <a:pt x="30337" y="101"/>
                  </a:cubicBezTo>
                  <a:cubicBezTo>
                    <a:pt x="7357" y="101"/>
                    <a:pt x="199" y="12541"/>
                    <a:pt x="199" y="22938"/>
                  </a:cubicBezTo>
                  <a:cubicBezTo>
                    <a:pt x="199" y="29436"/>
                    <a:pt x="3213" y="34634"/>
                    <a:pt x="8299" y="38719"/>
                  </a:cubicBezTo>
                  <a:cubicBezTo>
                    <a:pt x="14326" y="43546"/>
                    <a:pt x="19601" y="44660"/>
                    <a:pt x="33163" y="47259"/>
                  </a:cubicBezTo>
                  <a:close/>
                </a:path>
              </a:pathLst>
            </a:custGeom>
            <a:solidFill>
              <a:srgbClr val="000000"/>
            </a:solidFill>
            <a:ln w="18907" cap="flat">
              <a:noFill/>
              <a:prstDash val="solid"/>
              <a:miter/>
            </a:ln>
          </p:spPr>
          <p:txBody>
            <a:bodyPr rtlCol="0" anchor="ctr"/>
            <a:lstStyle/>
            <a:p>
              <a:endParaRPr lang="en-CN"/>
            </a:p>
          </p:txBody>
        </p:sp>
        <p:sp>
          <p:nvSpPr>
            <p:cNvPr id="65" name="Freeform 64">
              <a:extLst>
                <a:ext uri="{FF2B5EF4-FFF2-40B4-BE49-F238E27FC236}">
                  <a16:creationId xmlns:a16="http://schemas.microsoft.com/office/drawing/2014/main" id="{F0FDBBF8-E9B9-254B-3E3D-781E91E87B87}"/>
                </a:ext>
              </a:extLst>
            </p:cNvPr>
            <p:cNvSpPr/>
            <p:nvPr>
              <p:custDataLst>
                <p:tags r:id="rId171"/>
              </p:custDataLst>
            </p:nvPr>
          </p:nvSpPr>
          <p:spPr>
            <a:xfrm>
              <a:off x="8219669" y="3127581"/>
              <a:ext cx="113885" cy="116308"/>
            </a:xfrm>
            <a:custGeom>
              <a:avLst/>
              <a:gdLst>
                <a:gd name="connsiteX0" fmla="*/ 83647 w 83444"/>
                <a:gd name="connsiteY0" fmla="*/ 43546 h 85219"/>
                <a:gd name="connsiteX1" fmla="*/ 42019 w 83444"/>
                <a:gd name="connsiteY1" fmla="*/ 101 h 85219"/>
                <a:gd name="connsiteX2" fmla="*/ 203 w 83444"/>
                <a:gd name="connsiteY2" fmla="*/ 43546 h 85219"/>
                <a:gd name="connsiteX3" fmla="*/ 41831 w 83444"/>
                <a:gd name="connsiteY3" fmla="*/ 85320 h 85219"/>
                <a:gd name="connsiteX4" fmla="*/ 83647 w 83444"/>
                <a:gd name="connsiteY4" fmla="*/ 43546 h 85219"/>
                <a:gd name="connsiteX5" fmla="*/ 42019 w 83444"/>
                <a:gd name="connsiteY5" fmla="*/ 80679 h 85219"/>
                <a:gd name="connsiteX6" fmla="*/ 20546 w 83444"/>
                <a:gd name="connsiteY6" fmla="*/ 68239 h 85219"/>
                <a:gd name="connsiteX7" fmla="*/ 15837 w 83444"/>
                <a:gd name="connsiteY7" fmla="*/ 42061 h 85219"/>
                <a:gd name="connsiteX8" fmla="*/ 20358 w 83444"/>
                <a:gd name="connsiteY8" fmla="*/ 16625 h 85219"/>
                <a:gd name="connsiteX9" fmla="*/ 41831 w 83444"/>
                <a:gd name="connsiteY9" fmla="*/ 4186 h 85219"/>
                <a:gd name="connsiteX10" fmla="*/ 63116 w 83444"/>
                <a:gd name="connsiteY10" fmla="*/ 16254 h 85219"/>
                <a:gd name="connsiteX11" fmla="*/ 68013 w 83444"/>
                <a:gd name="connsiteY11" fmla="*/ 42061 h 85219"/>
                <a:gd name="connsiteX12" fmla="*/ 63869 w 83444"/>
                <a:gd name="connsiteY12" fmla="*/ 66940 h 85219"/>
                <a:gd name="connsiteX13" fmla="*/ 42019 w 83444"/>
                <a:gd name="connsiteY13" fmla="*/ 8067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444" h="85219">
                  <a:moveTo>
                    <a:pt x="83647" y="43546"/>
                  </a:moveTo>
                  <a:cubicBezTo>
                    <a:pt x="83647" y="19781"/>
                    <a:pt x="64811" y="101"/>
                    <a:pt x="42019" y="101"/>
                  </a:cubicBezTo>
                  <a:cubicBezTo>
                    <a:pt x="18474" y="101"/>
                    <a:pt x="203" y="20338"/>
                    <a:pt x="203" y="43546"/>
                  </a:cubicBezTo>
                  <a:cubicBezTo>
                    <a:pt x="203" y="67497"/>
                    <a:pt x="19793" y="85320"/>
                    <a:pt x="41831" y="85320"/>
                  </a:cubicBezTo>
                  <a:cubicBezTo>
                    <a:pt x="64623" y="85320"/>
                    <a:pt x="83647" y="67125"/>
                    <a:pt x="83647" y="43546"/>
                  </a:cubicBezTo>
                  <a:close/>
                  <a:moveTo>
                    <a:pt x="42019" y="80679"/>
                  </a:moveTo>
                  <a:cubicBezTo>
                    <a:pt x="33920" y="80679"/>
                    <a:pt x="25632" y="76780"/>
                    <a:pt x="20546" y="68239"/>
                  </a:cubicBezTo>
                  <a:cubicBezTo>
                    <a:pt x="15837" y="60070"/>
                    <a:pt x="15837" y="48745"/>
                    <a:pt x="15837" y="42061"/>
                  </a:cubicBezTo>
                  <a:cubicBezTo>
                    <a:pt x="15837" y="34820"/>
                    <a:pt x="15837" y="24794"/>
                    <a:pt x="20358" y="16625"/>
                  </a:cubicBezTo>
                  <a:cubicBezTo>
                    <a:pt x="25444" y="8085"/>
                    <a:pt x="34297" y="4186"/>
                    <a:pt x="41831" y="4186"/>
                  </a:cubicBezTo>
                  <a:cubicBezTo>
                    <a:pt x="50119" y="4186"/>
                    <a:pt x="58219" y="8270"/>
                    <a:pt x="63116" y="16254"/>
                  </a:cubicBezTo>
                  <a:cubicBezTo>
                    <a:pt x="68013" y="24237"/>
                    <a:pt x="68013" y="35006"/>
                    <a:pt x="68013" y="42061"/>
                  </a:cubicBezTo>
                  <a:cubicBezTo>
                    <a:pt x="68013" y="48745"/>
                    <a:pt x="68013" y="58771"/>
                    <a:pt x="63869" y="66940"/>
                  </a:cubicBezTo>
                  <a:cubicBezTo>
                    <a:pt x="59725" y="75295"/>
                    <a:pt x="51438" y="80679"/>
                    <a:pt x="42019" y="80679"/>
                  </a:cubicBezTo>
                  <a:close/>
                </a:path>
              </a:pathLst>
            </a:custGeom>
            <a:solidFill>
              <a:srgbClr val="000000"/>
            </a:solidFill>
            <a:ln w="18907" cap="flat">
              <a:noFill/>
              <a:prstDash val="solid"/>
              <a:miter/>
            </a:ln>
          </p:spPr>
          <p:txBody>
            <a:bodyPr rtlCol="0" anchor="ctr"/>
            <a:lstStyle/>
            <a:p>
              <a:endParaRPr lang="en-CN"/>
            </a:p>
          </p:txBody>
        </p:sp>
        <p:sp>
          <p:nvSpPr>
            <p:cNvPr id="66" name="Freeform 65">
              <a:extLst>
                <a:ext uri="{FF2B5EF4-FFF2-40B4-BE49-F238E27FC236}">
                  <a16:creationId xmlns:a16="http://schemas.microsoft.com/office/drawing/2014/main" id="{F02D903E-9608-49B8-373B-085D4F589BC8}"/>
                </a:ext>
              </a:extLst>
            </p:cNvPr>
            <p:cNvSpPr/>
            <p:nvPr>
              <p:custDataLst>
                <p:tags r:id="rId172"/>
              </p:custDataLst>
            </p:nvPr>
          </p:nvSpPr>
          <p:spPr>
            <a:xfrm>
              <a:off x="8349494" y="3062458"/>
              <a:ext cx="83293" cy="178643"/>
            </a:xfrm>
            <a:custGeom>
              <a:avLst/>
              <a:gdLst>
                <a:gd name="connsiteX0" fmla="*/ 26956 w 61029"/>
                <a:gd name="connsiteY0" fmla="*/ 50973 h 130892"/>
                <a:gd name="connsiteX1" fmla="*/ 26956 w 61029"/>
                <a:gd name="connsiteY1" fmla="*/ 29436 h 130892"/>
                <a:gd name="connsiteX2" fmla="*/ 44285 w 61029"/>
                <a:gd name="connsiteY2" fmla="*/ 4186 h 130892"/>
                <a:gd name="connsiteX3" fmla="*/ 50501 w 61029"/>
                <a:gd name="connsiteY3" fmla="*/ 5485 h 130892"/>
                <a:gd name="connsiteX4" fmla="*/ 44850 w 61029"/>
                <a:gd name="connsiteY4" fmla="*/ 13283 h 130892"/>
                <a:gd name="connsiteX5" fmla="*/ 52949 w 61029"/>
                <a:gd name="connsiteY5" fmla="*/ 21267 h 130892"/>
                <a:gd name="connsiteX6" fmla="*/ 61237 w 61029"/>
                <a:gd name="connsiteY6" fmla="*/ 13098 h 130892"/>
                <a:gd name="connsiteX7" fmla="*/ 44285 w 61029"/>
                <a:gd name="connsiteY7" fmla="*/ 101 h 130892"/>
                <a:gd name="connsiteX8" fmla="*/ 15089 w 61029"/>
                <a:gd name="connsiteY8" fmla="*/ 29622 h 130892"/>
                <a:gd name="connsiteX9" fmla="*/ 15089 w 61029"/>
                <a:gd name="connsiteY9" fmla="*/ 50973 h 130892"/>
                <a:gd name="connsiteX10" fmla="*/ 208 w 61029"/>
                <a:gd name="connsiteY10" fmla="*/ 50973 h 130892"/>
                <a:gd name="connsiteX11" fmla="*/ 208 w 61029"/>
                <a:gd name="connsiteY11" fmla="*/ 56728 h 130892"/>
                <a:gd name="connsiteX12" fmla="*/ 15089 w 61029"/>
                <a:gd name="connsiteY12" fmla="*/ 56728 h 130892"/>
                <a:gd name="connsiteX13" fmla="*/ 15089 w 61029"/>
                <a:gd name="connsiteY13" fmla="*/ 116883 h 130892"/>
                <a:gd name="connsiteX14" fmla="*/ 397 w 61029"/>
                <a:gd name="connsiteY14" fmla="*/ 125238 h 130892"/>
                <a:gd name="connsiteX15" fmla="*/ 397 w 61029"/>
                <a:gd name="connsiteY15" fmla="*/ 130993 h 130892"/>
                <a:gd name="connsiteX16" fmla="*/ 21870 w 61029"/>
                <a:gd name="connsiteY16" fmla="*/ 130436 h 130892"/>
                <a:gd name="connsiteX17" fmla="*/ 45792 w 61029"/>
                <a:gd name="connsiteY17" fmla="*/ 130993 h 130892"/>
                <a:gd name="connsiteX18" fmla="*/ 45792 w 61029"/>
                <a:gd name="connsiteY18" fmla="*/ 125238 h 130892"/>
                <a:gd name="connsiteX19" fmla="*/ 41836 w 61029"/>
                <a:gd name="connsiteY19" fmla="*/ 125238 h 130892"/>
                <a:gd name="connsiteX20" fmla="*/ 27521 w 61029"/>
                <a:gd name="connsiteY20" fmla="*/ 116512 h 130892"/>
                <a:gd name="connsiteX21" fmla="*/ 27521 w 61029"/>
                <a:gd name="connsiteY21" fmla="*/ 56728 h 130892"/>
                <a:gd name="connsiteX22" fmla="*/ 48994 w 61029"/>
                <a:gd name="connsiteY22" fmla="*/ 56728 h 130892"/>
                <a:gd name="connsiteX23" fmla="*/ 48994 w 61029"/>
                <a:gd name="connsiteY23" fmla="*/ 50973 h 130892"/>
                <a:gd name="connsiteX24" fmla="*/ 26956 w 61029"/>
                <a:gd name="connsiteY24" fmla="*/ 50973 h 13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29" h="130892">
                  <a:moveTo>
                    <a:pt x="26956" y="50973"/>
                  </a:moveTo>
                  <a:lnTo>
                    <a:pt x="26956" y="29436"/>
                  </a:lnTo>
                  <a:cubicBezTo>
                    <a:pt x="26956" y="13098"/>
                    <a:pt x="35997" y="4186"/>
                    <a:pt x="44285" y="4186"/>
                  </a:cubicBezTo>
                  <a:cubicBezTo>
                    <a:pt x="44850" y="4186"/>
                    <a:pt x="47675" y="4186"/>
                    <a:pt x="50501" y="5485"/>
                  </a:cubicBezTo>
                  <a:cubicBezTo>
                    <a:pt x="48240" y="6228"/>
                    <a:pt x="44850" y="8642"/>
                    <a:pt x="44850" y="13283"/>
                  </a:cubicBezTo>
                  <a:cubicBezTo>
                    <a:pt x="44850" y="17553"/>
                    <a:pt x="47864" y="21267"/>
                    <a:pt x="52949" y="21267"/>
                  </a:cubicBezTo>
                  <a:cubicBezTo>
                    <a:pt x="58412" y="21267"/>
                    <a:pt x="61237" y="17553"/>
                    <a:pt x="61237" y="13098"/>
                  </a:cubicBezTo>
                  <a:cubicBezTo>
                    <a:pt x="61237" y="6228"/>
                    <a:pt x="54268" y="101"/>
                    <a:pt x="44285" y="101"/>
                  </a:cubicBezTo>
                  <a:cubicBezTo>
                    <a:pt x="31100" y="101"/>
                    <a:pt x="15089" y="9941"/>
                    <a:pt x="15089" y="29622"/>
                  </a:cubicBezTo>
                  <a:lnTo>
                    <a:pt x="15089" y="50973"/>
                  </a:lnTo>
                  <a:lnTo>
                    <a:pt x="208" y="50973"/>
                  </a:lnTo>
                  <a:lnTo>
                    <a:pt x="208" y="56728"/>
                  </a:lnTo>
                  <a:lnTo>
                    <a:pt x="15089" y="56728"/>
                  </a:lnTo>
                  <a:lnTo>
                    <a:pt x="15089" y="116883"/>
                  </a:lnTo>
                  <a:cubicBezTo>
                    <a:pt x="15089" y="125238"/>
                    <a:pt x="13017" y="125238"/>
                    <a:pt x="397" y="125238"/>
                  </a:cubicBezTo>
                  <a:lnTo>
                    <a:pt x="397" y="130993"/>
                  </a:lnTo>
                  <a:cubicBezTo>
                    <a:pt x="7743" y="130808"/>
                    <a:pt x="16596" y="130436"/>
                    <a:pt x="21870" y="130436"/>
                  </a:cubicBezTo>
                  <a:cubicBezTo>
                    <a:pt x="29404" y="130436"/>
                    <a:pt x="38257" y="130436"/>
                    <a:pt x="45792" y="130993"/>
                  </a:cubicBezTo>
                  <a:lnTo>
                    <a:pt x="45792" y="125238"/>
                  </a:lnTo>
                  <a:lnTo>
                    <a:pt x="41836" y="125238"/>
                  </a:lnTo>
                  <a:cubicBezTo>
                    <a:pt x="27897" y="125238"/>
                    <a:pt x="27521" y="123195"/>
                    <a:pt x="27521" y="116512"/>
                  </a:cubicBezTo>
                  <a:lnTo>
                    <a:pt x="27521" y="56728"/>
                  </a:lnTo>
                  <a:lnTo>
                    <a:pt x="48994" y="56728"/>
                  </a:lnTo>
                  <a:lnTo>
                    <a:pt x="48994" y="50973"/>
                  </a:lnTo>
                  <a:lnTo>
                    <a:pt x="26956" y="50973"/>
                  </a:lnTo>
                  <a:close/>
                </a:path>
              </a:pathLst>
            </a:custGeom>
            <a:solidFill>
              <a:srgbClr val="000000"/>
            </a:solidFill>
            <a:ln w="18907" cap="flat">
              <a:noFill/>
              <a:prstDash val="solid"/>
              <a:miter/>
            </a:ln>
          </p:spPr>
          <p:txBody>
            <a:bodyPr rtlCol="0" anchor="ctr"/>
            <a:lstStyle/>
            <a:p>
              <a:endParaRPr lang="en-CN"/>
            </a:p>
          </p:txBody>
        </p:sp>
        <p:sp>
          <p:nvSpPr>
            <p:cNvPr id="67" name="Freeform 66">
              <a:extLst>
                <a:ext uri="{FF2B5EF4-FFF2-40B4-BE49-F238E27FC236}">
                  <a16:creationId xmlns:a16="http://schemas.microsoft.com/office/drawing/2014/main" id="{42104AF6-9FA8-3F48-63E0-1073F0A1D95C}"/>
                </a:ext>
              </a:extLst>
            </p:cNvPr>
            <p:cNvSpPr/>
            <p:nvPr>
              <p:custDataLst>
                <p:tags r:id="rId173"/>
              </p:custDataLst>
            </p:nvPr>
          </p:nvSpPr>
          <p:spPr>
            <a:xfrm>
              <a:off x="8424447" y="3085264"/>
              <a:ext cx="80465" cy="158624"/>
            </a:xfrm>
            <a:custGeom>
              <a:avLst/>
              <a:gdLst>
                <a:gd name="connsiteX0" fmla="*/ 29219 w 58957"/>
                <a:gd name="connsiteY0" fmla="*/ 40019 h 116224"/>
                <a:gd name="connsiteX1" fmla="*/ 56155 w 58957"/>
                <a:gd name="connsiteY1" fmla="*/ 40019 h 116224"/>
                <a:gd name="connsiteX2" fmla="*/ 56155 w 58957"/>
                <a:gd name="connsiteY2" fmla="*/ 34263 h 116224"/>
                <a:gd name="connsiteX3" fmla="*/ 29219 w 58957"/>
                <a:gd name="connsiteY3" fmla="*/ 34263 h 116224"/>
                <a:gd name="connsiteX4" fmla="*/ 29219 w 58957"/>
                <a:gd name="connsiteY4" fmla="*/ 101 h 116224"/>
                <a:gd name="connsiteX5" fmla="*/ 24510 w 58957"/>
                <a:gd name="connsiteY5" fmla="*/ 101 h 116224"/>
                <a:gd name="connsiteX6" fmla="*/ 211 w 58957"/>
                <a:gd name="connsiteY6" fmla="*/ 35934 h 116224"/>
                <a:gd name="connsiteX7" fmla="*/ 211 w 58957"/>
                <a:gd name="connsiteY7" fmla="*/ 40019 h 116224"/>
                <a:gd name="connsiteX8" fmla="*/ 16222 w 58957"/>
                <a:gd name="connsiteY8" fmla="*/ 40019 h 116224"/>
                <a:gd name="connsiteX9" fmla="*/ 16222 w 58957"/>
                <a:gd name="connsiteY9" fmla="*/ 91261 h 116224"/>
                <a:gd name="connsiteX10" fmla="*/ 40521 w 58957"/>
                <a:gd name="connsiteY10" fmla="*/ 116326 h 116224"/>
                <a:gd name="connsiteX11" fmla="*/ 59168 w 58957"/>
                <a:gd name="connsiteY11" fmla="*/ 91261 h 116224"/>
                <a:gd name="connsiteX12" fmla="*/ 59168 w 58957"/>
                <a:gd name="connsiteY12" fmla="*/ 80679 h 116224"/>
                <a:gd name="connsiteX13" fmla="*/ 54459 w 58957"/>
                <a:gd name="connsiteY13" fmla="*/ 80679 h 116224"/>
                <a:gd name="connsiteX14" fmla="*/ 54459 w 58957"/>
                <a:gd name="connsiteY14" fmla="*/ 90890 h 116224"/>
                <a:gd name="connsiteX15" fmla="*/ 41839 w 58957"/>
                <a:gd name="connsiteY15" fmla="*/ 111684 h 116224"/>
                <a:gd name="connsiteX16" fmla="*/ 29219 w 58957"/>
                <a:gd name="connsiteY16" fmla="*/ 91633 h 116224"/>
                <a:gd name="connsiteX17" fmla="*/ 29219 w 58957"/>
                <a:gd name="connsiteY17" fmla="*/ 40019 h 1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957" h="116224">
                  <a:moveTo>
                    <a:pt x="29219" y="40019"/>
                  </a:moveTo>
                  <a:lnTo>
                    <a:pt x="56155" y="40019"/>
                  </a:lnTo>
                  <a:lnTo>
                    <a:pt x="56155" y="34263"/>
                  </a:lnTo>
                  <a:lnTo>
                    <a:pt x="29219" y="34263"/>
                  </a:lnTo>
                  <a:lnTo>
                    <a:pt x="29219" y="101"/>
                  </a:lnTo>
                  <a:lnTo>
                    <a:pt x="24510" y="101"/>
                  </a:lnTo>
                  <a:cubicBezTo>
                    <a:pt x="24322" y="15326"/>
                    <a:pt x="18671" y="35191"/>
                    <a:pt x="211" y="35934"/>
                  </a:cubicBezTo>
                  <a:lnTo>
                    <a:pt x="211" y="40019"/>
                  </a:lnTo>
                  <a:lnTo>
                    <a:pt x="16222" y="40019"/>
                  </a:lnTo>
                  <a:lnTo>
                    <a:pt x="16222" y="91261"/>
                  </a:lnTo>
                  <a:cubicBezTo>
                    <a:pt x="16222" y="114098"/>
                    <a:pt x="33740" y="116326"/>
                    <a:pt x="40521" y="116326"/>
                  </a:cubicBezTo>
                  <a:cubicBezTo>
                    <a:pt x="53894" y="116326"/>
                    <a:pt x="59168" y="103144"/>
                    <a:pt x="59168" y="91261"/>
                  </a:cubicBezTo>
                  <a:lnTo>
                    <a:pt x="59168" y="80679"/>
                  </a:lnTo>
                  <a:lnTo>
                    <a:pt x="54459" y="80679"/>
                  </a:lnTo>
                  <a:lnTo>
                    <a:pt x="54459" y="90890"/>
                  </a:lnTo>
                  <a:cubicBezTo>
                    <a:pt x="54459" y="104629"/>
                    <a:pt x="48809" y="111684"/>
                    <a:pt x="41839" y="111684"/>
                  </a:cubicBezTo>
                  <a:cubicBezTo>
                    <a:pt x="29219" y="111684"/>
                    <a:pt x="29219" y="94789"/>
                    <a:pt x="29219" y="91633"/>
                  </a:cubicBezTo>
                  <a:lnTo>
                    <a:pt x="29219" y="40019"/>
                  </a:lnTo>
                  <a:close/>
                </a:path>
              </a:pathLst>
            </a:custGeom>
            <a:solidFill>
              <a:srgbClr val="000000"/>
            </a:solidFill>
            <a:ln w="18907" cap="flat">
              <a:noFill/>
              <a:prstDash val="solid"/>
              <a:miter/>
            </a:ln>
          </p:spPr>
          <p:txBody>
            <a:bodyPr rtlCol="0" anchor="ctr"/>
            <a:lstStyle/>
            <a:p>
              <a:endParaRPr lang="en-CN"/>
            </a:p>
          </p:txBody>
        </p:sp>
        <p:sp>
          <p:nvSpPr>
            <p:cNvPr id="68" name="Freeform 67">
              <a:extLst>
                <a:ext uri="{FF2B5EF4-FFF2-40B4-BE49-F238E27FC236}">
                  <a16:creationId xmlns:a16="http://schemas.microsoft.com/office/drawing/2014/main" id="{0A297815-5F27-4E24-0EAC-185359DC2902}"/>
                </a:ext>
              </a:extLst>
            </p:cNvPr>
            <p:cNvSpPr/>
            <p:nvPr>
              <p:custDataLst>
                <p:tags r:id="rId174"/>
              </p:custDataLst>
            </p:nvPr>
          </p:nvSpPr>
          <p:spPr>
            <a:xfrm>
              <a:off x="8527763" y="3129101"/>
              <a:ext cx="200777" cy="111999"/>
            </a:xfrm>
            <a:custGeom>
              <a:avLst/>
              <a:gdLst>
                <a:gd name="connsiteX0" fmla="*/ 14907 w 147110"/>
                <a:gd name="connsiteY0" fmla="*/ 18296 h 82062"/>
                <a:gd name="connsiteX1" fmla="*/ 14907 w 147110"/>
                <a:gd name="connsiteY1" fmla="*/ 68054 h 82062"/>
                <a:gd name="connsiteX2" fmla="*/ 215 w 147110"/>
                <a:gd name="connsiteY2" fmla="*/ 76408 h 82062"/>
                <a:gd name="connsiteX3" fmla="*/ 215 w 147110"/>
                <a:gd name="connsiteY3" fmla="*/ 82164 h 82062"/>
                <a:gd name="connsiteX4" fmla="*/ 21500 w 147110"/>
                <a:gd name="connsiteY4" fmla="*/ 81607 h 82062"/>
                <a:gd name="connsiteX5" fmla="*/ 42596 w 147110"/>
                <a:gd name="connsiteY5" fmla="*/ 82164 h 82062"/>
                <a:gd name="connsiteX6" fmla="*/ 42596 w 147110"/>
                <a:gd name="connsiteY6" fmla="*/ 76408 h 82062"/>
                <a:gd name="connsiteX7" fmla="*/ 27904 w 147110"/>
                <a:gd name="connsiteY7" fmla="*/ 68054 h 82062"/>
                <a:gd name="connsiteX8" fmla="*/ 27904 w 147110"/>
                <a:gd name="connsiteY8" fmla="*/ 33892 h 82062"/>
                <a:gd name="connsiteX9" fmla="*/ 53333 w 147110"/>
                <a:gd name="connsiteY9" fmla="*/ 4186 h 82062"/>
                <a:gd name="connsiteX10" fmla="*/ 67272 w 147110"/>
                <a:gd name="connsiteY10" fmla="*/ 24794 h 82062"/>
                <a:gd name="connsiteX11" fmla="*/ 67272 w 147110"/>
                <a:gd name="connsiteY11" fmla="*/ 68054 h 82062"/>
                <a:gd name="connsiteX12" fmla="*/ 52580 w 147110"/>
                <a:gd name="connsiteY12" fmla="*/ 76408 h 82062"/>
                <a:gd name="connsiteX13" fmla="*/ 52580 w 147110"/>
                <a:gd name="connsiteY13" fmla="*/ 82164 h 82062"/>
                <a:gd name="connsiteX14" fmla="*/ 73864 w 147110"/>
                <a:gd name="connsiteY14" fmla="*/ 81607 h 82062"/>
                <a:gd name="connsiteX15" fmla="*/ 94961 w 147110"/>
                <a:gd name="connsiteY15" fmla="*/ 82164 h 82062"/>
                <a:gd name="connsiteX16" fmla="*/ 94961 w 147110"/>
                <a:gd name="connsiteY16" fmla="*/ 76408 h 82062"/>
                <a:gd name="connsiteX17" fmla="*/ 80269 w 147110"/>
                <a:gd name="connsiteY17" fmla="*/ 68054 h 82062"/>
                <a:gd name="connsiteX18" fmla="*/ 80269 w 147110"/>
                <a:gd name="connsiteY18" fmla="*/ 33892 h 82062"/>
                <a:gd name="connsiteX19" fmla="*/ 105698 w 147110"/>
                <a:gd name="connsiteY19" fmla="*/ 4186 h 82062"/>
                <a:gd name="connsiteX20" fmla="*/ 119636 w 147110"/>
                <a:gd name="connsiteY20" fmla="*/ 24794 h 82062"/>
                <a:gd name="connsiteX21" fmla="*/ 119636 w 147110"/>
                <a:gd name="connsiteY21" fmla="*/ 68054 h 82062"/>
                <a:gd name="connsiteX22" fmla="*/ 104944 w 147110"/>
                <a:gd name="connsiteY22" fmla="*/ 76408 h 82062"/>
                <a:gd name="connsiteX23" fmla="*/ 104944 w 147110"/>
                <a:gd name="connsiteY23" fmla="*/ 82164 h 82062"/>
                <a:gd name="connsiteX24" fmla="*/ 126229 w 147110"/>
                <a:gd name="connsiteY24" fmla="*/ 81607 h 82062"/>
                <a:gd name="connsiteX25" fmla="*/ 147325 w 147110"/>
                <a:gd name="connsiteY25" fmla="*/ 82164 h 82062"/>
                <a:gd name="connsiteX26" fmla="*/ 147325 w 147110"/>
                <a:gd name="connsiteY26" fmla="*/ 76408 h 82062"/>
                <a:gd name="connsiteX27" fmla="*/ 132633 w 147110"/>
                <a:gd name="connsiteY27" fmla="*/ 70839 h 82062"/>
                <a:gd name="connsiteX28" fmla="*/ 132633 w 147110"/>
                <a:gd name="connsiteY28" fmla="*/ 35377 h 82062"/>
                <a:gd name="connsiteX29" fmla="*/ 126794 w 147110"/>
                <a:gd name="connsiteY29" fmla="*/ 6971 h 82062"/>
                <a:gd name="connsiteX30" fmla="*/ 107016 w 147110"/>
                <a:gd name="connsiteY30" fmla="*/ 101 h 82062"/>
                <a:gd name="connsiteX31" fmla="*/ 79704 w 147110"/>
                <a:gd name="connsiteY31" fmla="*/ 18296 h 82062"/>
                <a:gd name="connsiteX32" fmla="*/ 54652 w 147110"/>
                <a:gd name="connsiteY32" fmla="*/ 101 h 82062"/>
                <a:gd name="connsiteX33" fmla="*/ 26774 w 147110"/>
                <a:gd name="connsiteY33" fmla="*/ 19596 h 82062"/>
                <a:gd name="connsiteX34" fmla="*/ 26774 w 147110"/>
                <a:gd name="connsiteY34" fmla="*/ 101 h 82062"/>
                <a:gd name="connsiteX35" fmla="*/ 215 w 147110"/>
                <a:gd name="connsiteY35" fmla="*/ 2143 h 82062"/>
                <a:gd name="connsiteX36" fmla="*/ 215 w 147110"/>
                <a:gd name="connsiteY36" fmla="*/ 7899 h 82062"/>
                <a:gd name="connsiteX37" fmla="*/ 14907 w 147110"/>
                <a:gd name="connsiteY37" fmla="*/ 18296 h 8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110" h="82062">
                  <a:moveTo>
                    <a:pt x="14907" y="18296"/>
                  </a:moveTo>
                  <a:lnTo>
                    <a:pt x="14907" y="68054"/>
                  </a:lnTo>
                  <a:cubicBezTo>
                    <a:pt x="14907" y="76408"/>
                    <a:pt x="12835" y="76408"/>
                    <a:pt x="215" y="76408"/>
                  </a:cubicBezTo>
                  <a:lnTo>
                    <a:pt x="215" y="82164"/>
                  </a:lnTo>
                  <a:cubicBezTo>
                    <a:pt x="6808" y="81978"/>
                    <a:pt x="16414" y="81607"/>
                    <a:pt x="21500" y="81607"/>
                  </a:cubicBezTo>
                  <a:cubicBezTo>
                    <a:pt x="26397" y="81607"/>
                    <a:pt x="36192" y="81978"/>
                    <a:pt x="42596" y="82164"/>
                  </a:cubicBezTo>
                  <a:lnTo>
                    <a:pt x="42596" y="76408"/>
                  </a:lnTo>
                  <a:cubicBezTo>
                    <a:pt x="29976" y="76408"/>
                    <a:pt x="27904" y="76408"/>
                    <a:pt x="27904" y="68054"/>
                  </a:cubicBezTo>
                  <a:lnTo>
                    <a:pt x="27904" y="33892"/>
                  </a:lnTo>
                  <a:cubicBezTo>
                    <a:pt x="27904" y="14583"/>
                    <a:pt x="41278" y="4186"/>
                    <a:pt x="53333" y="4186"/>
                  </a:cubicBezTo>
                  <a:cubicBezTo>
                    <a:pt x="65200" y="4186"/>
                    <a:pt x="67272" y="14212"/>
                    <a:pt x="67272" y="24794"/>
                  </a:cubicBezTo>
                  <a:lnTo>
                    <a:pt x="67272" y="68054"/>
                  </a:lnTo>
                  <a:cubicBezTo>
                    <a:pt x="67272" y="76408"/>
                    <a:pt x="65200" y="76408"/>
                    <a:pt x="52580" y="76408"/>
                  </a:cubicBezTo>
                  <a:lnTo>
                    <a:pt x="52580" y="82164"/>
                  </a:lnTo>
                  <a:cubicBezTo>
                    <a:pt x="59172" y="81978"/>
                    <a:pt x="68779" y="81607"/>
                    <a:pt x="73864" y="81607"/>
                  </a:cubicBezTo>
                  <a:cubicBezTo>
                    <a:pt x="78762" y="81607"/>
                    <a:pt x="88557" y="81978"/>
                    <a:pt x="94961" y="82164"/>
                  </a:cubicBezTo>
                  <a:lnTo>
                    <a:pt x="94961" y="76408"/>
                  </a:lnTo>
                  <a:cubicBezTo>
                    <a:pt x="82341" y="76408"/>
                    <a:pt x="80269" y="76408"/>
                    <a:pt x="80269" y="68054"/>
                  </a:cubicBezTo>
                  <a:lnTo>
                    <a:pt x="80269" y="33892"/>
                  </a:lnTo>
                  <a:cubicBezTo>
                    <a:pt x="80269" y="14583"/>
                    <a:pt x="93642" y="4186"/>
                    <a:pt x="105698" y="4186"/>
                  </a:cubicBezTo>
                  <a:cubicBezTo>
                    <a:pt x="117564" y="4186"/>
                    <a:pt x="119636" y="14212"/>
                    <a:pt x="119636" y="24794"/>
                  </a:cubicBezTo>
                  <a:lnTo>
                    <a:pt x="119636" y="68054"/>
                  </a:lnTo>
                  <a:cubicBezTo>
                    <a:pt x="119636" y="76408"/>
                    <a:pt x="117564" y="76408"/>
                    <a:pt x="104944" y="76408"/>
                  </a:cubicBezTo>
                  <a:lnTo>
                    <a:pt x="104944" y="82164"/>
                  </a:lnTo>
                  <a:cubicBezTo>
                    <a:pt x="111537" y="81978"/>
                    <a:pt x="121143" y="81607"/>
                    <a:pt x="126229" y="81607"/>
                  </a:cubicBezTo>
                  <a:cubicBezTo>
                    <a:pt x="131126" y="81607"/>
                    <a:pt x="140921" y="81978"/>
                    <a:pt x="147325" y="82164"/>
                  </a:cubicBezTo>
                  <a:lnTo>
                    <a:pt x="147325" y="76408"/>
                  </a:lnTo>
                  <a:cubicBezTo>
                    <a:pt x="137531" y="76408"/>
                    <a:pt x="132822" y="76408"/>
                    <a:pt x="132633" y="70839"/>
                  </a:cubicBezTo>
                  <a:lnTo>
                    <a:pt x="132633" y="35377"/>
                  </a:lnTo>
                  <a:cubicBezTo>
                    <a:pt x="132633" y="19410"/>
                    <a:pt x="132633" y="13655"/>
                    <a:pt x="126794" y="6971"/>
                  </a:cubicBezTo>
                  <a:cubicBezTo>
                    <a:pt x="124157" y="3814"/>
                    <a:pt x="117941" y="101"/>
                    <a:pt x="107016" y="101"/>
                  </a:cubicBezTo>
                  <a:cubicBezTo>
                    <a:pt x="91194" y="101"/>
                    <a:pt x="82906" y="11241"/>
                    <a:pt x="79704" y="18296"/>
                  </a:cubicBezTo>
                  <a:cubicBezTo>
                    <a:pt x="77067" y="2143"/>
                    <a:pt x="63128" y="101"/>
                    <a:pt x="54652" y="101"/>
                  </a:cubicBezTo>
                  <a:cubicBezTo>
                    <a:pt x="40901" y="101"/>
                    <a:pt x="32048" y="8085"/>
                    <a:pt x="26774" y="19596"/>
                  </a:cubicBezTo>
                  <a:lnTo>
                    <a:pt x="26774" y="101"/>
                  </a:lnTo>
                  <a:lnTo>
                    <a:pt x="215" y="2143"/>
                  </a:lnTo>
                  <a:lnTo>
                    <a:pt x="215" y="7899"/>
                  </a:lnTo>
                  <a:cubicBezTo>
                    <a:pt x="13400" y="7899"/>
                    <a:pt x="14907" y="9199"/>
                    <a:pt x="14907" y="18296"/>
                  </a:cubicBezTo>
                  <a:close/>
                </a:path>
              </a:pathLst>
            </a:custGeom>
            <a:solidFill>
              <a:srgbClr val="000000"/>
            </a:solidFill>
            <a:ln w="18907" cap="flat">
              <a:noFill/>
              <a:prstDash val="solid"/>
              <a:miter/>
            </a:ln>
          </p:spPr>
          <p:txBody>
            <a:bodyPr rtlCol="0" anchor="ctr"/>
            <a:lstStyle/>
            <a:p>
              <a:endParaRPr lang="en-CN"/>
            </a:p>
          </p:txBody>
        </p:sp>
        <p:sp>
          <p:nvSpPr>
            <p:cNvPr id="69" name="Freeform 68">
              <a:extLst>
                <a:ext uri="{FF2B5EF4-FFF2-40B4-BE49-F238E27FC236}">
                  <a16:creationId xmlns:a16="http://schemas.microsoft.com/office/drawing/2014/main" id="{7F9D4AF6-076C-A2CB-C1CB-4DAFFF0E30F5}"/>
                </a:ext>
              </a:extLst>
            </p:cNvPr>
            <p:cNvSpPr/>
            <p:nvPr>
              <p:custDataLst>
                <p:tags r:id="rId175"/>
              </p:custDataLst>
            </p:nvPr>
          </p:nvSpPr>
          <p:spPr>
            <a:xfrm>
              <a:off x="8744566" y="3127581"/>
              <a:ext cx="115941" cy="116308"/>
            </a:xfrm>
            <a:custGeom>
              <a:avLst/>
              <a:gdLst>
                <a:gd name="connsiteX0" fmla="*/ 55037 w 84950"/>
                <a:gd name="connsiteY0" fmla="*/ 69168 h 85219"/>
                <a:gd name="connsiteX1" fmla="*/ 69729 w 84950"/>
                <a:gd name="connsiteY1" fmla="*/ 84392 h 85219"/>
                <a:gd name="connsiteX2" fmla="*/ 85174 w 84950"/>
                <a:gd name="connsiteY2" fmla="*/ 66754 h 85219"/>
                <a:gd name="connsiteX3" fmla="*/ 85174 w 84950"/>
                <a:gd name="connsiteY3" fmla="*/ 56357 h 85219"/>
                <a:gd name="connsiteX4" fmla="*/ 80465 w 84950"/>
                <a:gd name="connsiteY4" fmla="*/ 56357 h 85219"/>
                <a:gd name="connsiteX5" fmla="*/ 80465 w 84950"/>
                <a:gd name="connsiteY5" fmla="*/ 66754 h 85219"/>
                <a:gd name="connsiteX6" fmla="*/ 73684 w 84950"/>
                <a:gd name="connsiteY6" fmla="*/ 78636 h 85219"/>
                <a:gd name="connsiteX7" fmla="*/ 66715 w 84950"/>
                <a:gd name="connsiteY7" fmla="*/ 69353 h 85219"/>
                <a:gd name="connsiteX8" fmla="*/ 66715 w 84950"/>
                <a:gd name="connsiteY8" fmla="*/ 32221 h 85219"/>
                <a:gd name="connsiteX9" fmla="*/ 59934 w 84950"/>
                <a:gd name="connsiteY9" fmla="*/ 10313 h 85219"/>
                <a:gd name="connsiteX10" fmla="*/ 34129 w 84950"/>
                <a:gd name="connsiteY10" fmla="*/ 101 h 85219"/>
                <a:gd name="connsiteX11" fmla="*/ 5686 w 84950"/>
                <a:gd name="connsiteY11" fmla="*/ 21081 h 85219"/>
                <a:gd name="connsiteX12" fmla="*/ 14351 w 84950"/>
                <a:gd name="connsiteY12" fmla="*/ 29807 h 85219"/>
                <a:gd name="connsiteX13" fmla="*/ 23015 w 84950"/>
                <a:gd name="connsiteY13" fmla="*/ 21267 h 85219"/>
                <a:gd name="connsiteX14" fmla="*/ 13409 w 84950"/>
                <a:gd name="connsiteY14" fmla="*/ 12726 h 85219"/>
                <a:gd name="connsiteX15" fmla="*/ 33752 w 84950"/>
                <a:gd name="connsiteY15" fmla="*/ 4186 h 85219"/>
                <a:gd name="connsiteX16" fmla="*/ 53718 w 84950"/>
                <a:gd name="connsiteY16" fmla="*/ 27951 h 85219"/>
                <a:gd name="connsiteX17" fmla="*/ 53718 w 84950"/>
                <a:gd name="connsiteY17" fmla="*/ 34820 h 85219"/>
                <a:gd name="connsiteX18" fmla="*/ 19060 w 84950"/>
                <a:gd name="connsiteY18" fmla="*/ 41504 h 85219"/>
                <a:gd name="connsiteX19" fmla="*/ 223 w 84950"/>
                <a:gd name="connsiteY19" fmla="*/ 65640 h 85219"/>
                <a:gd name="connsiteX20" fmla="*/ 30361 w 84950"/>
                <a:gd name="connsiteY20" fmla="*/ 85320 h 85219"/>
                <a:gd name="connsiteX21" fmla="*/ 55037 w 84950"/>
                <a:gd name="connsiteY21" fmla="*/ 69168 h 85219"/>
                <a:gd name="connsiteX22" fmla="*/ 53718 w 84950"/>
                <a:gd name="connsiteY22" fmla="*/ 38719 h 85219"/>
                <a:gd name="connsiteX23" fmla="*/ 53718 w 84950"/>
                <a:gd name="connsiteY23" fmla="*/ 57285 h 85219"/>
                <a:gd name="connsiteX24" fmla="*/ 31680 w 84950"/>
                <a:gd name="connsiteY24" fmla="*/ 81236 h 85219"/>
                <a:gd name="connsiteX25" fmla="*/ 14727 w 84950"/>
                <a:gd name="connsiteY25" fmla="*/ 65454 h 85219"/>
                <a:gd name="connsiteX26" fmla="*/ 53718 w 84950"/>
                <a:gd name="connsiteY26" fmla="*/ 3871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50" h="85219">
                  <a:moveTo>
                    <a:pt x="55037" y="69168"/>
                  </a:moveTo>
                  <a:cubicBezTo>
                    <a:pt x="55790" y="76594"/>
                    <a:pt x="60876" y="84392"/>
                    <a:pt x="69729" y="84392"/>
                  </a:cubicBezTo>
                  <a:cubicBezTo>
                    <a:pt x="73684" y="84392"/>
                    <a:pt x="85174" y="81793"/>
                    <a:pt x="85174" y="66754"/>
                  </a:cubicBezTo>
                  <a:lnTo>
                    <a:pt x="85174" y="56357"/>
                  </a:lnTo>
                  <a:lnTo>
                    <a:pt x="80465" y="56357"/>
                  </a:lnTo>
                  <a:lnTo>
                    <a:pt x="80465" y="66754"/>
                  </a:lnTo>
                  <a:cubicBezTo>
                    <a:pt x="80465" y="77522"/>
                    <a:pt x="75756" y="78636"/>
                    <a:pt x="73684" y="78636"/>
                  </a:cubicBezTo>
                  <a:cubicBezTo>
                    <a:pt x="67468" y="78636"/>
                    <a:pt x="66715" y="70282"/>
                    <a:pt x="66715" y="69353"/>
                  </a:cubicBezTo>
                  <a:lnTo>
                    <a:pt x="66715" y="32221"/>
                  </a:lnTo>
                  <a:cubicBezTo>
                    <a:pt x="66715" y="24423"/>
                    <a:pt x="66715" y="17182"/>
                    <a:pt x="59934" y="10313"/>
                  </a:cubicBezTo>
                  <a:cubicBezTo>
                    <a:pt x="52588" y="3072"/>
                    <a:pt x="43170" y="101"/>
                    <a:pt x="34129" y="101"/>
                  </a:cubicBezTo>
                  <a:cubicBezTo>
                    <a:pt x="18683" y="101"/>
                    <a:pt x="5686" y="8827"/>
                    <a:pt x="5686" y="21081"/>
                  </a:cubicBezTo>
                  <a:cubicBezTo>
                    <a:pt x="5686" y="26651"/>
                    <a:pt x="9453" y="29807"/>
                    <a:pt x="14351" y="29807"/>
                  </a:cubicBezTo>
                  <a:cubicBezTo>
                    <a:pt x="19625" y="29807"/>
                    <a:pt x="23015" y="26094"/>
                    <a:pt x="23015" y="21267"/>
                  </a:cubicBezTo>
                  <a:cubicBezTo>
                    <a:pt x="23015" y="19039"/>
                    <a:pt x="22073" y="12912"/>
                    <a:pt x="13409" y="12726"/>
                  </a:cubicBezTo>
                  <a:cubicBezTo>
                    <a:pt x="18495" y="6228"/>
                    <a:pt x="27724" y="4186"/>
                    <a:pt x="33752" y="4186"/>
                  </a:cubicBezTo>
                  <a:cubicBezTo>
                    <a:pt x="42981" y="4186"/>
                    <a:pt x="53718" y="11427"/>
                    <a:pt x="53718" y="27951"/>
                  </a:cubicBezTo>
                  <a:lnTo>
                    <a:pt x="53718" y="34820"/>
                  </a:lnTo>
                  <a:cubicBezTo>
                    <a:pt x="44112" y="35377"/>
                    <a:pt x="30926" y="35934"/>
                    <a:pt x="19060" y="41504"/>
                  </a:cubicBezTo>
                  <a:cubicBezTo>
                    <a:pt x="4933" y="47816"/>
                    <a:pt x="223" y="57471"/>
                    <a:pt x="223" y="65640"/>
                  </a:cubicBezTo>
                  <a:cubicBezTo>
                    <a:pt x="223" y="80679"/>
                    <a:pt x="18495" y="85320"/>
                    <a:pt x="30361" y="85320"/>
                  </a:cubicBezTo>
                  <a:cubicBezTo>
                    <a:pt x="42793" y="85320"/>
                    <a:pt x="51458" y="77894"/>
                    <a:pt x="55037" y="69168"/>
                  </a:cubicBezTo>
                  <a:close/>
                  <a:moveTo>
                    <a:pt x="53718" y="38719"/>
                  </a:moveTo>
                  <a:lnTo>
                    <a:pt x="53718" y="57285"/>
                  </a:lnTo>
                  <a:cubicBezTo>
                    <a:pt x="53718" y="74923"/>
                    <a:pt x="40156" y="81236"/>
                    <a:pt x="31680" y="81236"/>
                  </a:cubicBezTo>
                  <a:cubicBezTo>
                    <a:pt x="22450" y="81236"/>
                    <a:pt x="14727" y="74738"/>
                    <a:pt x="14727" y="65454"/>
                  </a:cubicBezTo>
                  <a:cubicBezTo>
                    <a:pt x="14727" y="55243"/>
                    <a:pt x="22638" y="39833"/>
                    <a:pt x="53718" y="38719"/>
                  </a:cubicBezTo>
                  <a:close/>
                </a:path>
              </a:pathLst>
            </a:custGeom>
            <a:solidFill>
              <a:srgbClr val="000000"/>
            </a:solidFill>
            <a:ln w="18907" cap="flat">
              <a:noFill/>
              <a:prstDash val="solid"/>
              <a:miter/>
            </a:ln>
          </p:spPr>
          <p:txBody>
            <a:bodyPr rtlCol="0" anchor="ctr"/>
            <a:lstStyle/>
            <a:p>
              <a:endParaRPr lang="en-CN"/>
            </a:p>
          </p:txBody>
        </p:sp>
        <p:sp>
          <p:nvSpPr>
            <p:cNvPr id="70" name="Freeform 69">
              <a:extLst>
                <a:ext uri="{FF2B5EF4-FFF2-40B4-BE49-F238E27FC236}">
                  <a16:creationId xmlns:a16="http://schemas.microsoft.com/office/drawing/2014/main" id="{317E3FFC-459C-5662-DCB9-E68B4CCEC76C}"/>
                </a:ext>
              </a:extLst>
            </p:cNvPr>
            <p:cNvSpPr/>
            <p:nvPr>
              <p:custDataLst>
                <p:tags r:id="rId176"/>
              </p:custDataLst>
            </p:nvPr>
          </p:nvSpPr>
          <p:spPr>
            <a:xfrm>
              <a:off x="8865393" y="3131888"/>
              <a:ext cx="129567" cy="109212"/>
            </a:xfrm>
            <a:custGeom>
              <a:avLst/>
              <a:gdLst>
                <a:gd name="connsiteX0" fmla="*/ 52028 w 94934"/>
                <a:gd name="connsiteY0" fmla="*/ 36491 h 80020"/>
                <a:gd name="connsiteX1" fmla="*/ 69357 w 94934"/>
                <a:gd name="connsiteY1" fmla="*/ 15511 h 80020"/>
                <a:gd name="connsiteX2" fmla="*/ 91772 w 94934"/>
                <a:gd name="connsiteY2" fmla="*/ 5857 h 80020"/>
                <a:gd name="connsiteX3" fmla="*/ 91772 w 94934"/>
                <a:gd name="connsiteY3" fmla="*/ 101 h 80020"/>
                <a:gd name="connsiteX4" fmla="*/ 76326 w 94934"/>
                <a:gd name="connsiteY4" fmla="*/ 658 h 80020"/>
                <a:gd name="connsiteX5" fmla="*/ 58244 w 94934"/>
                <a:gd name="connsiteY5" fmla="*/ 101 h 80020"/>
                <a:gd name="connsiteX6" fmla="*/ 58244 w 94934"/>
                <a:gd name="connsiteY6" fmla="*/ 5857 h 80020"/>
                <a:gd name="connsiteX7" fmla="*/ 63706 w 94934"/>
                <a:gd name="connsiteY7" fmla="*/ 11612 h 80020"/>
                <a:gd name="connsiteX8" fmla="*/ 60881 w 94934"/>
                <a:gd name="connsiteY8" fmla="*/ 18110 h 80020"/>
                <a:gd name="connsiteX9" fmla="*/ 49202 w 94934"/>
                <a:gd name="connsiteY9" fmla="*/ 32592 h 80020"/>
                <a:gd name="connsiteX10" fmla="*/ 34510 w 94934"/>
                <a:gd name="connsiteY10" fmla="*/ 13840 h 80020"/>
                <a:gd name="connsiteX11" fmla="*/ 32815 w 94934"/>
                <a:gd name="connsiteY11" fmla="*/ 10498 h 80020"/>
                <a:gd name="connsiteX12" fmla="*/ 39408 w 94934"/>
                <a:gd name="connsiteY12" fmla="*/ 5857 h 80020"/>
                <a:gd name="connsiteX13" fmla="*/ 39408 w 94934"/>
                <a:gd name="connsiteY13" fmla="*/ 101 h 80020"/>
                <a:gd name="connsiteX14" fmla="*/ 19065 w 94934"/>
                <a:gd name="connsiteY14" fmla="*/ 658 h 80020"/>
                <a:gd name="connsiteX15" fmla="*/ 1170 w 94934"/>
                <a:gd name="connsiteY15" fmla="*/ 101 h 80020"/>
                <a:gd name="connsiteX16" fmla="*/ 1170 w 94934"/>
                <a:gd name="connsiteY16" fmla="*/ 5857 h 80020"/>
                <a:gd name="connsiteX17" fmla="*/ 23397 w 94934"/>
                <a:gd name="connsiteY17" fmla="*/ 17182 h 80020"/>
                <a:gd name="connsiteX18" fmla="*/ 42045 w 94934"/>
                <a:gd name="connsiteY18" fmla="*/ 41133 h 80020"/>
                <a:gd name="connsiteX19" fmla="*/ 24339 w 94934"/>
                <a:gd name="connsiteY19" fmla="*/ 63226 h 80020"/>
                <a:gd name="connsiteX20" fmla="*/ 228 w 94934"/>
                <a:gd name="connsiteY20" fmla="*/ 74366 h 80020"/>
                <a:gd name="connsiteX21" fmla="*/ 228 w 94934"/>
                <a:gd name="connsiteY21" fmla="*/ 80122 h 80020"/>
                <a:gd name="connsiteX22" fmla="*/ 15862 w 94934"/>
                <a:gd name="connsiteY22" fmla="*/ 79565 h 80020"/>
                <a:gd name="connsiteX23" fmla="*/ 33757 w 94934"/>
                <a:gd name="connsiteY23" fmla="*/ 80122 h 80020"/>
                <a:gd name="connsiteX24" fmla="*/ 33757 w 94934"/>
                <a:gd name="connsiteY24" fmla="*/ 74366 h 80020"/>
                <a:gd name="connsiteX25" fmla="*/ 28294 w 94934"/>
                <a:gd name="connsiteY25" fmla="*/ 68611 h 80020"/>
                <a:gd name="connsiteX26" fmla="*/ 45247 w 94934"/>
                <a:gd name="connsiteY26" fmla="*/ 45032 h 80020"/>
                <a:gd name="connsiteX27" fmla="*/ 59562 w 94934"/>
                <a:gd name="connsiteY27" fmla="*/ 63598 h 80020"/>
                <a:gd name="connsiteX28" fmla="*/ 63518 w 94934"/>
                <a:gd name="connsiteY28" fmla="*/ 69725 h 80020"/>
                <a:gd name="connsiteX29" fmla="*/ 56737 w 94934"/>
                <a:gd name="connsiteY29" fmla="*/ 74366 h 80020"/>
                <a:gd name="connsiteX30" fmla="*/ 56737 w 94934"/>
                <a:gd name="connsiteY30" fmla="*/ 80122 h 80020"/>
                <a:gd name="connsiteX31" fmla="*/ 77080 w 94934"/>
                <a:gd name="connsiteY31" fmla="*/ 79565 h 80020"/>
                <a:gd name="connsiteX32" fmla="*/ 95163 w 94934"/>
                <a:gd name="connsiteY32" fmla="*/ 80122 h 80020"/>
                <a:gd name="connsiteX33" fmla="*/ 95163 w 94934"/>
                <a:gd name="connsiteY33" fmla="*/ 74366 h 80020"/>
                <a:gd name="connsiteX34" fmla="*/ 77268 w 94934"/>
                <a:gd name="connsiteY34" fmla="*/ 68611 h 80020"/>
                <a:gd name="connsiteX35" fmla="*/ 52028 w 94934"/>
                <a:gd name="connsiteY35" fmla="*/ 36491 h 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4934" h="80020">
                  <a:moveTo>
                    <a:pt x="52028" y="36491"/>
                  </a:moveTo>
                  <a:cubicBezTo>
                    <a:pt x="57679" y="29436"/>
                    <a:pt x="64836" y="20338"/>
                    <a:pt x="69357" y="15511"/>
                  </a:cubicBezTo>
                  <a:cubicBezTo>
                    <a:pt x="75196" y="8827"/>
                    <a:pt x="82919" y="6042"/>
                    <a:pt x="91772" y="5857"/>
                  </a:cubicBezTo>
                  <a:lnTo>
                    <a:pt x="91772" y="101"/>
                  </a:lnTo>
                  <a:cubicBezTo>
                    <a:pt x="86875" y="473"/>
                    <a:pt x="81224" y="658"/>
                    <a:pt x="76326" y="658"/>
                  </a:cubicBezTo>
                  <a:cubicBezTo>
                    <a:pt x="70676" y="658"/>
                    <a:pt x="60692" y="287"/>
                    <a:pt x="58244" y="101"/>
                  </a:cubicBezTo>
                  <a:lnTo>
                    <a:pt x="58244" y="5857"/>
                  </a:lnTo>
                  <a:cubicBezTo>
                    <a:pt x="62199" y="6228"/>
                    <a:pt x="63706" y="8642"/>
                    <a:pt x="63706" y="11612"/>
                  </a:cubicBezTo>
                  <a:cubicBezTo>
                    <a:pt x="63706" y="14583"/>
                    <a:pt x="61823" y="16996"/>
                    <a:pt x="60881" y="18110"/>
                  </a:cubicBezTo>
                  <a:lnTo>
                    <a:pt x="49202" y="32592"/>
                  </a:lnTo>
                  <a:lnTo>
                    <a:pt x="34510" y="13840"/>
                  </a:lnTo>
                  <a:cubicBezTo>
                    <a:pt x="32815" y="11984"/>
                    <a:pt x="32815" y="11612"/>
                    <a:pt x="32815" y="10498"/>
                  </a:cubicBezTo>
                  <a:cubicBezTo>
                    <a:pt x="32815" y="7713"/>
                    <a:pt x="35640" y="6042"/>
                    <a:pt x="39408" y="5857"/>
                  </a:cubicBezTo>
                  <a:lnTo>
                    <a:pt x="39408" y="101"/>
                  </a:lnTo>
                  <a:cubicBezTo>
                    <a:pt x="34510" y="287"/>
                    <a:pt x="22078" y="658"/>
                    <a:pt x="19065" y="658"/>
                  </a:cubicBezTo>
                  <a:cubicBezTo>
                    <a:pt x="15109" y="658"/>
                    <a:pt x="6256" y="473"/>
                    <a:pt x="1170" y="101"/>
                  </a:cubicBezTo>
                  <a:lnTo>
                    <a:pt x="1170" y="5857"/>
                  </a:lnTo>
                  <a:cubicBezTo>
                    <a:pt x="14356" y="5857"/>
                    <a:pt x="14544" y="6042"/>
                    <a:pt x="23397" y="17182"/>
                  </a:cubicBezTo>
                  <a:lnTo>
                    <a:pt x="42045" y="41133"/>
                  </a:lnTo>
                  <a:lnTo>
                    <a:pt x="24339" y="63226"/>
                  </a:lnTo>
                  <a:cubicBezTo>
                    <a:pt x="15297" y="73995"/>
                    <a:pt x="4184" y="74366"/>
                    <a:pt x="228" y="74366"/>
                  </a:cubicBezTo>
                  <a:lnTo>
                    <a:pt x="228" y="80122"/>
                  </a:lnTo>
                  <a:cubicBezTo>
                    <a:pt x="5126" y="79750"/>
                    <a:pt x="10965" y="79565"/>
                    <a:pt x="15862" y="79565"/>
                  </a:cubicBezTo>
                  <a:cubicBezTo>
                    <a:pt x="21325" y="79565"/>
                    <a:pt x="29236" y="79936"/>
                    <a:pt x="33757" y="80122"/>
                  </a:cubicBezTo>
                  <a:lnTo>
                    <a:pt x="33757" y="74366"/>
                  </a:lnTo>
                  <a:cubicBezTo>
                    <a:pt x="29613" y="73809"/>
                    <a:pt x="28294" y="71396"/>
                    <a:pt x="28294" y="68611"/>
                  </a:cubicBezTo>
                  <a:cubicBezTo>
                    <a:pt x="28294" y="64526"/>
                    <a:pt x="33757" y="58399"/>
                    <a:pt x="45247" y="45032"/>
                  </a:cubicBezTo>
                  <a:lnTo>
                    <a:pt x="59562" y="63598"/>
                  </a:lnTo>
                  <a:cubicBezTo>
                    <a:pt x="61069" y="65640"/>
                    <a:pt x="63518" y="68611"/>
                    <a:pt x="63518" y="69725"/>
                  </a:cubicBezTo>
                  <a:cubicBezTo>
                    <a:pt x="63518" y="71396"/>
                    <a:pt x="61823" y="74181"/>
                    <a:pt x="56737" y="74366"/>
                  </a:cubicBezTo>
                  <a:lnTo>
                    <a:pt x="56737" y="80122"/>
                  </a:lnTo>
                  <a:cubicBezTo>
                    <a:pt x="62388" y="79936"/>
                    <a:pt x="72936" y="79565"/>
                    <a:pt x="77080" y="79565"/>
                  </a:cubicBezTo>
                  <a:cubicBezTo>
                    <a:pt x="82166" y="79565"/>
                    <a:pt x="89512" y="79750"/>
                    <a:pt x="95163" y="80122"/>
                  </a:cubicBezTo>
                  <a:lnTo>
                    <a:pt x="95163" y="74366"/>
                  </a:lnTo>
                  <a:cubicBezTo>
                    <a:pt x="84991" y="74366"/>
                    <a:pt x="81601" y="73995"/>
                    <a:pt x="77268" y="68611"/>
                  </a:cubicBezTo>
                  <a:lnTo>
                    <a:pt x="52028" y="36491"/>
                  </a:lnTo>
                  <a:close/>
                </a:path>
              </a:pathLst>
            </a:custGeom>
            <a:solidFill>
              <a:srgbClr val="000000"/>
            </a:solidFill>
            <a:ln w="18907" cap="flat">
              <a:noFill/>
              <a:prstDash val="solid"/>
              <a:miter/>
            </a:ln>
          </p:spPr>
          <p:txBody>
            <a:bodyPr rtlCol="0" anchor="ctr"/>
            <a:lstStyle/>
            <a:p>
              <a:endParaRPr lang="en-CN"/>
            </a:p>
          </p:txBody>
        </p:sp>
        <p:sp>
          <p:nvSpPr>
            <p:cNvPr id="71" name="Freeform 70">
              <a:extLst>
                <a:ext uri="{FF2B5EF4-FFF2-40B4-BE49-F238E27FC236}">
                  <a16:creationId xmlns:a16="http://schemas.microsoft.com/office/drawing/2014/main" id="{179BDF5A-A029-46FF-38AA-3DC90445A4AC}"/>
                </a:ext>
              </a:extLst>
            </p:cNvPr>
            <p:cNvSpPr/>
            <p:nvPr>
              <p:custDataLst>
                <p:tags r:id="rId177"/>
              </p:custDataLst>
            </p:nvPr>
          </p:nvSpPr>
          <p:spPr>
            <a:xfrm>
              <a:off x="9023439" y="3051056"/>
              <a:ext cx="59641" cy="253394"/>
            </a:xfrm>
            <a:custGeom>
              <a:avLst/>
              <a:gdLst>
                <a:gd name="connsiteX0" fmla="*/ 43934 w 43699"/>
                <a:gd name="connsiteY0" fmla="*/ 183907 h 185662"/>
                <a:gd name="connsiteX1" fmla="*/ 40731 w 43699"/>
                <a:gd name="connsiteY1" fmla="*/ 179822 h 185662"/>
                <a:gd name="connsiteX2" fmla="*/ 11159 w 43699"/>
                <a:gd name="connsiteY2" fmla="*/ 92932 h 185662"/>
                <a:gd name="connsiteX3" fmla="*/ 41485 w 43699"/>
                <a:gd name="connsiteY3" fmla="*/ 5114 h 185662"/>
                <a:gd name="connsiteX4" fmla="*/ 43934 w 43699"/>
                <a:gd name="connsiteY4" fmla="*/ 1958 h 185662"/>
                <a:gd name="connsiteX5" fmla="*/ 42050 w 43699"/>
                <a:gd name="connsiteY5" fmla="*/ 101 h 185662"/>
                <a:gd name="connsiteX6" fmla="*/ 12100 w 43699"/>
                <a:gd name="connsiteY6" fmla="*/ 36305 h 185662"/>
                <a:gd name="connsiteX7" fmla="*/ 234 w 43699"/>
                <a:gd name="connsiteY7" fmla="*/ 92932 h 185662"/>
                <a:gd name="connsiteX8" fmla="*/ 12666 w 43699"/>
                <a:gd name="connsiteY8" fmla="*/ 150859 h 185662"/>
                <a:gd name="connsiteX9" fmla="*/ 42050 w 43699"/>
                <a:gd name="connsiteY9" fmla="*/ 185764 h 185662"/>
                <a:gd name="connsiteX10" fmla="*/ 43934 w 43699"/>
                <a:gd name="connsiteY10" fmla="*/ 183907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99" h="185662">
                  <a:moveTo>
                    <a:pt x="43934" y="183907"/>
                  </a:moveTo>
                  <a:cubicBezTo>
                    <a:pt x="43934" y="183350"/>
                    <a:pt x="43934" y="182979"/>
                    <a:pt x="40731" y="179822"/>
                  </a:cubicBezTo>
                  <a:cubicBezTo>
                    <a:pt x="17186" y="156429"/>
                    <a:pt x="11159" y="121339"/>
                    <a:pt x="11159" y="92932"/>
                  </a:cubicBezTo>
                  <a:cubicBezTo>
                    <a:pt x="11159" y="60627"/>
                    <a:pt x="18316" y="28322"/>
                    <a:pt x="41485" y="5114"/>
                  </a:cubicBezTo>
                  <a:cubicBezTo>
                    <a:pt x="43934" y="2886"/>
                    <a:pt x="43934" y="2515"/>
                    <a:pt x="43934" y="1958"/>
                  </a:cubicBezTo>
                  <a:cubicBezTo>
                    <a:pt x="43934" y="658"/>
                    <a:pt x="43180" y="101"/>
                    <a:pt x="42050" y="101"/>
                  </a:cubicBezTo>
                  <a:cubicBezTo>
                    <a:pt x="40166" y="101"/>
                    <a:pt x="23214" y="12726"/>
                    <a:pt x="12100" y="36305"/>
                  </a:cubicBezTo>
                  <a:cubicBezTo>
                    <a:pt x="2494" y="56728"/>
                    <a:pt x="234" y="77337"/>
                    <a:pt x="234" y="92932"/>
                  </a:cubicBezTo>
                  <a:cubicBezTo>
                    <a:pt x="234" y="107414"/>
                    <a:pt x="2306" y="129879"/>
                    <a:pt x="12666" y="150859"/>
                  </a:cubicBezTo>
                  <a:cubicBezTo>
                    <a:pt x="23967" y="173696"/>
                    <a:pt x="40166" y="185764"/>
                    <a:pt x="42050" y="185764"/>
                  </a:cubicBezTo>
                  <a:cubicBezTo>
                    <a:pt x="43180" y="185764"/>
                    <a:pt x="43934" y="185207"/>
                    <a:pt x="43934" y="183907"/>
                  </a:cubicBezTo>
                  <a:close/>
                </a:path>
              </a:pathLst>
            </a:custGeom>
            <a:solidFill>
              <a:srgbClr val="000000"/>
            </a:solidFill>
            <a:ln w="18907" cap="flat">
              <a:noFill/>
              <a:prstDash val="solid"/>
              <a:miter/>
            </a:ln>
          </p:spPr>
          <p:txBody>
            <a:bodyPr rtlCol="0" anchor="ctr"/>
            <a:lstStyle/>
            <a:p>
              <a:endParaRPr lang="en-CN"/>
            </a:p>
          </p:txBody>
        </p:sp>
        <p:sp>
          <p:nvSpPr>
            <p:cNvPr id="72" name="Freeform 71">
              <a:extLst>
                <a:ext uri="{FF2B5EF4-FFF2-40B4-BE49-F238E27FC236}">
                  <a16:creationId xmlns:a16="http://schemas.microsoft.com/office/drawing/2014/main" id="{5E7E2B71-063E-F369-E64C-E3005CB155F9}"/>
                </a:ext>
              </a:extLst>
            </p:cNvPr>
            <p:cNvSpPr/>
            <p:nvPr>
              <p:custDataLst>
                <p:tags r:id="rId178"/>
              </p:custDataLst>
            </p:nvPr>
          </p:nvSpPr>
          <p:spPr>
            <a:xfrm>
              <a:off x="9109531" y="3126567"/>
              <a:ext cx="128023" cy="163691"/>
            </a:xfrm>
            <a:custGeom>
              <a:avLst/>
              <a:gdLst>
                <a:gd name="connsiteX0" fmla="*/ 94042 w 93803"/>
                <a:gd name="connsiteY0" fmla="*/ 3443 h 119937"/>
                <a:gd name="connsiteX1" fmla="*/ 90651 w 93803"/>
                <a:gd name="connsiteY1" fmla="*/ 101 h 119937"/>
                <a:gd name="connsiteX2" fmla="*/ 73510 w 93803"/>
                <a:gd name="connsiteY2" fmla="*/ 8085 h 119937"/>
                <a:gd name="connsiteX3" fmla="*/ 53355 w 93803"/>
                <a:gd name="connsiteY3" fmla="*/ 101 h 119937"/>
                <a:gd name="connsiteX4" fmla="*/ 238 w 93803"/>
                <a:gd name="connsiteY4" fmla="*/ 54872 h 119937"/>
                <a:gd name="connsiteX5" fmla="*/ 33201 w 93803"/>
                <a:gd name="connsiteY5" fmla="*/ 85506 h 119937"/>
                <a:gd name="connsiteX6" fmla="*/ 53732 w 93803"/>
                <a:gd name="connsiteY6" fmla="*/ 79565 h 119937"/>
                <a:gd name="connsiteX7" fmla="*/ 46574 w 93803"/>
                <a:gd name="connsiteY7" fmla="*/ 107785 h 119937"/>
                <a:gd name="connsiteX8" fmla="*/ 44314 w 93803"/>
                <a:gd name="connsiteY8" fmla="*/ 110942 h 119937"/>
                <a:gd name="connsiteX9" fmla="*/ 37156 w 93803"/>
                <a:gd name="connsiteY9" fmla="*/ 111313 h 119937"/>
                <a:gd name="connsiteX10" fmla="*/ 31882 w 93803"/>
                <a:gd name="connsiteY10" fmla="*/ 112427 h 119937"/>
                <a:gd name="connsiteX11" fmla="*/ 30375 w 93803"/>
                <a:gd name="connsiteY11" fmla="*/ 116697 h 119937"/>
                <a:gd name="connsiteX12" fmla="*/ 34143 w 93803"/>
                <a:gd name="connsiteY12" fmla="*/ 120039 h 119937"/>
                <a:gd name="connsiteX13" fmla="*/ 54109 w 93803"/>
                <a:gd name="connsiteY13" fmla="*/ 119482 h 119937"/>
                <a:gd name="connsiteX14" fmla="*/ 75017 w 93803"/>
                <a:gd name="connsiteY14" fmla="*/ 120039 h 119937"/>
                <a:gd name="connsiteX15" fmla="*/ 79914 w 93803"/>
                <a:gd name="connsiteY15" fmla="*/ 114655 h 119937"/>
                <a:gd name="connsiteX16" fmla="*/ 75017 w 93803"/>
                <a:gd name="connsiteY16" fmla="*/ 111313 h 119937"/>
                <a:gd name="connsiteX17" fmla="*/ 66917 w 93803"/>
                <a:gd name="connsiteY17" fmla="*/ 111127 h 119937"/>
                <a:gd name="connsiteX18" fmla="*/ 94042 w 93803"/>
                <a:gd name="connsiteY18" fmla="*/ 3443 h 119937"/>
                <a:gd name="connsiteX19" fmla="*/ 57688 w 93803"/>
                <a:gd name="connsiteY19" fmla="*/ 64155 h 119937"/>
                <a:gd name="connsiteX20" fmla="*/ 54674 w 93803"/>
                <a:gd name="connsiteY20" fmla="*/ 69539 h 119937"/>
                <a:gd name="connsiteX21" fmla="*/ 34143 w 93803"/>
                <a:gd name="connsiteY21" fmla="*/ 78822 h 119937"/>
                <a:gd name="connsiteX22" fmla="*/ 21522 w 93803"/>
                <a:gd name="connsiteY22" fmla="*/ 64712 h 119937"/>
                <a:gd name="connsiteX23" fmla="*/ 30940 w 93803"/>
                <a:gd name="connsiteY23" fmla="*/ 24980 h 119937"/>
                <a:gd name="connsiteX24" fmla="*/ 53732 w 93803"/>
                <a:gd name="connsiteY24" fmla="*/ 6785 h 119937"/>
                <a:gd name="connsiteX25" fmla="*/ 69366 w 93803"/>
                <a:gd name="connsiteY25" fmla="*/ 17553 h 119937"/>
                <a:gd name="connsiteX26" fmla="*/ 68989 w 93803"/>
                <a:gd name="connsiteY26" fmla="*/ 20153 h 119937"/>
                <a:gd name="connsiteX27" fmla="*/ 57688 w 93803"/>
                <a:gd name="connsiteY27" fmla="*/ 64155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803" h="119937">
                  <a:moveTo>
                    <a:pt x="94042" y="3443"/>
                  </a:moveTo>
                  <a:cubicBezTo>
                    <a:pt x="94042" y="2515"/>
                    <a:pt x="93288" y="101"/>
                    <a:pt x="90651" y="101"/>
                  </a:cubicBezTo>
                  <a:cubicBezTo>
                    <a:pt x="90463" y="101"/>
                    <a:pt x="79349" y="2700"/>
                    <a:pt x="73510" y="8085"/>
                  </a:cubicBezTo>
                  <a:cubicBezTo>
                    <a:pt x="70873" y="5114"/>
                    <a:pt x="64469" y="101"/>
                    <a:pt x="53355" y="101"/>
                  </a:cubicBezTo>
                  <a:cubicBezTo>
                    <a:pt x="20581" y="101"/>
                    <a:pt x="238" y="29436"/>
                    <a:pt x="238" y="54872"/>
                  </a:cubicBezTo>
                  <a:cubicBezTo>
                    <a:pt x="238" y="77708"/>
                    <a:pt x="17567" y="85506"/>
                    <a:pt x="33201" y="85506"/>
                  </a:cubicBezTo>
                  <a:cubicBezTo>
                    <a:pt x="42242" y="85506"/>
                    <a:pt x="49777" y="81978"/>
                    <a:pt x="53732" y="79565"/>
                  </a:cubicBezTo>
                  <a:lnTo>
                    <a:pt x="46574" y="107785"/>
                  </a:lnTo>
                  <a:cubicBezTo>
                    <a:pt x="45821" y="110570"/>
                    <a:pt x="45633" y="110756"/>
                    <a:pt x="44314" y="110942"/>
                  </a:cubicBezTo>
                  <a:cubicBezTo>
                    <a:pt x="42242" y="111313"/>
                    <a:pt x="39228" y="111313"/>
                    <a:pt x="37156" y="111313"/>
                  </a:cubicBezTo>
                  <a:cubicBezTo>
                    <a:pt x="33954" y="111313"/>
                    <a:pt x="32824" y="111313"/>
                    <a:pt x="31882" y="112427"/>
                  </a:cubicBezTo>
                  <a:cubicBezTo>
                    <a:pt x="30940" y="113541"/>
                    <a:pt x="30375" y="116512"/>
                    <a:pt x="30375" y="116697"/>
                  </a:cubicBezTo>
                  <a:cubicBezTo>
                    <a:pt x="30375" y="117811"/>
                    <a:pt x="31129" y="120039"/>
                    <a:pt x="34143" y="120039"/>
                  </a:cubicBezTo>
                  <a:cubicBezTo>
                    <a:pt x="40547" y="120039"/>
                    <a:pt x="47516" y="119482"/>
                    <a:pt x="54109" y="119482"/>
                  </a:cubicBezTo>
                  <a:cubicBezTo>
                    <a:pt x="61078" y="119482"/>
                    <a:pt x="68236" y="120039"/>
                    <a:pt x="75017" y="120039"/>
                  </a:cubicBezTo>
                  <a:cubicBezTo>
                    <a:pt x="76336" y="120039"/>
                    <a:pt x="79914" y="120039"/>
                    <a:pt x="79914" y="114655"/>
                  </a:cubicBezTo>
                  <a:cubicBezTo>
                    <a:pt x="79914" y="111499"/>
                    <a:pt x="76712" y="111313"/>
                    <a:pt x="75017" y="111313"/>
                  </a:cubicBezTo>
                  <a:cubicBezTo>
                    <a:pt x="72380" y="111313"/>
                    <a:pt x="69366" y="111313"/>
                    <a:pt x="66917" y="111127"/>
                  </a:cubicBezTo>
                  <a:lnTo>
                    <a:pt x="94042" y="3443"/>
                  </a:lnTo>
                  <a:close/>
                  <a:moveTo>
                    <a:pt x="57688" y="64155"/>
                  </a:moveTo>
                  <a:cubicBezTo>
                    <a:pt x="56746" y="67311"/>
                    <a:pt x="56746" y="67682"/>
                    <a:pt x="54674" y="69539"/>
                  </a:cubicBezTo>
                  <a:cubicBezTo>
                    <a:pt x="48646" y="75480"/>
                    <a:pt x="40735" y="78822"/>
                    <a:pt x="34143" y="78822"/>
                  </a:cubicBezTo>
                  <a:cubicBezTo>
                    <a:pt x="22464" y="78822"/>
                    <a:pt x="21522" y="68796"/>
                    <a:pt x="21522" y="64712"/>
                  </a:cubicBezTo>
                  <a:cubicBezTo>
                    <a:pt x="21522" y="55057"/>
                    <a:pt x="27927" y="32221"/>
                    <a:pt x="30940" y="24980"/>
                  </a:cubicBezTo>
                  <a:cubicBezTo>
                    <a:pt x="36780" y="11427"/>
                    <a:pt x="46009" y="6785"/>
                    <a:pt x="53732" y="6785"/>
                  </a:cubicBezTo>
                  <a:cubicBezTo>
                    <a:pt x="64846" y="6785"/>
                    <a:pt x="69366" y="15511"/>
                    <a:pt x="69366" y="17553"/>
                  </a:cubicBezTo>
                  <a:cubicBezTo>
                    <a:pt x="69366" y="18296"/>
                    <a:pt x="69178" y="19596"/>
                    <a:pt x="68989" y="20153"/>
                  </a:cubicBezTo>
                  <a:lnTo>
                    <a:pt x="57688" y="64155"/>
                  </a:lnTo>
                  <a:close/>
                </a:path>
              </a:pathLst>
            </a:custGeom>
            <a:solidFill>
              <a:srgbClr val="000000"/>
            </a:solidFill>
            <a:ln w="18907" cap="flat">
              <a:noFill/>
              <a:prstDash val="solid"/>
              <a:miter/>
            </a:ln>
          </p:spPr>
          <p:txBody>
            <a:bodyPr rtlCol="0" anchor="ctr"/>
            <a:lstStyle/>
            <a:p>
              <a:endParaRPr lang="en-CN"/>
            </a:p>
          </p:txBody>
        </p:sp>
        <p:sp>
          <p:nvSpPr>
            <p:cNvPr id="73" name="Freeform 72">
              <a:extLst>
                <a:ext uri="{FF2B5EF4-FFF2-40B4-BE49-F238E27FC236}">
                  <a16:creationId xmlns:a16="http://schemas.microsoft.com/office/drawing/2014/main" id="{B4E8B7DF-441D-DE1E-749E-26BDE68F6DAB}"/>
                </a:ext>
              </a:extLst>
            </p:cNvPr>
            <p:cNvSpPr/>
            <p:nvPr>
              <p:custDataLst>
                <p:tags r:id="rId179"/>
              </p:custDataLst>
            </p:nvPr>
          </p:nvSpPr>
          <p:spPr>
            <a:xfrm>
              <a:off x="9254308" y="3099453"/>
              <a:ext cx="59899" cy="130244"/>
            </a:xfrm>
            <a:custGeom>
              <a:avLst/>
              <a:gdLst>
                <a:gd name="connsiteX0" fmla="*/ 42436 w 43888"/>
                <a:gd name="connsiteY0" fmla="*/ 15697 h 95430"/>
                <a:gd name="connsiteX1" fmla="*/ 44132 w 43888"/>
                <a:gd name="connsiteY1" fmla="*/ 9941 h 95430"/>
                <a:gd name="connsiteX2" fmla="*/ 33395 w 43888"/>
                <a:gd name="connsiteY2" fmla="*/ 101 h 95430"/>
                <a:gd name="connsiteX3" fmla="*/ 23412 w 43888"/>
                <a:gd name="connsiteY3" fmla="*/ 8456 h 95430"/>
                <a:gd name="connsiteX4" fmla="*/ 997 w 43888"/>
                <a:gd name="connsiteY4" fmla="*/ 89591 h 95430"/>
                <a:gd name="connsiteX5" fmla="*/ 243 w 43888"/>
                <a:gd name="connsiteY5" fmla="*/ 92190 h 95430"/>
                <a:gd name="connsiteX6" fmla="*/ 6648 w 43888"/>
                <a:gd name="connsiteY6" fmla="*/ 95532 h 95430"/>
                <a:gd name="connsiteX7" fmla="*/ 9096 w 43888"/>
                <a:gd name="connsiteY7" fmla="*/ 92561 h 95430"/>
                <a:gd name="connsiteX8" fmla="*/ 42436 w 43888"/>
                <a:gd name="connsiteY8" fmla="*/ 15697 h 9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88" h="95430">
                  <a:moveTo>
                    <a:pt x="42436" y="15697"/>
                  </a:moveTo>
                  <a:cubicBezTo>
                    <a:pt x="43378" y="13469"/>
                    <a:pt x="44132" y="11798"/>
                    <a:pt x="44132" y="9941"/>
                  </a:cubicBezTo>
                  <a:cubicBezTo>
                    <a:pt x="44132" y="4557"/>
                    <a:pt x="39234" y="101"/>
                    <a:pt x="33395" y="101"/>
                  </a:cubicBezTo>
                  <a:cubicBezTo>
                    <a:pt x="28121" y="101"/>
                    <a:pt x="24730" y="3629"/>
                    <a:pt x="23412" y="8456"/>
                  </a:cubicBezTo>
                  <a:lnTo>
                    <a:pt x="997" y="89591"/>
                  </a:lnTo>
                  <a:cubicBezTo>
                    <a:pt x="997" y="89962"/>
                    <a:pt x="243" y="92004"/>
                    <a:pt x="243" y="92190"/>
                  </a:cubicBezTo>
                  <a:cubicBezTo>
                    <a:pt x="243" y="94232"/>
                    <a:pt x="5141" y="95532"/>
                    <a:pt x="6648" y="95532"/>
                  </a:cubicBezTo>
                  <a:cubicBezTo>
                    <a:pt x="7778" y="95532"/>
                    <a:pt x="7966" y="94975"/>
                    <a:pt x="9096" y="92561"/>
                  </a:cubicBezTo>
                  <a:lnTo>
                    <a:pt x="42436" y="15697"/>
                  </a:lnTo>
                  <a:close/>
                </a:path>
              </a:pathLst>
            </a:custGeom>
            <a:solidFill>
              <a:srgbClr val="000000"/>
            </a:solidFill>
            <a:ln w="18907" cap="flat">
              <a:noFill/>
              <a:prstDash val="solid"/>
              <a:miter/>
            </a:ln>
          </p:spPr>
          <p:txBody>
            <a:bodyPr rtlCol="0" anchor="ctr"/>
            <a:lstStyle/>
            <a:p>
              <a:endParaRPr lang="en-CN"/>
            </a:p>
          </p:txBody>
        </p:sp>
        <p:sp>
          <p:nvSpPr>
            <p:cNvPr id="74" name="Freeform 73">
              <a:extLst>
                <a:ext uri="{FF2B5EF4-FFF2-40B4-BE49-F238E27FC236}">
                  <a16:creationId xmlns:a16="http://schemas.microsoft.com/office/drawing/2014/main" id="{CE4E7DD0-B2AD-DA87-6927-8835DA75D0FE}"/>
                </a:ext>
              </a:extLst>
            </p:cNvPr>
            <p:cNvSpPr/>
            <p:nvPr>
              <p:custDataLst>
                <p:tags r:id="rId180"/>
              </p:custDataLst>
            </p:nvPr>
          </p:nvSpPr>
          <p:spPr>
            <a:xfrm>
              <a:off x="9327319" y="3126567"/>
              <a:ext cx="145505" cy="116560"/>
            </a:xfrm>
            <a:custGeom>
              <a:avLst/>
              <a:gdLst>
                <a:gd name="connsiteX0" fmla="*/ 94050 w 106612"/>
                <a:gd name="connsiteY0" fmla="*/ 9570 h 85404"/>
                <a:gd name="connsiteX1" fmla="*/ 83879 w 106612"/>
                <a:gd name="connsiteY1" fmla="*/ 22381 h 85404"/>
                <a:gd name="connsiteX2" fmla="*/ 93297 w 106612"/>
                <a:gd name="connsiteY2" fmla="*/ 30921 h 85404"/>
                <a:gd name="connsiteX3" fmla="*/ 106859 w 106612"/>
                <a:gd name="connsiteY3" fmla="*/ 16439 h 85404"/>
                <a:gd name="connsiteX4" fmla="*/ 85385 w 106612"/>
                <a:gd name="connsiteY4" fmla="*/ 101 h 85404"/>
                <a:gd name="connsiteX5" fmla="*/ 65231 w 106612"/>
                <a:gd name="connsiteY5" fmla="*/ 11427 h 85404"/>
                <a:gd name="connsiteX6" fmla="*/ 39237 w 106612"/>
                <a:gd name="connsiteY6" fmla="*/ 101 h 85404"/>
                <a:gd name="connsiteX7" fmla="*/ 2695 w 106612"/>
                <a:gd name="connsiteY7" fmla="*/ 29065 h 85404"/>
                <a:gd name="connsiteX8" fmla="*/ 7215 w 106612"/>
                <a:gd name="connsiteY8" fmla="*/ 31664 h 85404"/>
                <a:gd name="connsiteX9" fmla="*/ 11548 w 106612"/>
                <a:gd name="connsiteY9" fmla="*/ 29250 h 85404"/>
                <a:gd name="connsiteX10" fmla="*/ 38295 w 106612"/>
                <a:gd name="connsiteY10" fmla="*/ 6785 h 85404"/>
                <a:gd name="connsiteX11" fmla="*/ 48843 w 106612"/>
                <a:gd name="connsiteY11" fmla="*/ 16068 h 85404"/>
                <a:gd name="connsiteX12" fmla="*/ 44511 w 106612"/>
                <a:gd name="connsiteY12" fmla="*/ 36491 h 85404"/>
                <a:gd name="connsiteX13" fmla="*/ 38107 w 106612"/>
                <a:gd name="connsiteY13" fmla="*/ 61927 h 85404"/>
                <a:gd name="connsiteX14" fmla="*/ 22096 w 106612"/>
                <a:gd name="connsiteY14" fmla="*/ 78822 h 85404"/>
                <a:gd name="connsiteX15" fmla="*/ 13055 w 106612"/>
                <a:gd name="connsiteY15" fmla="*/ 76037 h 85404"/>
                <a:gd name="connsiteX16" fmla="*/ 23226 w 106612"/>
                <a:gd name="connsiteY16" fmla="*/ 63226 h 85404"/>
                <a:gd name="connsiteX17" fmla="*/ 13808 w 106612"/>
                <a:gd name="connsiteY17" fmla="*/ 54686 h 85404"/>
                <a:gd name="connsiteX18" fmla="*/ 246 w 106612"/>
                <a:gd name="connsiteY18" fmla="*/ 69168 h 85404"/>
                <a:gd name="connsiteX19" fmla="*/ 21719 w 106612"/>
                <a:gd name="connsiteY19" fmla="*/ 85506 h 85404"/>
                <a:gd name="connsiteX20" fmla="*/ 41874 w 106612"/>
                <a:gd name="connsiteY20" fmla="*/ 74181 h 85404"/>
                <a:gd name="connsiteX21" fmla="*/ 67868 w 106612"/>
                <a:gd name="connsiteY21" fmla="*/ 85506 h 85404"/>
                <a:gd name="connsiteX22" fmla="*/ 104410 w 106612"/>
                <a:gd name="connsiteY22" fmla="*/ 56543 h 85404"/>
                <a:gd name="connsiteX23" fmla="*/ 99889 w 106612"/>
                <a:gd name="connsiteY23" fmla="*/ 53943 h 85404"/>
                <a:gd name="connsiteX24" fmla="*/ 95557 w 106612"/>
                <a:gd name="connsiteY24" fmla="*/ 56357 h 85404"/>
                <a:gd name="connsiteX25" fmla="*/ 68810 w 106612"/>
                <a:gd name="connsiteY25" fmla="*/ 78822 h 85404"/>
                <a:gd name="connsiteX26" fmla="*/ 58261 w 106612"/>
                <a:gd name="connsiteY26" fmla="*/ 69539 h 85404"/>
                <a:gd name="connsiteX27" fmla="*/ 62405 w 106612"/>
                <a:gd name="connsiteY27" fmla="*/ 48930 h 85404"/>
                <a:gd name="connsiteX28" fmla="*/ 68998 w 106612"/>
                <a:gd name="connsiteY28" fmla="*/ 23680 h 85404"/>
                <a:gd name="connsiteX29" fmla="*/ 85009 w 106612"/>
                <a:gd name="connsiteY29" fmla="*/ 6785 h 85404"/>
                <a:gd name="connsiteX30" fmla="*/ 94050 w 106612"/>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4050" y="9570"/>
                  </a:moveTo>
                  <a:cubicBezTo>
                    <a:pt x="87269" y="11427"/>
                    <a:pt x="83879" y="17739"/>
                    <a:pt x="83879" y="22381"/>
                  </a:cubicBezTo>
                  <a:cubicBezTo>
                    <a:pt x="83879" y="26465"/>
                    <a:pt x="87081" y="30921"/>
                    <a:pt x="93297" y="30921"/>
                  </a:cubicBezTo>
                  <a:cubicBezTo>
                    <a:pt x="99889" y="30921"/>
                    <a:pt x="106859" y="25537"/>
                    <a:pt x="106859" y="16439"/>
                  </a:cubicBezTo>
                  <a:cubicBezTo>
                    <a:pt x="106859" y="6599"/>
                    <a:pt x="96875" y="101"/>
                    <a:pt x="85385" y="101"/>
                  </a:cubicBezTo>
                  <a:cubicBezTo>
                    <a:pt x="74649" y="101"/>
                    <a:pt x="67679" y="8085"/>
                    <a:pt x="65231" y="11427"/>
                  </a:cubicBezTo>
                  <a:cubicBezTo>
                    <a:pt x="60522" y="3629"/>
                    <a:pt x="49973" y="101"/>
                    <a:pt x="39237" y="101"/>
                  </a:cubicBezTo>
                  <a:cubicBezTo>
                    <a:pt x="15503" y="101"/>
                    <a:pt x="2695" y="22938"/>
                    <a:pt x="2695" y="29065"/>
                  </a:cubicBezTo>
                  <a:cubicBezTo>
                    <a:pt x="2695" y="31664"/>
                    <a:pt x="5520" y="31664"/>
                    <a:pt x="7215" y="31664"/>
                  </a:cubicBezTo>
                  <a:cubicBezTo>
                    <a:pt x="9476" y="31664"/>
                    <a:pt x="10794" y="31664"/>
                    <a:pt x="11548" y="29250"/>
                  </a:cubicBezTo>
                  <a:cubicBezTo>
                    <a:pt x="17010" y="12355"/>
                    <a:pt x="30572" y="6785"/>
                    <a:pt x="38295" y="6785"/>
                  </a:cubicBezTo>
                  <a:cubicBezTo>
                    <a:pt x="45453" y="6785"/>
                    <a:pt x="48843" y="10127"/>
                    <a:pt x="48843" y="16068"/>
                  </a:cubicBezTo>
                  <a:cubicBezTo>
                    <a:pt x="48843" y="19596"/>
                    <a:pt x="46206" y="29807"/>
                    <a:pt x="44511" y="36491"/>
                  </a:cubicBezTo>
                  <a:lnTo>
                    <a:pt x="38107" y="61927"/>
                  </a:lnTo>
                  <a:cubicBezTo>
                    <a:pt x="35281" y="73252"/>
                    <a:pt x="28500" y="78822"/>
                    <a:pt x="22096" y="78822"/>
                  </a:cubicBezTo>
                  <a:cubicBezTo>
                    <a:pt x="21154" y="78822"/>
                    <a:pt x="16822" y="78822"/>
                    <a:pt x="13055" y="76037"/>
                  </a:cubicBezTo>
                  <a:cubicBezTo>
                    <a:pt x="19836" y="74181"/>
                    <a:pt x="23226" y="67868"/>
                    <a:pt x="23226" y="63226"/>
                  </a:cubicBezTo>
                  <a:cubicBezTo>
                    <a:pt x="23226" y="59142"/>
                    <a:pt x="20024" y="54686"/>
                    <a:pt x="13808" y="54686"/>
                  </a:cubicBezTo>
                  <a:cubicBezTo>
                    <a:pt x="7215" y="54686"/>
                    <a:pt x="246" y="60070"/>
                    <a:pt x="246" y="69168"/>
                  </a:cubicBezTo>
                  <a:cubicBezTo>
                    <a:pt x="246" y="79008"/>
                    <a:pt x="10229" y="85506"/>
                    <a:pt x="21719" y="85506"/>
                  </a:cubicBezTo>
                  <a:cubicBezTo>
                    <a:pt x="32456" y="85506"/>
                    <a:pt x="39425" y="77522"/>
                    <a:pt x="41874" y="74181"/>
                  </a:cubicBezTo>
                  <a:cubicBezTo>
                    <a:pt x="46583" y="81978"/>
                    <a:pt x="57131" y="85506"/>
                    <a:pt x="67868" y="85506"/>
                  </a:cubicBezTo>
                  <a:cubicBezTo>
                    <a:pt x="91601" y="85506"/>
                    <a:pt x="104410" y="62669"/>
                    <a:pt x="104410" y="56543"/>
                  </a:cubicBezTo>
                  <a:cubicBezTo>
                    <a:pt x="104410" y="53943"/>
                    <a:pt x="101585" y="53943"/>
                    <a:pt x="99889" y="53943"/>
                  </a:cubicBezTo>
                  <a:cubicBezTo>
                    <a:pt x="97629" y="53943"/>
                    <a:pt x="96310" y="53943"/>
                    <a:pt x="95557" y="56357"/>
                  </a:cubicBezTo>
                  <a:cubicBezTo>
                    <a:pt x="90094" y="73252"/>
                    <a:pt x="76532" y="78822"/>
                    <a:pt x="68810" y="78822"/>
                  </a:cubicBezTo>
                  <a:cubicBezTo>
                    <a:pt x="61652" y="78822"/>
                    <a:pt x="58261" y="75480"/>
                    <a:pt x="58261" y="69539"/>
                  </a:cubicBezTo>
                  <a:cubicBezTo>
                    <a:pt x="58261" y="65640"/>
                    <a:pt x="60710" y="55800"/>
                    <a:pt x="62405" y="48930"/>
                  </a:cubicBezTo>
                  <a:cubicBezTo>
                    <a:pt x="63724" y="44103"/>
                    <a:pt x="68056" y="26651"/>
                    <a:pt x="68998" y="23680"/>
                  </a:cubicBezTo>
                  <a:cubicBezTo>
                    <a:pt x="71823" y="12541"/>
                    <a:pt x="78416" y="6785"/>
                    <a:pt x="85009" y="6785"/>
                  </a:cubicBezTo>
                  <a:cubicBezTo>
                    <a:pt x="85951" y="6785"/>
                    <a:pt x="90283" y="6785"/>
                    <a:pt x="94050" y="9570"/>
                  </a:cubicBezTo>
                  <a:close/>
                </a:path>
              </a:pathLst>
            </a:custGeom>
            <a:solidFill>
              <a:srgbClr val="000000"/>
            </a:solidFill>
            <a:ln w="18907" cap="flat">
              <a:noFill/>
              <a:prstDash val="solid"/>
              <a:miter/>
            </a:ln>
          </p:spPr>
          <p:txBody>
            <a:bodyPr rtlCol="0" anchor="ctr"/>
            <a:lstStyle/>
            <a:p>
              <a:endParaRPr lang="en-CN"/>
            </a:p>
          </p:txBody>
        </p:sp>
        <p:sp>
          <p:nvSpPr>
            <p:cNvPr id="75" name="Freeform 74">
              <a:extLst>
                <a:ext uri="{FF2B5EF4-FFF2-40B4-BE49-F238E27FC236}">
                  <a16:creationId xmlns:a16="http://schemas.microsoft.com/office/drawing/2014/main" id="{AD8DD3B5-52DB-5565-DA93-E4D205F447A6}"/>
                </a:ext>
              </a:extLst>
            </p:cNvPr>
            <p:cNvSpPr/>
            <p:nvPr>
              <p:custDataLst>
                <p:tags r:id="rId181"/>
              </p:custDataLst>
            </p:nvPr>
          </p:nvSpPr>
          <p:spPr>
            <a:xfrm>
              <a:off x="9495429" y="3018876"/>
              <a:ext cx="54526" cy="119373"/>
            </a:xfrm>
            <a:custGeom>
              <a:avLst/>
              <a:gdLst>
                <a:gd name="connsiteX0" fmla="*/ 36776 w 39951"/>
                <a:gd name="connsiteY0" fmla="*/ 5036 h 87465"/>
                <a:gd name="connsiteX1" fmla="*/ 31502 w 39951"/>
                <a:gd name="connsiteY1" fmla="*/ 97 h 87465"/>
                <a:gd name="connsiteX2" fmla="*/ 24118 w 39951"/>
                <a:gd name="connsiteY2" fmla="*/ 7245 h 87465"/>
                <a:gd name="connsiteX3" fmla="*/ 29392 w 39951"/>
                <a:gd name="connsiteY3" fmla="*/ 12184 h 87465"/>
                <a:gd name="connsiteX4" fmla="*/ 36776 w 39951"/>
                <a:gd name="connsiteY4" fmla="*/ 5036 h 87465"/>
                <a:gd name="connsiteX5" fmla="*/ 9878 w 39951"/>
                <a:gd name="connsiteY5" fmla="*/ 71057 h 87465"/>
                <a:gd name="connsiteX6" fmla="*/ 8691 w 39951"/>
                <a:gd name="connsiteY6" fmla="*/ 76516 h 87465"/>
                <a:gd name="connsiteX7" fmla="*/ 21217 w 39951"/>
                <a:gd name="connsiteY7" fmla="*/ 87563 h 87465"/>
                <a:gd name="connsiteX8" fmla="*/ 40204 w 39951"/>
                <a:gd name="connsiteY8" fmla="*/ 67678 h 87465"/>
                <a:gd name="connsiteX9" fmla="*/ 38094 w 39951"/>
                <a:gd name="connsiteY9" fmla="*/ 65989 h 87465"/>
                <a:gd name="connsiteX10" fmla="*/ 35589 w 39951"/>
                <a:gd name="connsiteY10" fmla="*/ 68198 h 87465"/>
                <a:gd name="connsiteX11" fmla="*/ 21613 w 39951"/>
                <a:gd name="connsiteY11" fmla="*/ 83924 h 87465"/>
                <a:gd name="connsiteX12" fmla="*/ 18317 w 39951"/>
                <a:gd name="connsiteY12" fmla="*/ 79375 h 87465"/>
                <a:gd name="connsiteX13" fmla="*/ 20426 w 39951"/>
                <a:gd name="connsiteY13" fmla="*/ 71057 h 87465"/>
                <a:gd name="connsiteX14" fmla="*/ 24645 w 39951"/>
                <a:gd name="connsiteY14" fmla="*/ 60660 h 87465"/>
                <a:gd name="connsiteX15" fmla="*/ 31106 w 39951"/>
                <a:gd name="connsiteY15" fmla="*/ 44155 h 87465"/>
                <a:gd name="connsiteX16" fmla="*/ 31897 w 39951"/>
                <a:gd name="connsiteY16" fmla="*/ 39996 h 87465"/>
                <a:gd name="connsiteX17" fmla="*/ 19371 w 39951"/>
                <a:gd name="connsiteY17" fmla="*/ 28949 h 87465"/>
                <a:gd name="connsiteX18" fmla="*/ 253 w 39951"/>
                <a:gd name="connsiteY18" fmla="*/ 48833 h 87465"/>
                <a:gd name="connsiteX19" fmla="*/ 2494 w 39951"/>
                <a:gd name="connsiteY19" fmla="*/ 50523 h 87465"/>
                <a:gd name="connsiteX20" fmla="*/ 4868 w 39951"/>
                <a:gd name="connsiteY20" fmla="*/ 48444 h 87465"/>
                <a:gd name="connsiteX21" fmla="*/ 18976 w 39951"/>
                <a:gd name="connsiteY21" fmla="*/ 32588 h 87465"/>
                <a:gd name="connsiteX22" fmla="*/ 22272 w 39951"/>
                <a:gd name="connsiteY22" fmla="*/ 37137 h 87465"/>
                <a:gd name="connsiteX23" fmla="*/ 18185 w 39951"/>
                <a:gd name="connsiteY23" fmla="*/ 50133 h 87465"/>
                <a:gd name="connsiteX24" fmla="*/ 9878 w 39951"/>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51" h="87465">
                  <a:moveTo>
                    <a:pt x="36776" y="5036"/>
                  </a:moveTo>
                  <a:cubicBezTo>
                    <a:pt x="36776" y="2956"/>
                    <a:pt x="35194" y="97"/>
                    <a:pt x="31502" y="97"/>
                  </a:cubicBezTo>
                  <a:cubicBezTo>
                    <a:pt x="27942" y="97"/>
                    <a:pt x="24118" y="3476"/>
                    <a:pt x="24118" y="7245"/>
                  </a:cubicBezTo>
                  <a:cubicBezTo>
                    <a:pt x="24118" y="9454"/>
                    <a:pt x="25832" y="12184"/>
                    <a:pt x="29392" y="12184"/>
                  </a:cubicBezTo>
                  <a:cubicBezTo>
                    <a:pt x="33216" y="12184"/>
                    <a:pt x="36776" y="8545"/>
                    <a:pt x="36776" y="5036"/>
                  </a:cubicBezTo>
                  <a:close/>
                  <a:moveTo>
                    <a:pt x="9878" y="71057"/>
                  </a:moveTo>
                  <a:cubicBezTo>
                    <a:pt x="9351" y="72747"/>
                    <a:pt x="8691" y="74306"/>
                    <a:pt x="8691" y="76516"/>
                  </a:cubicBezTo>
                  <a:cubicBezTo>
                    <a:pt x="8691" y="82624"/>
                    <a:pt x="13965" y="87563"/>
                    <a:pt x="21217" y="87563"/>
                  </a:cubicBezTo>
                  <a:cubicBezTo>
                    <a:pt x="34403" y="87563"/>
                    <a:pt x="40204" y="69628"/>
                    <a:pt x="40204" y="67678"/>
                  </a:cubicBezTo>
                  <a:cubicBezTo>
                    <a:pt x="40204" y="65989"/>
                    <a:pt x="38490" y="65989"/>
                    <a:pt x="38094" y="65989"/>
                  </a:cubicBezTo>
                  <a:cubicBezTo>
                    <a:pt x="36249" y="65989"/>
                    <a:pt x="36117" y="66768"/>
                    <a:pt x="35589" y="68198"/>
                  </a:cubicBezTo>
                  <a:cubicBezTo>
                    <a:pt x="32557" y="78595"/>
                    <a:pt x="26755" y="83924"/>
                    <a:pt x="21613" y="83924"/>
                  </a:cubicBezTo>
                  <a:cubicBezTo>
                    <a:pt x="18976" y="83924"/>
                    <a:pt x="18317" y="82234"/>
                    <a:pt x="18317" y="79375"/>
                  </a:cubicBezTo>
                  <a:cubicBezTo>
                    <a:pt x="18317" y="76386"/>
                    <a:pt x="19239" y="73916"/>
                    <a:pt x="20426" y="71057"/>
                  </a:cubicBezTo>
                  <a:cubicBezTo>
                    <a:pt x="21745" y="67548"/>
                    <a:pt x="23195" y="64039"/>
                    <a:pt x="24645" y="60660"/>
                  </a:cubicBezTo>
                  <a:cubicBezTo>
                    <a:pt x="25832" y="57541"/>
                    <a:pt x="30579" y="45714"/>
                    <a:pt x="31106" y="44155"/>
                  </a:cubicBezTo>
                  <a:cubicBezTo>
                    <a:pt x="31502" y="42855"/>
                    <a:pt x="31897" y="41296"/>
                    <a:pt x="31897" y="39996"/>
                  </a:cubicBezTo>
                  <a:cubicBezTo>
                    <a:pt x="31897" y="33888"/>
                    <a:pt x="26623" y="28949"/>
                    <a:pt x="19371" y="28949"/>
                  </a:cubicBezTo>
                  <a:cubicBezTo>
                    <a:pt x="6318" y="28949"/>
                    <a:pt x="253" y="46624"/>
                    <a:pt x="253" y="48833"/>
                  </a:cubicBezTo>
                  <a:cubicBezTo>
                    <a:pt x="253" y="50523"/>
                    <a:pt x="2099" y="50523"/>
                    <a:pt x="2494" y="50523"/>
                  </a:cubicBezTo>
                  <a:cubicBezTo>
                    <a:pt x="4340" y="50523"/>
                    <a:pt x="4472" y="49873"/>
                    <a:pt x="4868" y="48444"/>
                  </a:cubicBezTo>
                  <a:cubicBezTo>
                    <a:pt x="8296" y="37267"/>
                    <a:pt x="14097" y="32588"/>
                    <a:pt x="18976" y="32588"/>
                  </a:cubicBezTo>
                  <a:cubicBezTo>
                    <a:pt x="21085" y="32588"/>
                    <a:pt x="22272" y="33628"/>
                    <a:pt x="22272" y="37137"/>
                  </a:cubicBezTo>
                  <a:cubicBezTo>
                    <a:pt x="22272" y="40126"/>
                    <a:pt x="21481" y="42075"/>
                    <a:pt x="18185" y="50133"/>
                  </a:cubicBezTo>
                  <a:lnTo>
                    <a:pt x="9878" y="71057"/>
                  </a:lnTo>
                  <a:close/>
                </a:path>
              </a:pathLst>
            </a:custGeom>
            <a:solidFill>
              <a:srgbClr val="000000"/>
            </a:solidFill>
            <a:ln w="18907" cap="flat">
              <a:noFill/>
              <a:prstDash val="solid"/>
              <a:miter/>
            </a:ln>
          </p:spPr>
          <p:txBody>
            <a:bodyPr rtlCol="0" anchor="ctr"/>
            <a:lstStyle/>
            <a:p>
              <a:endParaRPr lang="en-CN"/>
            </a:p>
          </p:txBody>
        </p:sp>
        <p:sp>
          <p:nvSpPr>
            <p:cNvPr id="76" name="Freeform 75">
              <a:extLst>
                <a:ext uri="{FF2B5EF4-FFF2-40B4-BE49-F238E27FC236}">
                  <a16:creationId xmlns:a16="http://schemas.microsoft.com/office/drawing/2014/main" id="{B8731C58-1456-C764-88FF-6CA1BAE272C8}"/>
                </a:ext>
              </a:extLst>
            </p:cNvPr>
            <p:cNvSpPr/>
            <p:nvPr>
              <p:custDataLst>
                <p:tags r:id="rId182"/>
              </p:custDataLst>
            </p:nvPr>
          </p:nvSpPr>
          <p:spPr>
            <a:xfrm>
              <a:off x="9497949" y="3180645"/>
              <a:ext cx="92496" cy="124872"/>
            </a:xfrm>
            <a:custGeom>
              <a:avLst/>
              <a:gdLst>
                <a:gd name="connsiteX0" fmla="*/ 67498 w 67772"/>
                <a:gd name="connsiteY0" fmla="*/ 4003 h 91494"/>
                <a:gd name="connsiteX1" fmla="*/ 68025 w 67772"/>
                <a:gd name="connsiteY1" fmla="*/ 1923 h 91494"/>
                <a:gd name="connsiteX2" fmla="*/ 65915 w 67772"/>
                <a:gd name="connsiteY2" fmla="*/ 104 h 91494"/>
                <a:gd name="connsiteX3" fmla="*/ 49038 w 67772"/>
                <a:gd name="connsiteY3" fmla="*/ 1403 h 91494"/>
                <a:gd name="connsiteX4" fmla="*/ 46137 w 67772"/>
                <a:gd name="connsiteY4" fmla="*/ 4392 h 91494"/>
                <a:gd name="connsiteX5" fmla="*/ 49566 w 67772"/>
                <a:gd name="connsiteY5" fmla="*/ 6212 h 91494"/>
                <a:gd name="connsiteX6" fmla="*/ 55895 w 67772"/>
                <a:gd name="connsiteY6" fmla="*/ 8161 h 91494"/>
                <a:gd name="connsiteX7" fmla="*/ 55367 w 67772"/>
                <a:gd name="connsiteY7" fmla="*/ 11021 h 91494"/>
                <a:gd name="connsiteX8" fmla="*/ 47852 w 67772"/>
                <a:gd name="connsiteY8" fmla="*/ 40652 h 91494"/>
                <a:gd name="connsiteX9" fmla="*/ 34271 w 67772"/>
                <a:gd name="connsiteY9" fmla="*/ 32984 h 91494"/>
                <a:gd name="connsiteX10" fmla="*/ 253 w 67772"/>
                <a:gd name="connsiteY10" fmla="*/ 70024 h 91494"/>
                <a:gd name="connsiteX11" fmla="*/ 20162 w 67772"/>
                <a:gd name="connsiteY11" fmla="*/ 91598 h 91494"/>
                <a:gd name="connsiteX12" fmla="*/ 38886 w 67772"/>
                <a:gd name="connsiteY12" fmla="*/ 82501 h 91494"/>
                <a:gd name="connsiteX13" fmla="*/ 52466 w 67772"/>
                <a:gd name="connsiteY13" fmla="*/ 91598 h 91494"/>
                <a:gd name="connsiteX14" fmla="*/ 62883 w 67772"/>
                <a:gd name="connsiteY14" fmla="*/ 84710 h 91494"/>
                <a:gd name="connsiteX15" fmla="*/ 67498 w 67772"/>
                <a:gd name="connsiteY15" fmla="*/ 71714 h 91494"/>
                <a:gd name="connsiteX16" fmla="*/ 65388 w 67772"/>
                <a:gd name="connsiteY16" fmla="*/ 70024 h 91494"/>
                <a:gd name="connsiteX17" fmla="*/ 62487 w 67772"/>
                <a:gd name="connsiteY17" fmla="*/ 74053 h 91494"/>
                <a:gd name="connsiteX18" fmla="*/ 52862 w 67772"/>
                <a:gd name="connsiteY18" fmla="*/ 87959 h 91494"/>
                <a:gd name="connsiteX19" fmla="*/ 48511 w 67772"/>
                <a:gd name="connsiteY19" fmla="*/ 81591 h 91494"/>
                <a:gd name="connsiteX20" fmla="*/ 49170 w 67772"/>
                <a:gd name="connsiteY20" fmla="*/ 76262 h 91494"/>
                <a:gd name="connsiteX21" fmla="*/ 67498 w 67772"/>
                <a:gd name="connsiteY21" fmla="*/ 4003 h 91494"/>
                <a:gd name="connsiteX22" fmla="*/ 39413 w 67772"/>
                <a:gd name="connsiteY22" fmla="*/ 74053 h 91494"/>
                <a:gd name="connsiteX23" fmla="*/ 32688 w 67772"/>
                <a:gd name="connsiteY23" fmla="*/ 82761 h 91494"/>
                <a:gd name="connsiteX24" fmla="*/ 20558 w 67772"/>
                <a:gd name="connsiteY24" fmla="*/ 87959 h 91494"/>
                <a:gd name="connsiteX25" fmla="*/ 10933 w 67772"/>
                <a:gd name="connsiteY25" fmla="*/ 75353 h 91494"/>
                <a:gd name="connsiteX26" fmla="*/ 17789 w 67772"/>
                <a:gd name="connsiteY26" fmla="*/ 48970 h 91494"/>
                <a:gd name="connsiteX27" fmla="*/ 34271 w 67772"/>
                <a:gd name="connsiteY27" fmla="*/ 36623 h 91494"/>
                <a:gd name="connsiteX28" fmla="*/ 46006 w 67772"/>
                <a:gd name="connsiteY28" fmla="*/ 47930 h 91494"/>
                <a:gd name="connsiteX29" fmla="*/ 45610 w 67772"/>
                <a:gd name="connsiteY29" fmla="*/ 49750 h 91494"/>
                <a:gd name="connsiteX30" fmla="*/ 39413 w 67772"/>
                <a:gd name="connsiteY30" fmla="*/ 74053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772" h="91494">
                  <a:moveTo>
                    <a:pt x="67498" y="4003"/>
                  </a:moveTo>
                  <a:cubicBezTo>
                    <a:pt x="67630" y="3743"/>
                    <a:pt x="68025" y="2053"/>
                    <a:pt x="68025" y="1923"/>
                  </a:cubicBezTo>
                  <a:cubicBezTo>
                    <a:pt x="68025" y="1273"/>
                    <a:pt x="67498" y="104"/>
                    <a:pt x="65915" y="104"/>
                  </a:cubicBezTo>
                  <a:cubicBezTo>
                    <a:pt x="63278" y="104"/>
                    <a:pt x="52335" y="1143"/>
                    <a:pt x="49038" y="1403"/>
                  </a:cubicBezTo>
                  <a:cubicBezTo>
                    <a:pt x="47983" y="1533"/>
                    <a:pt x="46137" y="1663"/>
                    <a:pt x="46137" y="4392"/>
                  </a:cubicBezTo>
                  <a:cubicBezTo>
                    <a:pt x="46137" y="6212"/>
                    <a:pt x="47983" y="6212"/>
                    <a:pt x="49566" y="6212"/>
                  </a:cubicBezTo>
                  <a:cubicBezTo>
                    <a:pt x="55895" y="6212"/>
                    <a:pt x="55895" y="7122"/>
                    <a:pt x="55895" y="8161"/>
                  </a:cubicBezTo>
                  <a:cubicBezTo>
                    <a:pt x="55895" y="9071"/>
                    <a:pt x="55631" y="9851"/>
                    <a:pt x="55367" y="11021"/>
                  </a:cubicBezTo>
                  <a:lnTo>
                    <a:pt x="47852" y="40652"/>
                  </a:lnTo>
                  <a:cubicBezTo>
                    <a:pt x="45083" y="36364"/>
                    <a:pt x="40600" y="32984"/>
                    <a:pt x="34271" y="32984"/>
                  </a:cubicBezTo>
                  <a:cubicBezTo>
                    <a:pt x="17394" y="32984"/>
                    <a:pt x="253" y="51309"/>
                    <a:pt x="253" y="70024"/>
                  </a:cubicBezTo>
                  <a:cubicBezTo>
                    <a:pt x="253" y="82631"/>
                    <a:pt x="8823" y="91598"/>
                    <a:pt x="20162" y="91598"/>
                  </a:cubicBezTo>
                  <a:cubicBezTo>
                    <a:pt x="27283" y="91598"/>
                    <a:pt x="33611" y="87569"/>
                    <a:pt x="38886" y="82501"/>
                  </a:cubicBezTo>
                  <a:cubicBezTo>
                    <a:pt x="41391" y="90299"/>
                    <a:pt x="49038" y="91598"/>
                    <a:pt x="52466" y="91598"/>
                  </a:cubicBezTo>
                  <a:cubicBezTo>
                    <a:pt x="57213" y="91598"/>
                    <a:pt x="60509" y="88739"/>
                    <a:pt x="62883" y="84710"/>
                  </a:cubicBezTo>
                  <a:cubicBezTo>
                    <a:pt x="65784" y="79641"/>
                    <a:pt x="67498" y="72234"/>
                    <a:pt x="67498" y="71714"/>
                  </a:cubicBezTo>
                  <a:cubicBezTo>
                    <a:pt x="67498" y="70024"/>
                    <a:pt x="65784" y="70024"/>
                    <a:pt x="65388" y="70024"/>
                  </a:cubicBezTo>
                  <a:cubicBezTo>
                    <a:pt x="63542" y="70024"/>
                    <a:pt x="63410" y="70544"/>
                    <a:pt x="62487" y="74053"/>
                  </a:cubicBezTo>
                  <a:cubicBezTo>
                    <a:pt x="60905" y="80291"/>
                    <a:pt x="58400" y="87959"/>
                    <a:pt x="52862" y="87959"/>
                  </a:cubicBezTo>
                  <a:cubicBezTo>
                    <a:pt x="49434" y="87959"/>
                    <a:pt x="48511" y="85100"/>
                    <a:pt x="48511" y="81591"/>
                  </a:cubicBezTo>
                  <a:cubicBezTo>
                    <a:pt x="48511" y="79122"/>
                    <a:pt x="48775" y="77952"/>
                    <a:pt x="49170" y="76262"/>
                  </a:cubicBezTo>
                  <a:lnTo>
                    <a:pt x="67498" y="4003"/>
                  </a:lnTo>
                  <a:close/>
                  <a:moveTo>
                    <a:pt x="39413" y="74053"/>
                  </a:moveTo>
                  <a:cubicBezTo>
                    <a:pt x="38490" y="77692"/>
                    <a:pt x="35589" y="80291"/>
                    <a:pt x="32688" y="82761"/>
                  </a:cubicBezTo>
                  <a:cubicBezTo>
                    <a:pt x="31502" y="83800"/>
                    <a:pt x="26228" y="87959"/>
                    <a:pt x="20558" y="87959"/>
                  </a:cubicBezTo>
                  <a:cubicBezTo>
                    <a:pt x="15679" y="87959"/>
                    <a:pt x="10933" y="84580"/>
                    <a:pt x="10933" y="75353"/>
                  </a:cubicBezTo>
                  <a:cubicBezTo>
                    <a:pt x="10933" y="68465"/>
                    <a:pt x="14756" y="54169"/>
                    <a:pt x="17789" y="48970"/>
                  </a:cubicBezTo>
                  <a:cubicBezTo>
                    <a:pt x="23854" y="38573"/>
                    <a:pt x="30579" y="36623"/>
                    <a:pt x="34271" y="36623"/>
                  </a:cubicBezTo>
                  <a:cubicBezTo>
                    <a:pt x="43500" y="36623"/>
                    <a:pt x="46006" y="46501"/>
                    <a:pt x="46006" y="47930"/>
                  </a:cubicBezTo>
                  <a:cubicBezTo>
                    <a:pt x="46006" y="48450"/>
                    <a:pt x="45742" y="49360"/>
                    <a:pt x="45610" y="49750"/>
                  </a:cubicBezTo>
                  <a:lnTo>
                    <a:pt x="39413" y="74053"/>
                  </a:lnTo>
                  <a:close/>
                </a:path>
              </a:pathLst>
            </a:custGeom>
            <a:solidFill>
              <a:srgbClr val="000000"/>
            </a:solidFill>
            <a:ln w="18907" cap="flat">
              <a:noFill/>
              <a:prstDash val="solid"/>
              <a:miter/>
            </a:ln>
          </p:spPr>
          <p:txBody>
            <a:bodyPr rtlCol="0" anchor="ctr"/>
            <a:lstStyle/>
            <a:p>
              <a:endParaRPr lang="en-CN"/>
            </a:p>
          </p:txBody>
        </p:sp>
        <p:sp>
          <p:nvSpPr>
            <p:cNvPr id="77" name="Freeform 76">
              <a:extLst>
                <a:ext uri="{FF2B5EF4-FFF2-40B4-BE49-F238E27FC236}">
                  <a16:creationId xmlns:a16="http://schemas.microsoft.com/office/drawing/2014/main" id="{7D4DD026-A193-F92A-F72C-AF1199E5F19C}"/>
                </a:ext>
              </a:extLst>
            </p:cNvPr>
            <p:cNvSpPr/>
            <p:nvPr>
              <p:custDataLst>
                <p:tags r:id="rId183"/>
              </p:custDataLst>
            </p:nvPr>
          </p:nvSpPr>
          <p:spPr>
            <a:xfrm>
              <a:off x="9614581" y="2961844"/>
              <a:ext cx="134426" cy="119906"/>
            </a:xfrm>
            <a:custGeom>
              <a:avLst/>
              <a:gdLst>
                <a:gd name="connsiteX0" fmla="*/ 58668 w 98494"/>
                <a:gd name="connsiteY0" fmla="*/ 9322 h 87855"/>
                <a:gd name="connsiteX1" fmla="*/ 62756 w 98494"/>
                <a:gd name="connsiteY1" fmla="*/ 4904 h 87855"/>
                <a:gd name="connsiteX2" fmla="*/ 70667 w 98494"/>
                <a:gd name="connsiteY2" fmla="*/ 4774 h 87855"/>
                <a:gd name="connsiteX3" fmla="*/ 85434 w 98494"/>
                <a:gd name="connsiteY3" fmla="*/ 5813 h 87855"/>
                <a:gd name="connsiteX4" fmla="*/ 91631 w 98494"/>
                <a:gd name="connsiteY4" fmla="*/ 16080 h 87855"/>
                <a:gd name="connsiteX5" fmla="*/ 90708 w 98494"/>
                <a:gd name="connsiteY5" fmla="*/ 26608 h 87855"/>
                <a:gd name="connsiteX6" fmla="*/ 90445 w 98494"/>
                <a:gd name="connsiteY6" fmla="*/ 28037 h 87855"/>
                <a:gd name="connsiteX7" fmla="*/ 92686 w 98494"/>
                <a:gd name="connsiteY7" fmla="*/ 29987 h 87855"/>
                <a:gd name="connsiteX8" fmla="*/ 95191 w 98494"/>
                <a:gd name="connsiteY8" fmla="*/ 26738 h 87855"/>
                <a:gd name="connsiteX9" fmla="*/ 98751 w 98494"/>
                <a:gd name="connsiteY9" fmla="*/ 1914 h 87855"/>
                <a:gd name="connsiteX10" fmla="*/ 94796 w 98494"/>
                <a:gd name="connsiteY10" fmla="*/ 95 h 87855"/>
                <a:gd name="connsiteX11" fmla="*/ 13706 w 98494"/>
                <a:gd name="connsiteY11" fmla="*/ 95 h 87855"/>
                <a:gd name="connsiteX12" fmla="*/ 9223 w 98494"/>
                <a:gd name="connsiteY12" fmla="*/ 2824 h 87855"/>
                <a:gd name="connsiteX13" fmla="*/ 917 w 98494"/>
                <a:gd name="connsiteY13" fmla="*/ 25828 h 87855"/>
                <a:gd name="connsiteX14" fmla="*/ 257 w 98494"/>
                <a:gd name="connsiteY14" fmla="*/ 28167 h 87855"/>
                <a:gd name="connsiteX15" fmla="*/ 2499 w 98494"/>
                <a:gd name="connsiteY15" fmla="*/ 29987 h 87855"/>
                <a:gd name="connsiteX16" fmla="*/ 5268 w 98494"/>
                <a:gd name="connsiteY16" fmla="*/ 26867 h 87855"/>
                <a:gd name="connsiteX17" fmla="*/ 37308 w 98494"/>
                <a:gd name="connsiteY17" fmla="*/ 4774 h 87855"/>
                <a:gd name="connsiteX18" fmla="*/ 42846 w 98494"/>
                <a:gd name="connsiteY18" fmla="*/ 4774 h 87855"/>
                <a:gd name="connsiteX19" fmla="*/ 46933 w 98494"/>
                <a:gd name="connsiteY19" fmla="*/ 6073 h 87855"/>
                <a:gd name="connsiteX20" fmla="*/ 46406 w 98494"/>
                <a:gd name="connsiteY20" fmla="*/ 8803 h 87855"/>
                <a:gd name="connsiteX21" fmla="*/ 29001 w 98494"/>
                <a:gd name="connsiteY21" fmla="*/ 77163 h 87855"/>
                <a:gd name="connsiteX22" fmla="*/ 13574 w 98494"/>
                <a:gd name="connsiteY22" fmla="*/ 83272 h 87855"/>
                <a:gd name="connsiteX23" fmla="*/ 7641 w 98494"/>
                <a:gd name="connsiteY23" fmla="*/ 86131 h 87855"/>
                <a:gd name="connsiteX24" fmla="*/ 9883 w 98494"/>
                <a:gd name="connsiteY24" fmla="*/ 87950 h 87855"/>
                <a:gd name="connsiteX25" fmla="*/ 21222 w 98494"/>
                <a:gd name="connsiteY25" fmla="*/ 87561 h 87855"/>
                <a:gd name="connsiteX26" fmla="*/ 32561 w 98494"/>
                <a:gd name="connsiteY26" fmla="*/ 87431 h 87855"/>
                <a:gd name="connsiteX27" fmla="*/ 44428 w 98494"/>
                <a:gd name="connsiteY27" fmla="*/ 87561 h 87855"/>
                <a:gd name="connsiteX28" fmla="*/ 55504 w 98494"/>
                <a:gd name="connsiteY28" fmla="*/ 87950 h 87855"/>
                <a:gd name="connsiteX29" fmla="*/ 58536 w 98494"/>
                <a:gd name="connsiteY29" fmla="*/ 85091 h 87855"/>
                <a:gd name="connsiteX30" fmla="*/ 53130 w 98494"/>
                <a:gd name="connsiteY30" fmla="*/ 83272 h 87855"/>
                <a:gd name="connsiteX31" fmla="*/ 45483 w 98494"/>
                <a:gd name="connsiteY31" fmla="*/ 83012 h 87855"/>
                <a:gd name="connsiteX32" fmla="*/ 40736 w 98494"/>
                <a:gd name="connsiteY32" fmla="*/ 80542 h 87855"/>
                <a:gd name="connsiteX33" fmla="*/ 41264 w 98494"/>
                <a:gd name="connsiteY33" fmla="*/ 77553 h 87855"/>
                <a:gd name="connsiteX34" fmla="*/ 58668 w 98494"/>
                <a:gd name="connsiteY34" fmla="*/ 9322 h 8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494" h="87855">
                  <a:moveTo>
                    <a:pt x="58668" y="9322"/>
                  </a:moveTo>
                  <a:cubicBezTo>
                    <a:pt x="59591" y="5553"/>
                    <a:pt x="59855" y="5164"/>
                    <a:pt x="62756" y="4904"/>
                  </a:cubicBezTo>
                  <a:cubicBezTo>
                    <a:pt x="63415" y="4774"/>
                    <a:pt x="68030" y="4774"/>
                    <a:pt x="70667" y="4774"/>
                  </a:cubicBezTo>
                  <a:cubicBezTo>
                    <a:pt x="78710" y="4774"/>
                    <a:pt x="82138" y="4774"/>
                    <a:pt x="85434" y="5813"/>
                  </a:cubicBezTo>
                  <a:cubicBezTo>
                    <a:pt x="91368" y="7633"/>
                    <a:pt x="91631" y="11402"/>
                    <a:pt x="91631" y="16080"/>
                  </a:cubicBezTo>
                  <a:cubicBezTo>
                    <a:pt x="91631" y="18160"/>
                    <a:pt x="91631" y="19849"/>
                    <a:pt x="90708" y="26608"/>
                  </a:cubicBezTo>
                  <a:lnTo>
                    <a:pt x="90445" y="28037"/>
                  </a:lnTo>
                  <a:cubicBezTo>
                    <a:pt x="90445" y="29337"/>
                    <a:pt x="91368" y="29987"/>
                    <a:pt x="92686" y="29987"/>
                  </a:cubicBezTo>
                  <a:cubicBezTo>
                    <a:pt x="94664" y="29987"/>
                    <a:pt x="94928" y="28817"/>
                    <a:pt x="95191" y="26738"/>
                  </a:cubicBezTo>
                  <a:lnTo>
                    <a:pt x="98751" y="1914"/>
                  </a:lnTo>
                  <a:cubicBezTo>
                    <a:pt x="98751" y="95"/>
                    <a:pt x="97169" y="95"/>
                    <a:pt x="94796" y="95"/>
                  </a:cubicBezTo>
                  <a:lnTo>
                    <a:pt x="13706" y="95"/>
                  </a:lnTo>
                  <a:cubicBezTo>
                    <a:pt x="10410" y="95"/>
                    <a:pt x="10146" y="95"/>
                    <a:pt x="9223" y="2824"/>
                  </a:cubicBezTo>
                  <a:lnTo>
                    <a:pt x="917" y="25828"/>
                  </a:lnTo>
                  <a:cubicBezTo>
                    <a:pt x="785" y="26348"/>
                    <a:pt x="257" y="27517"/>
                    <a:pt x="257" y="28167"/>
                  </a:cubicBezTo>
                  <a:cubicBezTo>
                    <a:pt x="257" y="28687"/>
                    <a:pt x="521" y="29987"/>
                    <a:pt x="2499" y="29987"/>
                  </a:cubicBezTo>
                  <a:cubicBezTo>
                    <a:pt x="4213" y="29987"/>
                    <a:pt x="4477" y="29337"/>
                    <a:pt x="5268" y="26867"/>
                  </a:cubicBezTo>
                  <a:cubicBezTo>
                    <a:pt x="12915" y="6073"/>
                    <a:pt x="17266" y="4774"/>
                    <a:pt x="37308" y="4774"/>
                  </a:cubicBezTo>
                  <a:lnTo>
                    <a:pt x="42846" y="4774"/>
                  </a:lnTo>
                  <a:cubicBezTo>
                    <a:pt x="46801" y="4774"/>
                    <a:pt x="46933" y="4904"/>
                    <a:pt x="46933" y="6073"/>
                  </a:cubicBezTo>
                  <a:cubicBezTo>
                    <a:pt x="46933" y="6203"/>
                    <a:pt x="46933" y="6853"/>
                    <a:pt x="46406" y="8803"/>
                  </a:cubicBezTo>
                  <a:lnTo>
                    <a:pt x="29001" y="77163"/>
                  </a:lnTo>
                  <a:cubicBezTo>
                    <a:pt x="27815" y="81972"/>
                    <a:pt x="27419" y="83272"/>
                    <a:pt x="13574" y="83272"/>
                  </a:cubicBezTo>
                  <a:cubicBezTo>
                    <a:pt x="8828" y="83272"/>
                    <a:pt x="7641" y="83272"/>
                    <a:pt x="7641" y="86131"/>
                  </a:cubicBezTo>
                  <a:cubicBezTo>
                    <a:pt x="7641" y="86521"/>
                    <a:pt x="7905" y="87950"/>
                    <a:pt x="9883" y="87950"/>
                  </a:cubicBezTo>
                  <a:cubicBezTo>
                    <a:pt x="13574" y="87950"/>
                    <a:pt x="17530" y="87561"/>
                    <a:pt x="21222" y="87561"/>
                  </a:cubicBezTo>
                  <a:cubicBezTo>
                    <a:pt x="24914" y="87561"/>
                    <a:pt x="28869" y="87431"/>
                    <a:pt x="32561" y="87431"/>
                  </a:cubicBezTo>
                  <a:cubicBezTo>
                    <a:pt x="36253" y="87431"/>
                    <a:pt x="40736" y="87431"/>
                    <a:pt x="44428" y="87561"/>
                  </a:cubicBezTo>
                  <a:cubicBezTo>
                    <a:pt x="47988" y="87690"/>
                    <a:pt x="51944" y="87950"/>
                    <a:pt x="55504" y="87950"/>
                  </a:cubicBezTo>
                  <a:cubicBezTo>
                    <a:pt x="56559" y="87950"/>
                    <a:pt x="58536" y="87950"/>
                    <a:pt x="58536" y="85091"/>
                  </a:cubicBezTo>
                  <a:cubicBezTo>
                    <a:pt x="58536" y="83272"/>
                    <a:pt x="57218" y="83272"/>
                    <a:pt x="53130" y="83272"/>
                  </a:cubicBezTo>
                  <a:cubicBezTo>
                    <a:pt x="50625" y="83272"/>
                    <a:pt x="47988" y="83142"/>
                    <a:pt x="45483" y="83012"/>
                  </a:cubicBezTo>
                  <a:cubicBezTo>
                    <a:pt x="41000" y="82622"/>
                    <a:pt x="40736" y="82102"/>
                    <a:pt x="40736" y="80542"/>
                  </a:cubicBezTo>
                  <a:cubicBezTo>
                    <a:pt x="40736" y="79633"/>
                    <a:pt x="40736" y="79373"/>
                    <a:pt x="41264" y="77553"/>
                  </a:cubicBezTo>
                  <a:lnTo>
                    <a:pt x="58668" y="9322"/>
                  </a:lnTo>
                  <a:close/>
                </a:path>
              </a:pathLst>
            </a:custGeom>
            <a:solidFill>
              <a:srgbClr val="000000"/>
            </a:solidFill>
            <a:ln w="18907" cap="flat">
              <a:noFill/>
              <a:prstDash val="solid"/>
              <a:miter/>
            </a:ln>
          </p:spPr>
          <p:txBody>
            <a:bodyPr rtlCol="0" anchor="ctr"/>
            <a:lstStyle/>
            <a:p>
              <a:endParaRPr lang="en-CN"/>
            </a:p>
          </p:txBody>
        </p:sp>
        <p:sp>
          <p:nvSpPr>
            <p:cNvPr id="78" name="Freeform 77">
              <a:extLst>
                <a:ext uri="{FF2B5EF4-FFF2-40B4-BE49-F238E27FC236}">
                  <a16:creationId xmlns:a16="http://schemas.microsoft.com/office/drawing/2014/main" id="{FA058C95-788C-1E48-4376-526218FED53A}"/>
                </a:ext>
              </a:extLst>
            </p:cNvPr>
            <p:cNvSpPr/>
            <p:nvPr>
              <p:custDataLst>
                <p:tags r:id="rId184"/>
              </p:custDataLst>
            </p:nvPr>
          </p:nvSpPr>
          <p:spPr>
            <a:xfrm>
              <a:off x="9782932" y="3051056"/>
              <a:ext cx="100002" cy="253394"/>
            </a:xfrm>
            <a:custGeom>
              <a:avLst/>
              <a:gdLst>
                <a:gd name="connsiteX0" fmla="*/ 72594 w 73272"/>
                <a:gd name="connsiteY0" fmla="*/ 7156 h 185662"/>
                <a:gd name="connsiteX1" fmla="*/ 73536 w 73272"/>
                <a:gd name="connsiteY1" fmla="*/ 3814 h 185662"/>
                <a:gd name="connsiteX2" fmla="*/ 69769 w 73272"/>
                <a:gd name="connsiteY2" fmla="*/ 101 h 185662"/>
                <a:gd name="connsiteX3" fmla="*/ 66567 w 73272"/>
                <a:gd name="connsiteY3" fmla="*/ 1772 h 185662"/>
                <a:gd name="connsiteX4" fmla="*/ 1205 w 73272"/>
                <a:gd name="connsiteY4" fmla="*/ 178709 h 185662"/>
                <a:gd name="connsiteX5" fmla="*/ 264 w 73272"/>
                <a:gd name="connsiteY5" fmla="*/ 182050 h 185662"/>
                <a:gd name="connsiteX6" fmla="*/ 4031 w 73272"/>
                <a:gd name="connsiteY6" fmla="*/ 185764 h 185662"/>
                <a:gd name="connsiteX7" fmla="*/ 8175 w 73272"/>
                <a:gd name="connsiteY7" fmla="*/ 181308 h 185662"/>
                <a:gd name="connsiteX8" fmla="*/ 72594 w 73272"/>
                <a:gd name="connsiteY8" fmla="*/ 7156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72" h="185662">
                  <a:moveTo>
                    <a:pt x="72594" y="7156"/>
                  </a:moveTo>
                  <a:cubicBezTo>
                    <a:pt x="73536" y="4743"/>
                    <a:pt x="73536" y="4000"/>
                    <a:pt x="73536" y="3814"/>
                  </a:cubicBezTo>
                  <a:cubicBezTo>
                    <a:pt x="73536" y="1772"/>
                    <a:pt x="71841" y="101"/>
                    <a:pt x="69769" y="101"/>
                  </a:cubicBezTo>
                  <a:cubicBezTo>
                    <a:pt x="68450" y="101"/>
                    <a:pt x="67132" y="658"/>
                    <a:pt x="66567" y="1772"/>
                  </a:cubicBezTo>
                  <a:lnTo>
                    <a:pt x="1205" y="178709"/>
                  </a:lnTo>
                  <a:cubicBezTo>
                    <a:pt x="264" y="181122"/>
                    <a:pt x="264" y="181865"/>
                    <a:pt x="264" y="182050"/>
                  </a:cubicBezTo>
                  <a:cubicBezTo>
                    <a:pt x="264" y="184093"/>
                    <a:pt x="1959" y="185764"/>
                    <a:pt x="4031" y="185764"/>
                  </a:cubicBezTo>
                  <a:cubicBezTo>
                    <a:pt x="6480" y="185764"/>
                    <a:pt x="7045" y="184464"/>
                    <a:pt x="8175" y="181308"/>
                  </a:cubicBezTo>
                  <a:lnTo>
                    <a:pt x="72594" y="7156"/>
                  </a:lnTo>
                  <a:close/>
                </a:path>
              </a:pathLst>
            </a:custGeom>
            <a:solidFill>
              <a:srgbClr val="000000"/>
            </a:solidFill>
            <a:ln w="18907" cap="flat">
              <a:noFill/>
              <a:prstDash val="solid"/>
              <a:miter/>
            </a:ln>
          </p:spPr>
          <p:txBody>
            <a:bodyPr rtlCol="0" anchor="ctr"/>
            <a:lstStyle/>
            <a:p>
              <a:endParaRPr lang="en-CN"/>
            </a:p>
          </p:txBody>
        </p:sp>
        <p:sp>
          <p:nvSpPr>
            <p:cNvPr id="79" name="Freeform 78">
              <a:extLst>
                <a:ext uri="{FF2B5EF4-FFF2-40B4-BE49-F238E27FC236}">
                  <a16:creationId xmlns:a16="http://schemas.microsoft.com/office/drawing/2014/main" id="{E2BAB770-29FC-5ED9-E4C8-DD69DF6EB69C}"/>
                </a:ext>
              </a:extLst>
            </p:cNvPr>
            <p:cNvSpPr/>
            <p:nvPr>
              <p:custDataLst>
                <p:tags r:id="rId185"/>
              </p:custDataLst>
            </p:nvPr>
          </p:nvSpPr>
          <p:spPr>
            <a:xfrm>
              <a:off x="9916098" y="3036081"/>
              <a:ext cx="200519" cy="253394"/>
            </a:xfrm>
            <a:custGeom>
              <a:avLst/>
              <a:gdLst>
                <a:gd name="connsiteX0" fmla="*/ 59791 w 146921"/>
                <a:gd name="connsiteY0" fmla="*/ 166261 h 185662"/>
                <a:gd name="connsiteX1" fmla="*/ 26639 w 146921"/>
                <a:gd name="connsiteY1" fmla="*/ 94039 h 185662"/>
                <a:gd name="connsiteX2" fmla="*/ 23814 w 146921"/>
                <a:gd name="connsiteY2" fmla="*/ 91068 h 185662"/>
                <a:gd name="connsiteX3" fmla="*/ 20612 w 146921"/>
                <a:gd name="connsiteY3" fmla="*/ 92553 h 185662"/>
                <a:gd name="connsiteX4" fmla="*/ 2717 w 146921"/>
                <a:gd name="connsiteY4" fmla="*/ 105921 h 185662"/>
                <a:gd name="connsiteX5" fmla="*/ 269 w 146921"/>
                <a:gd name="connsiteY5" fmla="*/ 108892 h 185662"/>
                <a:gd name="connsiteX6" fmla="*/ 2152 w 146921"/>
                <a:gd name="connsiteY6" fmla="*/ 110934 h 185662"/>
                <a:gd name="connsiteX7" fmla="*/ 8556 w 146921"/>
                <a:gd name="connsiteY7" fmla="*/ 106849 h 185662"/>
                <a:gd name="connsiteX8" fmla="*/ 14584 w 146921"/>
                <a:gd name="connsiteY8" fmla="*/ 102394 h 185662"/>
                <a:gd name="connsiteX9" fmla="*/ 51691 w 146921"/>
                <a:gd name="connsiteY9" fmla="*/ 182785 h 185662"/>
                <a:gd name="connsiteX10" fmla="*/ 55647 w 146921"/>
                <a:gd name="connsiteY10" fmla="*/ 185756 h 185662"/>
                <a:gd name="connsiteX11" fmla="*/ 60356 w 146921"/>
                <a:gd name="connsiteY11" fmla="*/ 182043 h 185662"/>
                <a:gd name="connsiteX12" fmla="*/ 145872 w 146921"/>
                <a:gd name="connsiteY12" fmla="*/ 7520 h 185662"/>
                <a:gd name="connsiteX13" fmla="*/ 147190 w 146921"/>
                <a:gd name="connsiteY13" fmla="*/ 3807 h 185662"/>
                <a:gd name="connsiteX14" fmla="*/ 143423 w 146921"/>
                <a:gd name="connsiteY14" fmla="*/ 94 h 185662"/>
                <a:gd name="connsiteX15" fmla="*/ 139091 w 146921"/>
                <a:gd name="connsiteY15" fmla="*/ 3992 h 185662"/>
                <a:gd name="connsiteX16" fmla="*/ 59791 w 146921"/>
                <a:gd name="connsiteY16" fmla="*/ 166261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921" h="185662">
                  <a:moveTo>
                    <a:pt x="59791" y="166261"/>
                  </a:moveTo>
                  <a:lnTo>
                    <a:pt x="26639" y="94039"/>
                  </a:lnTo>
                  <a:cubicBezTo>
                    <a:pt x="25321" y="91068"/>
                    <a:pt x="24379" y="91068"/>
                    <a:pt x="23814" y="91068"/>
                  </a:cubicBezTo>
                  <a:cubicBezTo>
                    <a:pt x="23625" y="91068"/>
                    <a:pt x="22684" y="91068"/>
                    <a:pt x="20612" y="92553"/>
                  </a:cubicBezTo>
                  <a:lnTo>
                    <a:pt x="2717" y="105921"/>
                  </a:lnTo>
                  <a:cubicBezTo>
                    <a:pt x="269" y="107778"/>
                    <a:pt x="269" y="108335"/>
                    <a:pt x="269" y="108892"/>
                  </a:cubicBezTo>
                  <a:cubicBezTo>
                    <a:pt x="269" y="109820"/>
                    <a:pt x="834" y="110934"/>
                    <a:pt x="2152" y="110934"/>
                  </a:cubicBezTo>
                  <a:cubicBezTo>
                    <a:pt x="3282" y="110934"/>
                    <a:pt x="6484" y="108335"/>
                    <a:pt x="8556" y="106849"/>
                  </a:cubicBezTo>
                  <a:cubicBezTo>
                    <a:pt x="9687" y="105921"/>
                    <a:pt x="12512" y="103879"/>
                    <a:pt x="14584" y="102394"/>
                  </a:cubicBezTo>
                  <a:lnTo>
                    <a:pt x="51691" y="182785"/>
                  </a:lnTo>
                  <a:cubicBezTo>
                    <a:pt x="53010" y="185756"/>
                    <a:pt x="53952" y="185756"/>
                    <a:pt x="55647" y="185756"/>
                  </a:cubicBezTo>
                  <a:cubicBezTo>
                    <a:pt x="58472" y="185756"/>
                    <a:pt x="59037" y="184642"/>
                    <a:pt x="60356" y="182043"/>
                  </a:cubicBezTo>
                  <a:lnTo>
                    <a:pt x="145872" y="7520"/>
                  </a:lnTo>
                  <a:cubicBezTo>
                    <a:pt x="147190" y="4921"/>
                    <a:pt x="147190" y="4178"/>
                    <a:pt x="147190" y="3807"/>
                  </a:cubicBezTo>
                  <a:cubicBezTo>
                    <a:pt x="147190" y="1950"/>
                    <a:pt x="145684" y="94"/>
                    <a:pt x="143423" y="94"/>
                  </a:cubicBezTo>
                  <a:cubicBezTo>
                    <a:pt x="141916" y="94"/>
                    <a:pt x="140598" y="1022"/>
                    <a:pt x="139091" y="3992"/>
                  </a:cubicBezTo>
                  <a:lnTo>
                    <a:pt x="59791" y="166261"/>
                  </a:lnTo>
                  <a:close/>
                </a:path>
              </a:pathLst>
            </a:custGeom>
            <a:solidFill>
              <a:srgbClr val="000000"/>
            </a:solidFill>
            <a:ln w="18907" cap="flat">
              <a:noFill/>
              <a:prstDash val="solid"/>
              <a:miter/>
            </a:ln>
          </p:spPr>
          <p:txBody>
            <a:bodyPr rtlCol="0" anchor="ctr"/>
            <a:lstStyle/>
            <a:p>
              <a:endParaRPr lang="en-CN"/>
            </a:p>
          </p:txBody>
        </p:sp>
        <p:sp>
          <p:nvSpPr>
            <p:cNvPr id="80" name="Freeform 79">
              <a:extLst>
                <a:ext uri="{FF2B5EF4-FFF2-40B4-BE49-F238E27FC236}">
                  <a16:creationId xmlns:a16="http://schemas.microsoft.com/office/drawing/2014/main" id="{34FCD375-CF24-633B-20C0-7D2EEC995DAC}"/>
                </a:ext>
              </a:extLst>
            </p:cNvPr>
            <p:cNvSpPr/>
            <p:nvPr>
              <p:custDataLst>
                <p:tags r:id="rId186"/>
              </p:custDataLst>
            </p:nvPr>
          </p:nvSpPr>
          <p:spPr>
            <a:xfrm>
              <a:off x="10111564" y="3036081"/>
              <a:ext cx="111251" cy="10135"/>
            </a:xfrm>
            <a:custGeom>
              <a:avLst/>
              <a:gdLst>
                <a:gd name="connsiteX0" fmla="*/ 0 w 81514"/>
                <a:gd name="connsiteY0" fmla="*/ 0 h 7426"/>
                <a:gd name="connsiteX1" fmla="*/ 81515 w 81514"/>
                <a:gd name="connsiteY1" fmla="*/ 0 h 7426"/>
                <a:gd name="connsiteX2" fmla="*/ 81515 w 81514"/>
                <a:gd name="connsiteY2" fmla="*/ 7426 h 7426"/>
                <a:gd name="connsiteX3" fmla="*/ 0 w 81514"/>
                <a:gd name="connsiteY3" fmla="*/ 7426 h 7426"/>
              </a:gdLst>
              <a:ahLst/>
              <a:cxnLst>
                <a:cxn ang="0">
                  <a:pos x="connsiteX0" y="connsiteY0"/>
                </a:cxn>
                <a:cxn ang="0">
                  <a:pos x="connsiteX1" y="connsiteY1"/>
                </a:cxn>
                <a:cxn ang="0">
                  <a:pos x="connsiteX2" y="connsiteY2"/>
                </a:cxn>
                <a:cxn ang="0">
                  <a:pos x="connsiteX3" y="connsiteY3"/>
                </a:cxn>
              </a:cxnLst>
              <a:rect l="l" t="t" r="r" b="b"/>
              <a:pathLst>
                <a:path w="81514" h="7426">
                  <a:moveTo>
                    <a:pt x="0" y="0"/>
                  </a:moveTo>
                  <a:lnTo>
                    <a:pt x="81515" y="0"/>
                  </a:lnTo>
                  <a:lnTo>
                    <a:pt x="81515" y="7426"/>
                  </a:lnTo>
                  <a:lnTo>
                    <a:pt x="0" y="7426"/>
                  </a:lnTo>
                  <a:close/>
                </a:path>
              </a:pathLst>
            </a:custGeom>
            <a:solidFill>
              <a:srgbClr val="000000"/>
            </a:solidFill>
            <a:ln w="18907" cap="flat">
              <a:noFill/>
              <a:prstDash val="solid"/>
              <a:miter/>
            </a:ln>
          </p:spPr>
          <p:txBody>
            <a:bodyPr rtlCol="0" anchor="ctr"/>
            <a:lstStyle/>
            <a:p>
              <a:endParaRPr lang="en-CN"/>
            </a:p>
          </p:txBody>
        </p:sp>
        <p:sp>
          <p:nvSpPr>
            <p:cNvPr id="81" name="Freeform 80">
              <a:extLst>
                <a:ext uri="{FF2B5EF4-FFF2-40B4-BE49-F238E27FC236}">
                  <a16:creationId xmlns:a16="http://schemas.microsoft.com/office/drawing/2014/main" id="{50566D4E-4751-843C-D8D0-C367AB471C7F}"/>
                </a:ext>
              </a:extLst>
            </p:cNvPr>
            <p:cNvSpPr/>
            <p:nvPr>
              <p:custDataLst>
                <p:tags r:id="rId187"/>
              </p:custDataLst>
            </p:nvPr>
          </p:nvSpPr>
          <p:spPr>
            <a:xfrm>
              <a:off x="10122104" y="3129101"/>
              <a:ext cx="100002" cy="114787"/>
            </a:xfrm>
            <a:custGeom>
              <a:avLst/>
              <a:gdLst>
                <a:gd name="connsiteX0" fmla="*/ 67145 w 73272"/>
                <a:gd name="connsiteY0" fmla="*/ 11612 h 84105"/>
                <a:gd name="connsiteX1" fmla="*/ 58857 w 73272"/>
                <a:gd name="connsiteY1" fmla="*/ 14212 h 84105"/>
                <a:gd name="connsiteX2" fmla="*/ 55467 w 73272"/>
                <a:gd name="connsiteY2" fmla="*/ 21452 h 84105"/>
                <a:gd name="connsiteX3" fmla="*/ 62436 w 73272"/>
                <a:gd name="connsiteY3" fmla="*/ 27951 h 84105"/>
                <a:gd name="connsiteX4" fmla="*/ 72984 w 73272"/>
                <a:gd name="connsiteY4" fmla="*/ 16068 h 84105"/>
                <a:gd name="connsiteX5" fmla="*/ 50758 w 73272"/>
                <a:gd name="connsiteY5" fmla="*/ 101 h 84105"/>
                <a:gd name="connsiteX6" fmla="*/ 277 w 73272"/>
                <a:gd name="connsiteY6" fmla="*/ 52829 h 84105"/>
                <a:gd name="connsiteX7" fmla="*/ 30791 w 73272"/>
                <a:gd name="connsiteY7" fmla="*/ 84206 h 84105"/>
                <a:gd name="connsiteX8" fmla="*/ 73549 w 73272"/>
                <a:gd name="connsiteY8" fmla="*/ 62298 h 84105"/>
                <a:gd name="connsiteX9" fmla="*/ 71289 w 73272"/>
                <a:gd name="connsiteY9" fmla="*/ 59885 h 84105"/>
                <a:gd name="connsiteX10" fmla="*/ 68840 w 73272"/>
                <a:gd name="connsiteY10" fmla="*/ 61741 h 84105"/>
                <a:gd name="connsiteX11" fmla="*/ 31168 w 73272"/>
                <a:gd name="connsiteY11" fmla="*/ 80122 h 84105"/>
                <a:gd name="connsiteX12" fmla="*/ 14216 w 73272"/>
                <a:gd name="connsiteY12" fmla="*/ 59885 h 84105"/>
                <a:gd name="connsiteX13" fmla="*/ 24387 w 73272"/>
                <a:gd name="connsiteY13" fmla="*/ 22752 h 84105"/>
                <a:gd name="connsiteX14" fmla="*/ 50946 w 73272"/>
                <a:gd name="connsiteY14" fmla="*/ 4186 h 84105"/>
                <a:gd name="connsiteX15" fmla="*/ 67145 w 73272"/>
                <a:gd name="connsiteY15" fmla="*/ 11612 h 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272" h="84105">
                  <a:moveTo>
                    <a:pt x="67145" y="11612"/>
                  </a:moveTo>
                  <a:cubicBezTo>
                    <a:pt x="64131" y="11612"/>
                    <a:pt x="61494" y="11612"/>
                    <a:pt x="58857" y="14212"/>
                  </a:cubicBezTo>
                  <a:cubicBezTo>
                    <a:pt x="55843" y="16996"/>
                    <a:pt x="55467" y="20153"/>
                    <a:pt x="55467" y="21452"/>
                  </a:cubicBezTo>
                  <a:cubicBezTo>
                    <a:pt x="55467" y="25908"/>
                    <a:pt x="58857" y="27951"/>
                    <a:pt x="62436" y="27951"/>
                  </a:cubicBezTo>
                  <a:cubicBezTo>
                    <a:pt x="67899" y="27951"/>
                    <a:pt x="72984" y="23495"/>
                    <a:pt x="72984" y="16068"/>
                  </a:cubicBezTo>
                  <a:cubicBezTo>
                    <a:pt x="72984" y="6971"/>
                    <a:pt x="64131" y="101"/>
                    <a:pt x="50758" y="101"/>
                  </a:cubicBezTo>
                  <a:cubicBezTo>
                    <a:pt x="25329" y="101"/>
                    <a:pt x="277" y="26651"/>
                    <a:pt x="277" y="52829"/>
                  </a:cubicBezTo>
                  <a:cubicBezTo>
                    <a:pt x="277" y="69539"/>
                    <a:pt x="11202" y="84206"/>
                    <a:pt x="30791" y="84206"/>
                  </a:cubicBezTo>
                  <a:cubicBezTo>
                    <a:pt x="57727" y="84206"/>
                    <a:pt x="73549" y="64526"/>
                    <a:pt x="73549" y="62298"/>
                  </a:cubicBezTo>
                  <a:cubicBezTo>
                    <a:pt x="73549" y="61184"/>
                    <a:pt x="72419" y="59885"/>
                    <a:pt x="71289" y="59885"/>
                  </a:cubicBezTo>
                  <a:cubicBezTo>
                    <a:pt x="70347" y="59885"/>
                    <a:pt x="69971" y="60256"/>
                    <a:pt x="68840" y="61741"/>
                  </a:cubicBezTo>
                  <a:cubicBezTo>
                    <a:pt x="53960" y="80122"/>
                    <a:pt x="33428" y="80122"/>
                    <a:pt x="31168" y="80122"/>
                  </a:cubicBezTo>
                  <a:cubicBezTo>
                    <a:pt x="19301" y="80122"/>
                    <a:pt x="14216" y="71024"/>
                    <a:pt x="14216" y="59885"/>
                  </a:cubicBezTo>
                  <a:cubicBezTo>
                    <a:pt x="14216" y="52272"/>
                    <a:pt x="17983" y="34263"/>
                    <a:pt x="24387" y="22752"/>
                  </a:cubicBezTo>
                  <a:cubicBezTo>
                    <a:pt x="30226" y="12169"/>
                    <a:pt x="40586" y="4186"/>
                    <a:pt x="50946" y="4186"/>
                  </a:cubicBezTo>
                  <a:cubicBezTo>
                    <a:pt x="57350" y="4186"/>
                    <a:pt x="64508" y="6599"/>
                    <a:pt x="67145" y="11612"/>
                  </a:cubicBezTo>
                  <a:close/>
                </a:path>
              </a:pathLst>
            </a:custGeom>
            <a:solidFill>
              <a:srgbClr val="000000"/>
            </a:solidFill>
            <a:ln w="18907" cap="flat">
              <a:noFill/>
              <a:prstDash val="solid"/>
              <a:miter/>
            </a:ln>
          </p:spPr>
          <p:txBody>
            <a:bodyPr rtlCol="0" anchor="ctr"/>
            <a:lstStyle/>
            <a:p>
              <a:endParaRPr lang="en-CN"/>
            </a:p>
          </p:txBody>
        </p:sp>
        <p:sp>
          <p:nvSpPr>
            <p:cNvPr id="82" name="Freeform 81">
              <a:extLst>
                <a:ext uri="{FF2B5EF4-FFF2-40B4-BE49-F238E27FC236}">
                  <a16:creationId xmlns:a16="http://schemas.microsoft.com/office/drawing/2014/main" id="{14073612-A2EF-4581-E806-1768BFC1DB69}"/>
                </a:ext>
              </a:extLst>
            </p:cNvPr>
            <p:cNvSpPr/>
            <p:nvPr>
              <p:custDataLst>
                <p:tags r:id="rId188"/>
              </p:custDataLst>
            </p:nvPr>
          </p:nvSpPr>
          <p:spPr>
            <a:xfrm>
              <a:off x="10237469" y="3051056"/>
              <a:ext cx="59641" cy="253394"/>
            </a:xfrm>
            <a:custGeom>
              <a:avLst/>
              <a:gdLst>
                <a:gd name="connsiteX0" fmla="*/ 43981 w 43699"/>
                <a:gd name="connsiteY0" fmla="*/ 92932 h 185662"/>
                <a:gd name="connsiteX1" fmla="*/ 31549 w 43699"/>
                <a:gd name="connsiteY1" fmla="*/ 35006 h 185662"/>
                <a:gd name="connsiteX2" fmla="*/ 2165 w 43699"/>
                <a:gd name="connsiteY2" fmla="*/ 101 h 185662"/>
                <a:gd name="connsiteX3" fmla="*/ 281 w 43699"/>
                <a:gd name="connsiteY3" fmla="*/ 1958 h 185662"/>
                <a:gd name="connsiteX4" fmla="*/ 3860 w 43699"/>
                <a:gd name="connsiteY4" fmla="*/ 6228 h 185662"/>
                <a:gd name="connsiteX5" fmla="*/ 33056 w 43699"/>
                <a:gd name="connsiteY5" fmla="*/ 92932 h 185662"/>
                <a:gd name="connsiteX6" fmla="*/ 2730 w 43699"/>
                <a:gd name="connsiteY6" fmla="*/ 180751 h 185662"/>
                <a:gd name="connsiteX7" fmla="*/ 281 w 43699"/>
                <a:gd name="connsiteY7" fmla="*/ 183907 h 185662"/>
                <a:gd name="connsiteX8" fmla="*/ 2165 w 43699"/>
                <a:gd name="connsiteY8" fmla="*/ 185764 h 185662"/>
                <a:gd name="connsiteX9" fmla="*/ 32114 w 43699"/>
                <a:gd name="connsiteY9" fmla="*/ 149559 h 185662"/>
                <a:gd name="connsiteX10" fmla="*/ 43981 w 43699"/>
                <a:gd name="connsiteY10" fmla="*/ 92932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699" h="185662">
                  <a:moveTo>
                    <a:pt x="43981" y="92932"/>
                  </a:moveTo>
                  <a:cubicBezTo>
                    <a:pt x="43981" y="78451"/>
                    <a:pt x="41909" y="55986"/>
                    <a:pt x="31549" y="35006"/>
                  </a:cubicBezTo>
                  <a:cubicBezTo>
                    <a:pt x="20247" y="12169"/>
                    <a:pt x="4048" y="101"/>
                    <a:pt x="2165" y="101"/>
                  </a:cubicBezTo>
                  <a:cubicBezTo>
                    <a:pt x="1035" y="101"/>
                    <a:pt x="281" y="844"/>
                    <a:pt x="281" y="1958"/>
                  </a:cubicBezTo>
                  <a:cubicBezTo>
                    <a:pt x="281" y="2515"/>
                    <a:pt x="281" y="2886"/>
                    <a:pt x="3860" y="6228"/>
                  </a:cubicBezTo>
                  <a:cubicBezTo>
                    <a:pt x="22319" y="24609"/>
                    <a:pt x="33056" y="54129"/>
                    <a:pt x="33056" y="92932"/>
                  </a:cubicBezTo>
                  <a:cubicBezTo>
                    <a:pt x="33056" y="124681"/>
                    <a:pt x="26087" y="157357"/>
                    <a:pt x="2730" y="180751"/>
                  </a:cubicBezTo>
                  <a:cubicBezTo>
                    <a:pt x="281" y="182979"/>
                    <a:pt x="281" y="183350"/>
                    <a:pt x="281" y="183907"/>
                  </a:cubicBezTo>
                  <a:cubicBezTo>
                    <a:pt x="281" y="185021"/>
                    <a:pt x="1035" y="185764"/>
                    <a:pt x="2165" y="185764"/>
                  </a:cubicBezTo>
                  <a:cubicBezTo>
                    <a:pt x="4048" y="185764"/>
                    <a:pt x="21001" y="173139"/>
                    <a:pt x="32114" y="149559"/>
                  </a:cubicBezTo>
                  <a:cubicBezTo>
                    <a:pt x="41721" y="129137"/>
                    <a:pt x="43981" y="108528"/>
                    <a:pt x="43981" y="92932"/>
                  </a:cubicBezTo>
                  <a:close/>
                </a:path>
              </a:pathLst>
            </a:custGeom>
            <a:solidFill>
              <a:srgbClr val="000000"/>
            </a:solidFill>
            <a:ln w="18907" cap="flat">
              <a:noFill/>
              <a:prstDash val="solid"/>
              <a:miter/>
            </a:ln>
          </p:spPr>
          <p:txBody>
            <a:bodyPr rtlCol="0" anchor="ctr"/>
            <a:lstStyle/>
            <a:p>
              <a:endParaRPr lang="en-CN"/>
            </a:p>
          </p:txBody>
        </p:sp>
        <p:sp>
          <p:nvSpPr>
            <p:cNvPr id="83" name="Freeform 82">
              <a:extLst>
                <a:ext uri="{FF2B5EF4-FFF2-40B4-BE49-F238E27FC236}">
                  <a16:creationId xmlns:a16="http://schemas.microsoft.com/office/drawing/2014/main" id="{612388CB-4A5B-CEF5-E9A1-3A9C73A4BD19}"/>
                </a:ext>
              </a:extLst>
            </p:cNvPr>
            <p:cNvSpPr/>
            <p:nvPr>
              <p:custDataLst>
                <p:tags r:id="rId189"/>
              </p:custDataLst>
            </p:nvPr>
          </p:nvSpPr>
          <p:spPr>
            <a:xfrm>
              <a:off x="10332559" y="3126567"/>
              <a:ext cx="145505" cy="116560"/>
            </a:xfrm>
            <a:custGeom>
              <a:avLst/>
              <a:gdLst>
                <a:gd name="connsiteX0" fmla="*/ 94089 w 106612"/>
                <a:gd name="connsiteY0" fmla="*/ 9570 h 85404"/>
                <a:gd name="connsiteX1" fmla="*/ 83917 w 106612"/>
                <a:gd name="connsiteY1" fmla="*/ 22381 h 85404"/>
                <a:gd name="connsiteX2" fmla="*/ 93336 w 106612"/>
                <a:gd name="connsiteY2" fmla="*/ 30921 h 85404"/>
                <a:gd name="connsiteX3" fmla="*/ 106898 w 106612"/>
                <a:gd name="connsiteY3" fmla="*/ 16439 h 85404"/>
                <a:gd name="connsiteX4" fmla="*/ 85424 w 106612"/>
                <a:gd name="connsiteY4" fmla="*/ 101 h 85404"/>
                <a:gd name="connsiteX5" fmla="*/ 65270 w 106612"/>
                <a:gd name="connsiteY5" fmla="*/ 11427 h 85404"/>
                <a:gd name="connsiteX6" fmla="*/ 39276 w 106612"/>
                <a:gd name="connsiteY6" fmla="*/ 101 h 85404"/>
                <a:gd name="connsiteX7" fmla="*/ 2734 w 106612"/>
                <a:gd name="connsiteY7" fmla="*/ 29065 h 85404"/>
                <a:gd name="connsiteX8" fmla="*/ 7254 w 106612"/>
                <a:gd name="connsiteY8" fmla="*/ 31664 h 85404"/>
                <a:gd name="connsiteX9" fmla="*/ 11587 w 106612"/>
                <a:gd name="connsiteY9" fmla="*/ 29250 h 85404"/>
                <a:gd name="connsiteX10" fmla="*/ 38334 w 106612"/>
                <a:gd name="connsiteY10" fmla="*/ 6785 h 85404"/>
                <a:gd name="connsiteX11" fmla="*/ 48882 w 106612"/>
                <a:gd name="connsiteY11" fmla="*/ 16068 h 85404"/>
                <a:gd name="connsiteX12" fmla="*/ 44550 w 106612"/>
                <a:gd name="connsiteY12" fmla="*/ 36491 h 85404"/>
                <a:gd name="connsiteX13" fmla="*/ 38146 w 106612"/>
                <a:gd name="connsiteY13" fmla="*/ 61927 h 85404"/>
                <a:gd name="connsiteX14" fmla="*/ 22135 w 106612"/>
                <a:gd name="connsiteY14" fmla="*/ 78822 h 85404"/>
                <a:gd name="connsiteX15" fmla="*/ 13094 w 106612"/>
                <a:gd name="connsiteY15" fmla="*/ 76037 h 85404"/>
                <a:gd name="connsiteX16" fmla="*/ 23265 w 106612"/>
                <a:gd name="connsiteY16" fmla="*/ 63226 h 85404"/>
                <a:gd name="connsiteX17" fmla="*/ 13847 w 106612"/>
                <a:gd name="connsiteY17" fmla="*/ 54686 h 85404"/>
                <a:gd name="connsiteX18" fmla="*/ 285 w 106612"/>
                <a:gd name="connsiteY18" fmla="*/ 69168 h 85404"/>
                <a:gd name="connsiteX19" fmla="*/ 21758 w 106612"/>
                <a:gd name="connsiteY19" fmla="*/ 85506 h 85404"/>
                <a:gd name="connsiteX20" fmla="*/ 41913 w 106612"/>
                <a:gd name="connsiteY20" fmla="*/ 74181 h 85404"/>
                <a:gd name="connsiteX21" fmla="*/ 67907 w 106612"/>
                <a:gd name="connsiteY21" fmla="*/ 85506 h 85404"/>
                <a:gd name="connsiteX22" fmla="*/ 104449 w 106612"/>
                <a:gd name="connsiteY22" fmla="*/ 56543 h 85404"/>
                <a:gd name="connsiteX23" fmla="*/ 99928 w 106612"/>
                <a:gd name="connsiteY23" fmla="*/ 53943 h 85404"/>
                <a:gd name="connsiteX24" fmla="*/ 95596 w 106612"/>
                <a:gd name="connsiteY24" fmla="*/ 56357 h 85404"/>
                <a:gd name="connsiteX25" fmla="*/ 68849 w 106612"/>
                <a:gd name="connsiteY25" fmla="*/ 78822 h 85404"/>
                <a:gd name="connsiteX26" fmla="*/ 58300 w 106612"/>
                <a:gd name="connsiteY26" fmla="*/ 69539 h 85404"/>
                <a:gd name="connsiteX27" fmla="*/ 62444 w 106612"/>
                <a:gd name="connsiteY27" fmla="*/ 48930 h 85404"/>
                <a:gd name="connsiteX28" fmla="*/ 69037 w 106612"/>
                <a:gd name="connsiteY28" fmla="*/ 23680 h 85404"/>
                <a:gd name="connsiteX29" fmla="*/ 85048 w 106612"/>
                <a:gd name="connsiteY29" fmla="*/ 6785 h 85404"/>
                <a:gd name="connsiteX30" fmla="*/ 94089 w 106612"/>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4089" y="9570"/>
                  </a:moveTo>
                  <a:cubicBezTo>
                    <a:pt x="87308" y="11427"/>
                    <a:pt x="83917" y="17739"/>
                    <a:pt x="83917" y="22381"/>
                  </a:cubicBezTo>
                  <a:cubicBezTo>
                    <a:pt x="83917" y="26465"/>
                    <a:pt x="87120" y="30921"/>
                    <a:pt x="93336" y="30921"/>
                  </a:cubicBezTo>
                  <a:cubicBezTo>
                    <a:pt x="99928" y="30921"/>
                    <a:pt x="106898" y="25537"/>
                    <a:pt x="106898" y="16439"/>
                  </a:cubicBezTo>
                  <a:cubicBezTo>
                    <a:pt x="106898" y="6599"/>
                    <a:pt x="96914" y="101"/>
                    <a:pt x="85424" y="101"/>
                  </a:cubicBezTo>
                  <a:cubicBezTo>
                    <a:pt x="74688" y="101"/>
                    <a:pt x="67718" y="8085"/>
                    <a:pt x="65270" y="11427"/>
                  </a:cubicBezTo>
                  <a:cubicBezTo>
                    <a:pt x="60561" y="3629"/>
                    <a:pt x="50012" y="101"/>
                    <a:pt x="39276" y="101"/>
                  </a:cubicBezTo>
                  <a:cubicBezTo>
                    <a:pt x="15542" y="101"/>
                    <a:pt x="2734" y="22938"/>
                    <a:pt x="2734" y="29065"/>
                  </a:cubicBezTo>
                  <a:cubicBezTo>
                    <a:pt x="2734" y="31664"/>
                    <a:pt x="5559" y="31664"/>
                    <a:pt x="7254" y="31664"/>
                  </a:cubicBezTo>
                  <a:cubicBezTo>
                    <a:pt x="9515" y="31664"/>
                    <a:pt x="10833" y="31664"/>
                    <a:pt x="11587" y="29250"/>
                  </a:cubicBezTo>
                  <a:cubicBezTo>
                    <a:pt x="17049" y="12355"/>
                    <a:pt x="30611" y="6785"/>
                    <a:pt x="38334" y="6785"/>
                  </a:cubicBezTo>
                  <a:cubicBezTo>
                    <a:pt x="45492" y="6785"/>
                    <a:pt x="48882" y="10127"/>
                    <a:pt x="48882" y="16068"/>
                  </a:cubicBezTo>
                  <a:cubicBezTo>
                    <a:pt x="48882" y="19596"/>
                    <a:pt x="46245" y="29807"/>
                    <a:pt x="44550" y="36491"/>
                  </a:cubicBezTo>
                  <a:lnTo>
                    <a:pt x="38146" y="61927"/>
                  </a:lnTo>
                  <a:cubicBezTo>
                    <a:pt x="35320" y="73252"/>
                    <a:pt x="28539" y="78822"/>
                    <a:pt x="22135" y="78822"/>
                  </a:cubicBezTo>
                  <a:cubicBezTo>
                    <a:pt x="21193" y="78822"/>
                    <a:pt x="16861" y="78822"/>
                    <a:pt x="13094" y="76037"/>
                  </a:cubicBezTo>
                  <a:cubicBezTo>
                    <a:pt x="19875" y="74181"/>
                    <a:pt x="23265" y="67868"/>
                    <a:pt x="23265" y="63226"/>
                  </a:cubicBezTo>
                  <a:cubicBezTo>
                    <a:pt x="23265" y="59142"/>
                    <a:pt x="20063" y="54686"/>
                    <a:pt x="13847" y="54686"/>
                  </a:cubicBezTo>
                  <a:cubicBezTo>
                    <a:pt x="7254" y="54686"/>
                    <a:pt x="285" y="60070"/>
                    <a:pt x="285" y="69168"/>
                  </a:cubicBezTo>
                  <a:cubicBezTo>
                    <a:pt x="285" y="79008"/>
                    <a:pt x="10268" y="85506"/>
                    <a:pt x="21758" y="85506"/>
                  </a:cubicBezTo>
                  <a:cubicBezTo>
                    <a:pt x="32495" y="85506"/>
                    <a:pt x="39464" y="77522"/>
                    <a:pt x="41913" y="74181"/>
                  </a:cubicBezTo>
                  <a:cubicBezTo>
                    <a:pt x="46622" y="81978"/>
                    <a:pt x="57170" y="85506"/>
                    <a:pt x="67907" y="85506"/>
                  </a:cubicBezTo>
                  <a:cubicBezTo>
                    <a:pt x="91640" y="85506"/>
                    <a:pt x="104449" y="62669"/>
                    <a:pt x="104449" y="56543"/>
                  </a:cubicBezTo>
                  <a:cubicBezTo>
                    <a:pt x="104449" y="53943"/>
                    <a:pt x="101623" y="53943"/>
                    <a:pt x="99928" y="53943"/>
                  </a:cubicBezTo>
                  <a:cubicBezTo>
                    <a:pt x="97668" y="53943"/>
                    <a:pt x="96349" y="53943"/>
                    <a:pt x="95596" y="56357"/>
                  </a:cubicBezTo>
                  <a:cubicBezTo>
                    <a:pt x="90133" y="73252"/>
                    <a:pt x="76571" y="78822"/>
                    <a:pt x="68849" y="78822"/>
                  </a:cubicBezTo>
                  <a:cubicBezTo>
                    <a:pt x="61691" y="78822"/>
                    <a:pt x="58300" y="75480"/>
                    <a:pt x="58300" y="69539"/>
                  </a:cubicBezTo>
                  <a:cubicBezTo>
                    <a:pt x="58300" y="65640"/>
                    <a:pt x="60749" y="55800"/>
                    <a:pt x="62444" y="48930"/>
                  </a:cubicBezTo>
                  <a:cubicBezTo>
                    <a:pt x="63763" y="44103"/>
                    <a:pt x="68095" y="26651"/>
                    <a:pt x="69037" y="23680"/>
                  </a:cubicBezTo>
                  <a:cubicBezTo>
                    <a:pt x="71862" y="12541"/>
                    <a:pt x="78455" y="6785"/>
                    <a:pt x="85048" y="6785"/>
                  </a:cubicBezTo>
                  <a:cubicBezTo>
                    <a:pt x="85989" y="6785"/>
                    <a:pt x="90322" y="6785"/>
                    <a:pt x="94089" y="9570"/>
                  </a:cubicBezTo>
                  <a:close/>
                </a:path>
              </a:pathLst>
            </a:custGeom>
            <a:solidFill>
              <a:srgbClr val="000000"/>
            </a:solidFill>
            <a:ln w="18907" cap="flat">
              <a:noFill/>
              <a:prstDash val="solid"/>
              <a:miter/>
            </a:ln>
          </p:spPr>
          <p:txBody>
            <a:bodyPr rtlCol="0" anchor="ctr"/>
            <a:lstStyle/>
            <a:p>
              <a:endParaRPr lang="en-CN"/>
            </a:p>
          </p:txBody>
        </p:sp>
        <p:sp>
          <p:nvSpPr>
            <p:cNvPr id="84" name="Freeform 83">
              <a:extLst>
                <a:ext uri="{FF2B5EF4-FFF2-40B4-BE49-F238E27FC236}">
                  <a16:creationId xmlns:a16="http://schemas.microsoft.com/office/drawing/2014/main" id="{1021112B-C1C2-D0CE-B9F6-34B5DD68B0F3}"/>
                </a:ext>
              </a:extLst>
            </p:cNvPr>
            <p:cNvSpPr/>
            <p:nvPr>
              <p:custDataLst>
                <p:tags r:id="rId190"/>
              </p:custDataLst>
            </p:nvPr>
          </p:nvSpPr>
          <p:spPr>
            <a:xfrm>
              <a:off x="10500670" y="3018876"/>
              <a:ext cx="54526" cy="119373"/>
            </a:xfrm>
            <a:custGeom>
              <a:avLst/>
              <a:gdLst>
                <a:gd name="connsiteX0" fmla="*/ 36815 w 39951"/>
                <a:gd name="connsiteY0" fmla="*/ 5036 h 87465"/>
                <a:gd name="connsiteX1" fmla="*/ 31541 w 39951"/>
                <a:gd name="connsiteY1" fmla="*/ 97 h 87465"/>
                <a:gd name="connsiteX2" fmla="*/ 24157 w 39951"/>
                <a:gd name="connsiteY2" fmla="*/ 7245 h 87465"/>
                <a:gd name="connsiteX3" fmla="*/ 29431 w 39951"/>
                <a:gd name="connsiteY3" fmla="*/ 12184 h 87465"/>
                <a:gd name="connsiteX4" fmla="*/ 36815 w 39951"/>
                <a:gd name="connsiteY4" fmla="*/ 5036 h 87465"/>
                <a:gd name="connsiteX5" fmla="*/ 9917 w 39951"/>
                <a:gd name="connsiteY5" fmla="*/ 71057 h 87465"/>
                <a:gd name="connsiteX6" fmla="*/ 8730 w 39951"/>
                <a:gd name="connsiteY6" fmla="*/ 76516 h 87465"/>
                <a:gd name="connsiteX7" fmla="*/ 21256 w 39951"/>
                <a:gd name="connsiteY7" fmla="*/ 87563 h 87465"/>
                <a:gd name="connsiteX8" fmla="*/ 40243 w 39951"/>
                <a:gd name="connsiteY8" fmla="*/ 67678 h 87465"/>
                <a:gd name="connsiteX9" fmla="*/ 38133 w 39951"/>
                <a:gd name="connsiteY9" fmla="*/ 65989 h 87465"/>
                <a:gd name="connsiteX10" fmla="*/ 35628 w 39951"/>
                <a:gd name="connsiteY10" fmla="*/ 68198 h 87465"/>
                <a:gd name="connsiteX11" fmla="*/ 21652 w 39951"/>
                <a:gd name="connsiteY11" fmla="*/ 83924 h 87465"/>
                <a:gd name="connsiteX12" fmla="*/ 18355 w 39951"/>
                <a:gd name="connsiteY12" fmla="*/ 79375 h 87465"/>
                <a:gd name="connsiteX13" fmla="*/ 20465 w 39951"/>
                <a:gd name="connsiteY13" fmla="*/ 71057 h 87465"/>
                <a:gd name="connsiteX14" fmla="*/ 24684 w 39951"/>
                <a:gd name="connsiteY14" fmla="*/ 60660 h 87465"/>
                <a:gd name="connsiteX15" fmla="*/ 31145 w 39951"/>
                <a:gd name="connsiteY15" fmla="*/ 44155 h 87465"/>
                <a:gd name="connsiteX16" fmla="*/ 31936 w 39951"/>
                <a:gd name="connsiteY16" fmla="*/ 39996 h 87465"/>
                <a:gd name="connsiteX17" fmla="*/ 19410 w 39951"/>
                <a:gd name="connsiteY17" fmla="*/ 28949 h 87465"/>
                <a:gd name="connsiteX18" fmla="*/ 292 w 39951"/>
                <a:gd name="connsiteY18" fmla="*/ 48833 h 87465"/>
                <a:gd name="connsiteX19" fmla="*/ 2533 w 39951"/>
                <a:gd name="connsiteY19" fmla="*/ 50523 h 87465"/>
                <a:gd name="connsiteX20" fmla="*/ 4906 w 39951"/>
                <a:gd name="connsiteY20" fmla="*/ 48444 h 87465"/>
                <a:gd name="connsiteX21" fmla="*/ 19015 w 39951"/>
                <a:gd name="connsiteY21" fmla="*/ 32588 h 87465"/>
                <a:gd name="connsiteX22" fmla="*/ 22311 w 39951"/>
                <a:gd name="connsiteY22" fmla="*/ 37137 h 87465"/>
                <a:gd name="connsiteX23" fmla="*/ 18224 w 39951"/>
                <a:gd name="connsiteY23" fmla="*/ 50133 h 87465"/>
                <a:gd name="connsiteX24" fmla="*/ 9917 w 39951"/>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51" h="87465">
                  <a:moveTo>
                    <a:pt x="36815" y="5036"/>
                  </a:moveTo>
                  <a:cubicBezTo>
                    <a:pt x="36815" y="2956"/>
                    <a:pt x="35233" y="97"/>
                    <a:pt x="31541" y="97"/>
                  </a:cubicBezTo>
                  <a:cubicBezTo>
                    <a:pt x="27981" y="97"/>
                    <a:pt x="24157" y="3476"/>
                    <a:pt x="24157" y="7245"/>
                  </a:cubicBezTo>
                  <a:cubicBezTo>
                    <a:pt x="24157" y="9454"/>
                    <a:pt x="25871" y="12184"/>
                    <a:pt x="29431" y="12184"/>
                  </a:cubicBezTo>
                  <a:cubicBezTo>
                    <a:pt x="33255" y="12184"/>
                    <a:pt x="36815" y="8545"/>
                    <a:pt x="36815" y="5036"/>
                  </a:cubicBezTo>
                  <a:close/>
                  <a:moveTo>
                    <a:pt x="9917" y="71057"/>
                  </a:moveTo>
                  <a:cubicBezTo>
                    <a:pt x="9389" y="72747"/>
                    <a:pt x="8730" y="74306"/>
                    <a:pt x="8730" y="76516"/>
                  </a:cubicBezTo>
                  <a:cubicBezTo>
                    <a:pt x="8730" y="82624"/>
                    <a:pt x="14004" y="87563"/>
                    <a:pt x="21256" y="87563"/>
                  </a:cubicBezTo>
                  <a:cubicBezTo>
                    <a:pt x="34442" y="87563"/>
                    <a:pt x="40243" y="69628"/>
                    <a:pt x="40243" y="67678"/>
                  </a:cubicBezTo>
                  <a:cubicBezTo>
                    <a:pt x="40243" y="65989"/>
                    <a:pt x="38529" y="65989"/>
                    <a:pt x="38133" y="65989"/>
                  </a:cubicBezTo>
                  <a:cubicBezTo>
                    <a:pt x="36287" y="65989"/>
                    <a:pt x="36156" y="66768"/>
                    <a:pt x="35628" y="68198"/>
                  </a:cubicBezTo>
                  <a:cubicBezTo>
                    <a:pt x="32596" y="78595"/>
                    <a:pt x="26794" y="83924"/>
                    <a:pt x="21652" y="83924"/>
                  </a:cubicBezTo>
                  <a:cubicBezTo>
                    <a:pt x="19015" y="83924"/>
                    <a:pt x="18355" y="82234"/>
                    <a:pt x="18355" y="79375"/>
                  </a:cubicBezTo>
                  <a:cubicBezTo>
                    <a:pt x="18355" y="76386"/>
                    <a:pt x="19278" y="73916"/>
                    <a:pt x="20465" y="71057"/>
                  </a:cubicBezTo>
                  <a:cubicBezTo>
                    <a:pt x="21784" y="67548"/>
                    <a:pt x="23234" y="64039"/>
                    <a:pt x="24684" y="60660"/>
                  </a:cubicBezTo>
                  <a:cubicBezTo>
                    <a:pt x="25871" y="57541"/>
                    <a:pt x="30618" y="45714"/>
                    <a:pt x="31145" y="44155"/>
                  </a:cubicBezTo>
                  <a:cubicBezTo>
                    <a:pt x="31541" y="42855"/>
                    <a:pt x="31936" y="41296"/>
                    <a:pt x="31936" y="39996"/>
                  </a:cubicBezTo>
                  <a:cubicBezTo>
                    <a:pt x="31936" y="33888"/>
                    <a:pt x="26662" y="28949"/>
                    <a:pt x="19410" y="28949"/>
                  </a:cubicBezTo>
                  <a:cubicBezTo>
                    <a:pt x="6357" y="28949"/>
                    <a:pt x="292" y="46624"/>
                    <a:pt x="292" y="48833"/>
                  </a:cubicBezTo>
                  <a:cubicBezTo>
                    <a:pt x="292" y="50523"/>
                    <a:pt x="2138" y="50523"/>
                    <a:pt x="2533" y="50523"/>
                  </a:cubicBezTo>
                  <a:cubicBezTo>
                    <a:pt x="4379" y="50523"/>
                    <a:pt x="4511" y="49873"/>
                    <a:pt x="4906" y="48444"/>
                  </a:cubicBezTo>
                  <a:cubicBezTo>
                    <a:pt x="8335" y="37267"/>
                    <a:pt x="14136" y="32588"/>
                    <a:pt x="19015" y="32588"/>
                  </a:cubicBezTo>
                  <a:cubicBezTo>
                    <a:pt x="21124" y="32588"/>
                    <a:pt x="22311" y="33628"/>
                    <a:pt x="22311" y="37137"/>
                  </a:cubicBezTo>
                  <a:cubicBezTo>
                    <a:pt x="22311" y="40126"/>
                    <a:pt x="21520" y="42075"/>
                    <a:pt x="18224" y="50133"/>
                  </a:cubicBezTo>
                  <a:lnTo>
                    <a:pt x="9917" y="71057"/>
                  </a:lnTo>
                  <a:close/>
                </a:path>
              </a:pathLst>
            </a:custGeom>
            <a:solidFill>
              <a:srgbClr val="000000"/>
            </a:solidFill>
            <a:ln w="18907" cap="flat">
              <a:noFill/>
              <a:prstDash val="solid"/>
              <a:miter/>
            </a:ln>
          </p:spPr>
          <p:txBody>
            <a:bodyPr rtlCol="0" anchor="ctr"/>
            <a:lstStyle/>
            <a:p>
              <a:endParaRPr lang="en-CN"/>
            </a:p>
          </p:txBody>
        </p:sp>
        <p:sp>
          <p:nvSpPr>
            <p:cNvPr id="85" name="Freeform 84">
              <a:extLst>
                <a:ext uri="{FF2B5EF4-FFF2-40B4-BE49-F238E27FC236}">
                  <a16:creationId xmlns:a16="http://schemas.microsoft.com/office/drawing/2014/main" id="{D48AEED5-F0ED-DDB8-B73B-41324AD9E2A5}"/>
                </a:ext>
              </a:extLst>
            </p:cNvPr>
            <p:cNvSpPr/>
            <p:nvPr>
              <p:custDataLst>
                <p:tags r:id="rId191"/>
              </p:custDataLst>
            </p:nvPr>
          </p:nvSpPr>
          <p:spPr>
            <a:xfrm>
              <a:off x="10503190" y="3180645"/>
              <a:ext cx="92496" cy="124872"/>
            </a:xfrm>
            <a:custGeom>
              <a:avLst/>
              <a:gdLst>
                <a:gd name="connsiteX0" fmla="*/ 67537 w 67772"/>
                <a:gd name="connsiteY0" fmla="*/ 4003 h 91494"/>
                <a:gd name="connsiteX1" fmla="*/ 68064 w 67772"/>
                <a:gd name="connsiteY1" fmla="*/ 1923 h 91494"/>
                <a:gd name="connsiteX2" fmla="*/ 65954 w 67772"/>
                <a:gd name="connsiteY2" fmla="*/ 104 h 91494"/>
                <a:gd name="connsiteX3" fmla="*/ 49077 w 67772"/>
                <a:gd name="connsiteY3" fmla="*/ 1403 h 91494"/>
                <a:gd name="connsiteX4" fmla="*/ 46176 w 67772"/>
                <a:gd name="connsiteY4" fmla="*/ 4392 h 91494"/>
                <a:gd name="connsiteX5" fmla="*/ 49605 w 67772"/>
                <a:gd name="connsiteY5" fmla="*/ 6212 h 91494"/>
                <a:gd name="connsiteX6" fmla="*/ 55934 w 67772"/>
                <a:gd name="connsiteY6" fmla="*/ 8161 h 91494"/>
                <a:gd name="connsiteX7" fmla="*/ 55406 w 67772"/>
                <a:gd name="connsiteY7" fmla="*/ 11021 h 91494"/>
                <a:gd name="connsiteX8" fmla="*/ 47891 w 67772"/>
                <a:gd name="connsiteY8" fmla="*/ 40652 h 91494"/>
                <a:gd name="connsiteX9" fmla="*/ 34310 w 67772"/>
                <a:gd name="connsiteY9" fmla="*/ 32984 h 91494"/>
                <a:gd name="connsiteX10" fmla="*/ 292 w 67772"/>
                <a:gd name="connsiteY10" fmla="*/ 70024 h 91494"/>
                <a:gd name="connsiteX11" fmla="*/ 20201 w 67772"/>
                <a:gd name="connsiteY11" fmla="*/ 91598 h 91494"/>
                <a:gd name="connsiteX12" fmla="*/ 38925 w 67772"/>
                <a:gd name="connsiteY12" fmla="*/ 82501 h 91494"/>
                <a:gd name="connsiteX13" fmla="*/ 52505 w 67772"/>
                <a:gd name="connsiteY13" fmla="*/ 91598 h 91494"/>
                <a:gd name="connsiteX14" fmla="*/ 62922 w 67772"/>
                <a:gd name="connsiteY14" fmla="*/ 84710 h 91494"/>
                <a:gd name="connsiteX15" fmla="*/ 67537 w 67772"/>
                <a:gd name="connsiteY15" fmla="*/ 71714 h 91494"/>
                <a:gd name="connsiteX16" fmla="*/ 65427 w 67772"/>
                <a:gd name="connsiteY16" fmla="*/ 70024 h 91494"/>
                <a:gd name="connsiteX17" fmla="*/ 62526 w 67772"/>
                <a:gd name="connsiteY17" fmla="*/ 74053 h 91494"/>
                <a:gd name="connsiteX18" fmla="*/ 52901 w 67772"/>
                <a:gd name="connsiteY18" fmla="*/ 87959 h 91494"/>
                <a:gd name="connsiteX19" fmla="*/ 48550 w 67772"/>
                <a:gd name="connsiteY19" fmla="*/ 81591 h 91494"/>
                <a:gd name="connsiteX20" fmla="*/ 49209 w 67772"/>
                <a:gd name="connsiteY20" fmla="*/ 76262 h 91494"/>
                <a:gd name="connsiteX21" fmla="*/ 67537 w 67772"/>
                <a:gd name="connsiteY21" fmla="*/ 4003 h 91494"/>
                <a:gd name="connsiteX22" fmla="*/ 39452 w 67772"/>
                <a:gd name="connsiteY22" fmla="*/ 74053 h 91494"/>
                <a:gd name="connsiteX23" fmla="*/ 32727 w 67772"/>
                <a:gd name="connsiteY23" fmla="*/ 82761 h 91494"/>
                <a:gd name="connsiteX24" fmla="*/ 20597 w 67772"/>
                <a:gd name="connsiteY24" fmla="*/ 87959 h 91494"/>
                <a:gd name="connsiteX25" fmla="*/ 10972 w 67772"/>
                <a:gd name="connsiteY25" fmla="*/ 75353 h 91494"/>
                <a:gd name="connsiteX26" fmla="*/ 17828 w 67772"/>
                <a:gd name="connsiteY26" fmla="*/ 48970 h 91494"/>
                <a:gd name="connsiteX27" fmla="*/ 34310 w 67772"/>
                <a:gd name="connsiteY27" fmla="*/ 36623 h 91494"/>
                <a:gd name="connsiteX28" fmla="*/ 46045 w 67772"/>
                <a:gd name="connsiteY28" fmla="*/ 47930 h 91494"/>
                <a:gd name="connsiteX29" fmla="*/ 45649 w 67772"/>
                <a:gd name="connsiteY29" fmla="*/ 49750 h 91494"/>
                <a:gd name="connsiteX30" fmla="*/ 39452 w 67772"/>
                <a:gd name="connsiteY30" fmla="*/ 74053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772" h="91494">
                  <a:moveTo>
                    <a:pt x="67537" y="4003"/>
                  </a:moveTo>
                  <a:cubicBezTo>
                    <a:pt x="67668" y="3743"/>
                    <a:pt x="68064" y="2053"/>
                    <a:pt x="68064" y="1923"/>
                  </a:cubicBezTo>
                  <a:cubicBezTo>
                    <a:pt x="68064" y="1273"/>
                    <a:pt x="67537" y="104"/>
                    <a:pt x="65954" y="104"/>
                  </a:cubicBezTo>
                  <a:cubicBezTo>
                    <a:pt x="63317" y="104"/>
                    <a:pt x="52374" y="1143"/>
                    <a:pt x="49077" y="1403"/>
                  </a:cubicBezTo>
                  <a:cubicBezTo>
                    <a:pt x="48022" y="1533"/>
                    <a:pt x="46176" y="1663"/>
                    <a:pt x="46176" y="4392"/>
                  </a:cubicBezTo>
                  <a:cubicBezTo>
                    <a:pt x="46176" y="6212"/>
                    <a:pt x="48022" y="6212"/>
                    <a:pt x="49605" y="6212"/>
                  </a:cubicBezTo>
                  <a:cubicBezTo>
                    <a:pt x="55934" y="6212"/>
                    <a:pt x="55934" y="7122"/>
                    <a:pt x="55934" y="8161"/>
                  </a:cubicBezTo>
                  <a:cubicBezTo>
                    <a:pt x="55934" y="9071"/>
                    <a:pt x="55670" y="9851"/>
                    <a:pt x="55406" y="11021"/>
                  </a:cubicBezTo>
                  <a:lnTo>
                    <a:pt x="47891" y="40652"/>
                  </a:lnTo>
                  <a:cubicBezTo>
                    <a:pt x="45122" y="36364"/>
                    <a:pt x="40639" y="32984"/>
                    <a:pt x="34310" y="32984"/>
                  </a:cubicBezTo>
                  <a:cubicBezTo>
                    <a:pt x="17432" y="32984"/>
                    <a:pt x="292" y="51309"/>
                    <a:pt x="292" y="70024"/>
                  </a:cubicBezTo>
                  <a:cubicBezTo>
                    <a:pt x="292" y="82631"/>
                    <a:pt x="8862" y="91598"/>
                    <a:pt x="20201" y="91598"/>
                  </a:cubicBezTo>
                  <a:cubicBezTo>
                    <a:pt x="27321" y="91598"/>
                    <a:pt x="33650" y="87569"/>
                    <a:pt x="38925" y="82501"/>
                  </a:cubicBezTo>
                  <a:cubicBezTo>
                    <a:pt x="41430" y="90299"/>
                    <a:pt x="49077" y="91598"/>
                    <a:pt x="52505" y="91598"/>
                  </a:cubicBezTo>
                  <a:cubicBezTo>
                    <a:pt x="57252" y="91598"/>
                    <a:pt x="60548" y="88739"/>
                    <a:pt x="62922" y="84710"/>
                  </a:cubicBezTo>
                  <a:cubicBezTo>
                    <a:pt x="65823" y="79641"/>
                    <a:pt x="67537" y="72234"/>
                    <a:pt x="67537" y="71714"/>
                  </a:cubicBezTo>
                  <a:cubicBezTo>
                    <a:pt x="67537" y="70024"/>
                    <a:pt x="65823" y="70024"/>
                    <a:pt x="65427" y="70024"/>
                  </a:cubicBezTo>
                  <a:cubicBezTo>
                    <a:pt x="63581" y="70024"/>
                    <a:pt x="63449" y="70544"/>
                    <a:pt x="62526" y="74053"/>
                  </a:cubicBezTo>
                  <a:cubicBezTo>
                    <a:pt x="60944" y="80291"/>
                    <a:pt x="58439" y="87959"/>
                    <a:pt x="52901" y="87959"/>
                  </a:cubicBezTo>
                  <a:cubicBezTo>
                    <a:pt x="49473" y="87959"/>
                    <a:pt x="48550" y="85100"/>
                    <a:pt x="48550" y="81591"/>
                  </a:cubicBezTo>
                  <a:cubicBezTo>
                    <a:pt x="48550" y="79122"/>
                    <a:pt x="48813" y="77952"/>
                    <a:pt x="49209" y="76262"/>
                  </a:cubicBezTo>
                  <a:lnTo>
                    <a:pt x="67537" y="4003"/>
                  </a:lnTo>
                  <a:close/>
                  <a:moveTo>
                    <a:pt x="39452" y="74053"/>
                  </a:moveTo>
                  <a:cubicBezTo>
                    <a:pt x="38529" y="77692"/>
                    <a:pt x="35628" y="80291"/>
                    <a:pt x="32727" y="82761"/>
                  </a:cubicBezTo>
                  <a:cubicBezTo>
                    <a:pt x="31541" y="83800"/>
                    <a:pt x="26267" y="87959"/>
                    <a:pt x="20597" y="87959"/>
                  </a:cubicBezTo>
                  <a:cubicBezTo>
                    <a:pt x="15718" y="87959"/>
                    <a:pt x="10972" y="84580"/>
                    <a:pt x="10972" y="75353"/>
                  </a:cubicBezTo>
                  <a:cubicBezTo>
                    <a:pt x="10972" y="68465"/>
                    <a:pt x="14795" y="54169"/>
                    <a:pt x="17828" y="48970"/>
                  </a:cubicBezTo>
                  <a:cubicBezTo>
                    <a:pt x="23893" y="38573"/>
                    <a:pt x="30618" y="36623"/>
                    <a:pt x="34310" y="36623"/>
                  </a:cubicBezTo>
                  <a:cubicBezTo>
                    <a:pt x="43539" y="36623"/>
                    <a:pt x="46045" y="46501"/>
                    <a:pt x="46045" y="47930"/>
                  </a:cubicBezTo>
                  <a:cubicBezTo>
                    <a:pt x="46045" y="48450"/>
                    <a:pt x="45781" y="49360"/>
                    <a:pt x="45649" y="49750"/>
                  </a:cubicBezTo>
                  <a:lnTo>
                    <a:pt x="39452" y="74053"/>
                  </a:lnTo>
                  <a:close/>
                </a:path>
              </a:pathLst>
            </a:custGeom>
            <a:solidFill>
              <a:srgbClr val="000000"/>
            </a:solidFill>
            <a:ln w="18907" cap="flat">
              <a:noFill/>
              <a:prstDash val="solid"/>
              <a:miter/>
            </a:ln>
          </p:spPr>
          <p:txBody>
            <a:bodyPr rtlCol="0" anchor="ctr"/>
            <a:lstStyle/>
            <a:p>
              <a:endParaRPr lang="en-CN"/>
            </a:p>
          </p:txBody>
        </p:sp>
        <p:sp>
          <p:nvSpPr>
            <p:cNvPr id="86" name="Freeform 85">
              <a:extLst>
                <a:ext uri="{FF2B5EF4-FFF2-40B4-BE49-F238E27FC236}">
                  <a16:creationId xmlns:a16="http://schemas.microsoft.com/office/drawing/2014/main" id="{014FC806-5B8A-ADDA-672B-BFEF01DE936B}"/>
                </a:ext>
              </a:extLst>
            </p:cNvPr>
            <p:cNvSpPr/>
            <p:nvPr>
              <p:custDataLst>
                <p:tags r:id="rId192"/>
              </p:custDataLst>
            </p:nvPr>
          </p:nvSpPr>
          <p:spPr>
            <a:xfrm>
              <a:off x="10634192" y="3214241"/>
              <a:ext cx="30078" cy="75765"/>
            </a:xfrm>
            <a:custGeom>
              <a:avLst/>
              <a:gdLst>
                <a:gd name="connsiteX0" fmla="*/ 22335 w 22038"/>
                <a:gd name="connsiteY0" fmla="*/ 19596 h 55513"/>
                <a:gd name="connsiteX1" fmla="*/ 10279 w 22038"/>
                <a:gd name="connsiteY1" fmla="*/ 101 h 55513"/>
                <a:gd name="connsiteX2" fmla="*/ 296 w 22038"/>
                <a:gd name="connsiteY2" fmla="*/ 9941 h 55513"/>
                <a:gd name="connsiteX3" fmla="*/ 10279 w 22038"/>
                <a:gd name="connsiteY3" fmla="*/ 19781 h 55513"/>
                <a:gd name="connsiteX4" fmla="*/ 16872 w 22038"/>
                <a:gd name="connsiteY4" fmla="*/ 17368 h 55513"/>
                <a:gd name="connsiteX5" fmla="*/ 17814 w 22038"/>
                <a:gd name="connsiteY5" fmla="*/ 16811 h 55513"/>
                <a:gd name="connsiteX6" fmla="*/ 18191 w 22038"/>
                <a:gd name="connsiteY6" fmla="*/ 19596 h 55513"/>
                <a:gd name="connsiteX7" fmla="*/ 5382 w 22038"/>
                <a:gd name="connsiteY7" fmla="*/ 50601 h 55513"/>
                <a:gd name="connsiteX8" fmla="*/ 3310 w 22038"/>
                <a:gd name="connsiteY8" fmla="*/ 53572 h 55513"/>
                <a:gd name="connsiteX9" fmla="*/ 5194 w 22038"/>
                <a:gd name="connsiteY9" fmla="*/ 55614 h 55513"/>
                <a:gd name="connsiteX10" fmla="*/ 22335 w 22038"/>
                <a:gd name="connsiteY10" fmla="*/ 19596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38" h="55513">
                  <a:moveTo>
                    <a:pt x="22335" y="19596"/>
                  </a:moveTo>
                  <a:cubicBezTo>
                    <a:pt x="22335" y="7342"/>
                    <a:pt x="17626" y="101"/>
                    <a:pt x="10279" y="101"/>
                  </a:cubicBezTo>
                  <a:cubicBezTo>
                    <a:pt x="4063" y="101"/>
                    <a:pt x="296" y="4743"/>
                    <a:pt x="296" y="9941"/>
                  </a:cubicBezTo>
                  <a:cubicBezTo>
                    <a:pt x="296" y="14954"/>
                    <a:pt x="4063" y="19781"/>
                    <a:pt x="10279" y="19781"/>
                  </a:cubicBezTo>
                  <a:cubicBezTo>
                    <a:pt x="12540" y="19781"/>
                    <a:pt x="14988" y="19039"/>
                    <a:pt x="16872" y="17368"/>
                  </a:cubicBezTo>
                  <a:cubicBezTo>
                    <a:pt x="17437" y="16996"/>
                    <a:pt x="17626" y="16811"/>
                    <a:pt x="17814" y="16811"/>
                  </a:cubicBezTo>
                  <a:cubicBezTo>
                    <a:pt x="18002" y="16811"/>
                    <a:pt x="18191" y="16996"/>
                    <a:pt x="18191" y="19596"/>
                  </a:cubicBezTo>
                  <a:cubicBezTo>
                    <a:pt x="18191" y="33335"/>
                    <a:pt x="11598" y="44475"/>
                    <a:pt x="5382" y="50601"/>
                  </a:cubicBezTo>
                  <a:cubicBezTo>
                    <a:pt x="3310" y="52644"/>
                    <a:pt x="3310" y="53015"/>
                    <a:pt x="3310" y="53572"/>
                  </a:cubicBezTo>
                  <a:cubicBezTo>
                    <a:pt x="3310" y="54872"/>
                    <a:pt x="4252" y="55614"/>
                    <a:pt x="5194" y="55614"/>
                  </a:cubicBezTo>
                  <a:cubicBezTo>
                    <a:pt x="7266" y="55614"/>
                    <a:pt x="22335" y="41318"/>
                    <a:pt x="22335" y="19596"/>
                  </a:cubicBezTo>
                  <a:close/>
                </a:path>
              </a:pathLst>
            </a:custGeom>
            <a:solidFill>
              <a:srgbClr val="000000"/>
            </a:solidFill>
            <a:ln w="18907" cap="flat">
              <a:noFill/>
              <a:prstDash val="solid"/>
              <a:miter/>
            </a:ln>
          </p:spPr>
          <p:txBody>
            <a:bodyPr rtlCol="0" anchor="ctr"/>
            <a:lstStyle/>
            <a:p>
              <a:endParaRPr lang="en-CN"/>
            </a:p>
          </p:txBody>
        </p:sp>
        <p:sp>
          <p:nvSpPr>
            <p:cNvPr id="87" name="Freeform 86">
              <a:extLst>
                <a:ext uri="{FF2B5EF4-FFF2-40B4-BE49-F238E27FC236}">
                  <a16:creationId xmlns:a16="http://schemas.microsoft.com/office/drawing/2014/main" id="{2CC6D636-9183-6ADD-D6D5-8F8835A56D99}"/>
                </a:ext>
              </a:extLst>
            </p:cNvPr>
            <p:cNvSpPr/>
            <p:nvPr>
              <p:custDataLst>
                <p:tags r:id="rId193"/>
              </p:custDataLst>
            </p:nvPr>
          </p:nvSpPr>
          <p:spPr>
            <a:xfrm>
              <a:off x="7517340" y="3538081"/>
              <a:ext cx="145505" cy="116560"/>
            </a:xfrm>
            <a:custGeom>
              <a:avLst/>
              <a:gdLst>
                <a:gd name="connsiteX0" fmla="*/ 93980 w 106612"/>
                <a:gd name="connsiteY0" fmla="*/ 9586 h 85404"/>
                <a:gd name="connsiteX1" fmla="*/ 83808 w 106612"/>
                <a:gd name="connsiteY1" fmla="*/ 22397 h 85404"/>
                <a:gd name="connsiteX2" fmla="*/ 93226 w 106612"/>
                <a:gd name="connsiteY2" fmla="*/ 30937 h 85404"/>
                <a:gd name="connsiteX3" fmla="*/ 106788 w 106612"/>
                <a:gd name="connsiteY3" fmla="*/ 16456 h 85404"/>
                <a:gd name="connsiteX4" fmla="*/ 85315 w 106612"/>
                <a:gd name="connsiteY4" fmla="*/ 117 h 85404"/>
                <a:gd name="connsiteX5" fmla="*/ 65161 w 106612"/>
                <a:gd name="connsiteY5" fmla="*/ 11443 h 85404"/>
                <a:gd name="connsiteX6" fmla="*/ 39167 w 106612"/>
                <a:gd name="connsiteY6" fmla="*/ 117 h 85404"/>
                <a:gd name="connsiteX7" fmla="*/ 2625 w 106612"/>
                <a:gd name="connsiteY7" fmla="*/ 29081 h 85404"/>
                <a:gd name="connsiteX8" fmla="*/ 7145 w 106612"/>
                <a:gd name="connsiteY8" fmla="*/ 31680 h 85404"/>
                <a:gd name="connsiteX9" fmla="*/ 11478 w 106612"/>
                <a:gd name="connsiteY9" fmla="*/ 29266 h 85404"/>
                <a:gd name="connsiteX10" fmla="*/ 38225 w 106612"/>
                <a:gd name="connsiteY10" fmla="*/ 6801 h 85404"/>
                <a:gd name="connsiteX11" fmla="*/ 48773 w 106612"/>
                <a:gd name="connsiteY11" fmla="*/ 16084 h 85404"/>
                <a:gd name="connsiteX12" fmla="*/ 44441 w 106612"/>
                <a:gd name="connsiteY12" fmla="*/ 36507 h 85404"/>
                <a:gd name="connsiteX13" fmla="*/ 38037 w 106612"/>
                <a:gd name="connsiteY13" fmla="*/ 61943 h 85404"/>
                <a:gd name="connsiteX14" fmla="*/ 22026 w 106612"/>
                <a:gd name="connsiteY14" fmla="*/ 78838 h 85404"/>
                <a:gd name="connsiteX15" fmla="*/ 12985 w 106612"/>
                <a:gd name="connsiteY15" fmla="*/ 76053 h 85404"/>
                <a:gd name="connsiteX16" fmla="*/ 23156 w 106612"/>
                <a:gd name="connsiteY16" fmla="*/ 63243 h 85404"/>
                <a:gd name="connsiteX17" fmla="*/ 13738 w 106612"/>
                <a:gd name="connsiteY17" fmla="*/ 54702 h 85404"/>
                <a:gd name="connsiteX18" fmla="*/ 176 w 106612"/>
                <a:gd name="connsiteY18" fmla="*/ 69184 h 85404"/>
                <a:gd name="connsiteX19" fmla="*/ 21649 w 106612"/>
                <a:gd name="connsiteY19" fmla="*/ 85522 h 85404"/>
                <a:gd name="connsiteX20" fmla="*/ 41804 w 106612"/>
                <a:gd name="connsiteY20" fmla="*/ 74197 h 85404"/>
                <a:gd name="connsiteX21" fmla="*/ 67798 w 106612"/>
                <a:gd name="connsiteY21" fmla="*/ 85522 h 85404"/>
                <a:gd name="connsiteX22" fmla="*/ 104340 w 106612"/>
                <a:gd name="connsiteY22" fmla="*/ 56559 h 85404"/>
                <a:gd name="connsiteX23" fmla="*/ 99819 w 106612"/>
                <a:gd name="connsiteY23" fmla="*/ 53959 h 85404"/>
                <a:gd name="connsiteX24" fmla="*/ 95487 w 106612"/>
                <a:gd name="connsiteY24" fmla="*/ 56373 h 85404"/>
                <a:gd name="connsiteX25" fmla="*/ 68739 w 106612"/>
                <a:gd name="connsiteY25" fmla="*/ 78838 h 85404"/>
                <a:gd name="connsiteX26" fmla="*/ 58191 w 106612"/>
                <a:gd name="connsiteY26" fmla="*/ 69555 h 85404"/>
                <a:gd name="connsiteX27" fmla="*/ 62335 w 106612"/>
                <a:gd name="connsiteY27" fmla="*/ 48947 h 85404"/>
                <a:gd name="connsiteX28" fmla="*/ 68928 w 106612"/>
                <a:gd name="connsiteY28" fmla="*/ 23697 h 85404"/>
                <a:gd name="connsiteX29" fmla="*/ 84939 w 106612"/>
                <a:gd name="connsiteY29" fmla="*/ 6801 h 85404"/>
                <a:gd name="connsiteX30" fmla="*/ 93980 w 106612"/>
                <a:gd name="connsiteY30" fmla="*/ 9586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3980" y="9586"/>
                  </a:moveTo>
                  <a:cubicBezTo>
                    <a:pt x="87199" y="11443"/>
                    <a:pt x="83808" y="17755"/>
                    <a:pt x="83808" y="22397"/>
                  </a:cubicBezTo>
                  <a:cubicBezTo>
                    <a:pt x="83808" y="26481"/>
                    <a:pt x="87011" y="30937"/>
                    <a:pt x="93226" y="30937"/>
                  </a:cubicBezTo>
                  <a:cubicBezTo>
                    <a:pt x="99819" y="30937"/>
                    <a:pt x="106788" y="25553"/>
                    <a:pt x="106788" y="16456"/>
                  </a:cubicBezTo>
                  <a:cubicBezTo>
                    <a:pt x="106788" y="6616"/>
                    <a:pt x="96805" y="117"/>
                    <a:pt x="85315" y="117"/>
                  </a:cubicBezTo>
                  <a:cubicBezTo>
                    <a:pt x="74579" y="117"/>
                    <a:pt x="67609" y="8101"/>
                    <a:pt x="65161" y="11443"/>
                  </a:cubicBezTo>
                  <a:cubicBezTo>
                    <a:pt x="60452" y="3645"/>
                    <a:pt x="49903" y="117"/>
                    <a:pt x="39167" y="117"/>
                  </a:cubicBezTo>
                  <a:cubicBezTo>
                    <a:pt x="15433" y="117"/>
                    <a:pt x="2625" y="22954"/>
                    <a:pt x="2625" y="29081"/>
                  </a:cubicBezTo>
                  <a:cubicBezTo>
                    <a:pt x="2625" y="31680"/>
                    <a:pt x="5450" y="31680"/>
                    <a:pt x="7145" y="31680"/>
                  </a:cubicBezTo>
                  <a:cubicBezTo>
                    <a:pt x="9406" y="31680"/>
                    <a:pt x="10724" y="31680"/>
                    <a:pt x="11478" y="29266"/>
                  </a:cubicBezTo>
                  <a:cubicBezTo>
                    <a:pt x="16940" y="12371"/>
                    <a:pt x="30502" y="6801"/>
                    <a:pt x="38225" y="6801"/>
                  </a:cubicBezTo>
                  <a:cubicBezTo>
                    <a:pt x="45383" y="6801"/>
                    <a:pt x="48773" y="10143"/>
                    <a:pt x="48773" y="16084"/>
                  </a:cubicBezTo>
                  <a:cubicBezTo>
                    <a:pt x="48773" y="19612"/>
                    <a:pt x="46136" y="29823"/>
                    <a:pt x="44441" y="36507"/>
                  </a:cubicBezTo>
                  <a:lnTo>
                    <a:pt x="38037" y="61943"/>
                  </a:lnTo>
                  <a:cubicBezTo>
                    <a:pt x="35211" y="73268"/>
                    <a:pt x="28430" y="78838"/>
                    <a:pt x="22026" y="78838"/>
                  </a:cubicBezTo>
                  <a:cubicBezTo>
                    <a:pt x="21084" y="78838"/>
                    <a:pt x="16752" y="78838"/>
                    <a:pt x="12985" y="76053"/>
                  </a:cubicBezTo>
                  <a:cubicBezTo>
                    <a:pt x="19766" y="74197"/>
                    <a:pt x="23156" y="67884"/>
                    <a:pt x="23156" y="63243"/>
                  </a:cubicBezTo>
                  <a:cubicBezTo>
                    <a:pt x="23156" y="59158"/>
                    <a:pt x="19954" y="54702"/>
                    <a:pt x="13738" y="54702"/>
                  </a:cubicBezTo>
                  <a:cubicBezTo>
                    <a:pt x="7145" y="54702"/>
                    <a:pt x="176" y="60086"/>
                    <a:pt x="176" y="69184"/>
                  </a:cubicBezTo>
                  <a:cubicBezTo>
                    <a:pt x="176" y="79024"/>
                    <a:pt x="10159" y="85522"/>
                    <a:pt x="21649" y="85522"/>
                  </a:cubicBezTo>
                  <a:cubicBezTo>
                    <a:pt x="32386" y="85522"/>
                    <a:pt x="39355" y="77539"/>
                    <a:pt x="41804" y="74197"/>
                  </a:cubicBezTo>
                  <a:cubicBezTo>
                    <a:pt x="46513" y="81995"/>
                    <a:pt x="57061" y="85522"/>
                    <a:pt x="67798" y="85522"/>
                  </a:cubicBezTo>
                  <a:cubicBezTo>
                    <a:pt x="91531" y="85522"/>
                    <a:pt x="104340" y="62686"/>
                    <a:pt x="104340" y="56559"/>
                  </a:cubicBezTo>
                  <a:cubicBezTo>
                    <a:pt x="104340" y="53959"/>
                    <a:pt x="101514" y="53959"/>
                    <a:pt x="99819" y="53959"/>
                  </a:cubicBezTo>
                  <a:cubicBezTo>
                    <a:pt x="97559" y="53959"/>
                    <a:pt x="96240" y="53959"/>
                    <a:pt x="95487" y="56373"/>
                  </a:cubicBezTo>
                  <a:cubicBezTo>
                    <a:pt x="90024" y="73268"/>
                    <a:pt x="76462" y="78838"/>
                    <a:pt x="68739" y="78838"/>
                  </a:cubicBezTo>
                  <a:cubicBezTo>
                    <a:pt x="61582" y="78838"/>
                    <a:pt x="58191" y="75496"/>
                    <a:pt x="58191" y="69555"/>
                  </a:cubicBezTo>
                  <a:cubicBezTo>
                    <a:pt x="58191" y="65656"/>
                    <a:pt x="60640" y="55816"/>
                    <a:pt x="62335" y="48947"/>
                  </a:cubicBezTo>
                  <a:cubicBezTo>
                    <a:pt x="63654" y="44119"/>
                    <a:pt x="67986" y="26667"/>
                    <a:pt x="68928" y="23697"/>
                  </a:cubicBezTo>
                  <a:cubicBezTo>
                    <a:pt x="71753" y="12557"/>
                    <a:pt x="78346" y="6801"/>
                    <a:pt x="84939" y="6801"/>
                  </a:cubicBezTo>
                  <a:cubicBezTo>
                    <a:pt x="85880" y="6801"/>
                    <a:pt x="90213" y="6801"/>
                    <a:pt x="93980" y="9586"/>
                  </a:cubicBezTo>
                  <a:close/>
                </a:path>
              </a:pathLst>
            </a:custGeom>
            <a:solidFill>
              <a:srgbClr val="000000"/>
            </a:solidFill>
            <a:ln w="18907" cap="flat">
              <a:noFill/>
              <a:prstDash val="solid"/>
              <a:miter/>
            </a:ln>
          </p:spPr>
          <p:txBody>
            <a:bodyPr rtlCol="0" anchor="ctr"/>
            <a:lstStyle/>
            <a:p>
              <a:endParaRPr lang="en-CN"/>
            </a:p>
          </p:txBody>
        </p:sp>
        <p:sp>
          <p:nvSpPr>
            <p:cNvPr id="88" name="Freeform 87">
              <a:extLst>
                <a:ext uri="{FF2B5EF4-FFF2-40B4-BE49-F238E27FC236}">
                  <a16:creationId xmlns:a16="http://schemas.microsoft.com/office/drawing/2014/main" id="{9E36E249-870B-BFDD-2CDF-9EA86B8918DA}"/>
                </a:ext>
              </a:extLst>
            </p:cNvPr>
            <p:cNvSpPr/>
            <p:nvPr>
              <p:custDataLst>
                <p:tags r:id="rId194"/>
              </p:custDataLst>
            </p:nvPr>
          </p:nvSpPr>
          <p:spPr>
            <a:xfrm>
              <a:off x="7686350" y="3430213"/>
              <a:ext cx="83498" cy="121325"/>
            </a:xfrm>
            <a:custGeom>
              <a:avLst/>
              <a:gdLst>
                <a:gd name="connsiteX0" fmla="*/ 61362 w 61179"/>
                <a:gd name="connsiteY0" fmla="*/ 44951 h 88895"/>
                <a:gd name="connsiteX1" fmla="*/ 53583 w 61179"/>
                <a:gd name="connsiteY1" fmla="*/ 11290 h 88895"/>
                <a:gd name="connsiteX2" fmla="*/ 30772 w 61179"/>
                <a:gd name="connsiteY2" fmla="*/ 113 h 88895"/>
                <a:gd name="connsiteX3" fmla="*/ 183 w 61179"/>
                <a:gd name="connsiteY3" fmla="*/ 44951 h 88895"/>
                <a:gd name="connsiteX4" fmla="*/ 30772 w 61179"/>
                <a:gd name="connsiteY4" fmla="*/ 89008 h 88895"/>
                <a:gd name="connsiteX5" fmla="*/ 61362 w 61179"/>
                <a:gd name="connsiteY5" fmla="*/ 44951 h 88895"/>
                <a:gd name="connsiteX6" fmla="*/ 30772 w 61179"/>
                <a:gd name="connsiteY6" fmla="*/ 85369 h 88895"/>
                <a:gd name="connsiteX7" fmla="*/ 14027 w 61179"/>
                <a:gd name="connsiteY7" fmla="*/ 71203 h 88895"/>
                <a:gd name="connsiteX8" fmla="*/ 12181 w 61179"/>
                <a:gd name="connsiteY8" fmla="*/ 43261 h 88895"/>
                <a:gd name="connsiteX9" fmla="*/ 14159 w 61179"/>
                <a:gd name="connsiteY9" fmla="*/ 16749 h 88895"/>
                <a:gd name="connsiteX10" fmla="*/ 30772 w 61179"/>
                <a:gd name="connsiteY10" fmla="*/ 3752 h 88895"/>
                <a:gd name="connsiteX11" fmla="*/ 47122 w 61179"/>
                <a:gd name="connsiteY11" fmla="*/ 15579 h 88895"/>
                <a:gd name="connsiteX12" fmla="*/ 49364 w 61179"/>
                <a:gd name="connsiteY12" fmla="*/ 43261 h 88895"/>
                <a:gd name="connsiteX13" fmla="*/ 47650 w 61179"/>
                <a:gd name="connsiteY13" fmla="*/ 70684 h 88895"/>
                <a:gd name="connsiteX14" fmla="*/ 30772 w 61179"/>
                <a:gd name="connsiteY14" fmla="*/ 85369 h 8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179" h="88895">
                  <a:moveTo>
                    <a:pt x="61362" y="44951"/>
                  </a:moveTo>
                  <a:cubicBezTo>
                    <a:pt x="61362" y="30655"/>
                    <a:pt x="59648" y="20388"/>
                    <a:pt x="53583" y="11290"/>
                  </a:cubicBezTo>
                  <a:cubicBezTo>
                    <a:pt x="49496" y="5312"/>
                    <a:pt x="41321" y="113"/>
                    <a:pt x="30772" y="113"/>
                  </a:cubicBezTo>
                  <a:cubicBezTo>
                    <a:pt x="183" y="113"/>
                    <a:pt x="183" y="35593"/>
                    <a:pt x="183" y="44951"/>
                  </a:cubicBezTo>
                  <a:cubicBezTo>
                    <a:pt x="183" y="54308"/>
                    <a:pt x="183" y="89008"/>
                    <a:pt x="30772" y="89008"/>
                  </a:cubicBezTo>
                  <a:cubicBezTo>
                    <a:pt x="61362" y="89008"/>
                    <a:pt x="61362" y="54308"/>
                    <a:pt x="61362" y="44951"/>
                  </a:cubicBezTo>
                  <a:close/>
                  <a:moveTo>
                    <a:pt x="30772" y="85369"/>
                  </a:moveTo>
                  <a:cubicBezTo>
                    <a:pt x="24707" y="85369"/>
                    <a:pt x="16664" y="81860"/>
                    <a:pt x="14027" y="71203"/>
                  </a:cubicBezTo>
                  <a:cubicBezTo>
                    <a:pt x="12181" y="63536"/>
                    <a:pt x="12181" y="52879"/>
                    <a:pt x="12181" y="43261"/>
                  </a:cubicBezTo>
                  <a:cubicBezTo>
                    <a:pt x="12181" y="33774"/>
                    <a:pt x="12181" y="23897"/>
                    <a:pt x="14159" y="16749"/>
                  </a:cubicBezTo>
                  <a:cubicBezTo>
                    <a:pt x="16928" y="6481"/>
                    <a:pt x="25366" y="3752"/>
                    <a:pt x="30772" y="3752"/>
                  </a:cubicBezTo>
                  <a:cubicBezTo>
                    <a:pt x="37892" y="3752"/>
                    <a:pt x="44749" y="8041"/>
                    <a:pt x="47122" y="15579"/>
                  </a:cubicBezTo>
                  <a:cubicBezTo>
                    <a:pt x="49232" y="22597"/>
                    <a:pt x="49364" y="31954"/>
                    <a:pt x="49364" y="43261"/>
                  </a:cubicBezTo>
                  <a:cubicBezTo>
                    <a:pt x="49364" y="52879"/>
                    <a:pt x="49364" y="62496"/>
                    <a:pt x="47650" y="70684"/>
                  </a:cubicBezTo>
                  <a:cubicBezTo>
                    <a:pt x="45013" y="82510"/>
                    <a:pt x="36047" y="85369"/>
                    <a:pt x="30772" y="85369"/>
                  </a:cubicBezTo>
                  <a:close/>
                </a:path>
              </a:pathLst>
            </a:custGeom>
            <a:solidFill>
              <a:srgbClr val="000000"/>
            </a:solidFill>
            <a:ln w="18907" cap="flat">
              <a:noFill/>
              <a:prstDash val="solid"/>
              <a:miter/>
            </a:ln>
          </p:spPr>
          <p:txBody>
            <a:bodyPr rtlCol="0" anchor="ctr"/>
            <a:lstStyle/>
            <a:p>
              <a:endParaRPr lang="en-CN"/>
            </a:p>
          </p:txBody>
        </p:sp>
        <p:sp>
          <p:nvSpPr>
            <p:cNvPr id="89" name="Freeform 88">
              <a:extLst>
                <a:ext uri="{FF2B5EF4-FFF2-40B4-BE49-F238E27FC236}">
                  <a16:creationId xmlns:a16="http://schemas.microsoft.com/office/drawing/2014/main" id="{9F199200-0340-4EBD-1813-29C8FAB8A417}"/>
                </a:ext>
              </a:extLst>
            </p:cNvPr>
            <p:cNvSpPr/>
            <p:nvPr>
              <p:custDataLst>
                <p:tags r:id="rId195"/>
              </p:custDataLst>
            </p:nvPr>
          </p:nvSpPr>
          <p:spPr>
            <a:xfrm>
              <a:off x="7687968" y="3592160"/>
              <a:ext cx="92496" cy="124872"/>
            </a:xfrm>
            <a:custGeom>
              <a:avLst/>
              <a:gdLst>
                <a:gd name="connsiteX0" fmla="*/ 67428 w 67772"/>
                <a:gd name="connsiteY0" fmla="*/ 4019 h 91494"/>
                <a:gd name="connsiteX1" fmla="*/ 67955 w 67772"/>
                <a:gd name="connsiteY1" fmla="*/ 1939 h 91494"/>
                <a:gd name="connsiteX2" fmla="*/ 65845 w 67772"/>
                <a:gd name="connsiteY2" fmla="*/ 120 h 91494"/>
                <a:gd name="connsiteX3" fmla="*/ 48968 w 67772"/>
                <a:gd name="connsiteY3" fmla="*/ 1419 h 91494"/>
                <a:gd name="connsiteX4" fmla="*/ 46067 w 67772"/>
                <a:gd name="connsiteY4" fmla="*/ 4409 h 91494"/>
                <a:gd name="connsiteX5" fmla="*/ 49496 w 67772"/>
                <a:gd name="connsiteY5" fmla="*/ 6228 h 91494"/>
                <a:gd name="connsiteX6" fmla="*/ 55824 w 67772"/>
                <a:gd name="connsiteY6" fmla="*/ 8178 h 91494"/>
                <a:gd name="connsiteX7" fmla="*/ 55297 w 67772"/>
                <a:gd name="connsiteY7" fmla="*/ 11037 h 91494"/>
                <a:gd name="connsiteX8" fmla="*/ 47781 w 67772"/>
                <a:gd name="connsiteY8" fmla="*/ 40669 h 91494"/>
                <a:gd name="connsiteX9" fmla="*/ 34201 w 67772"/>
                <a:gd name="connsiteY9" fmla="*/ 33001 h 91494"/>
                <a:gd name="connsiteX10" fmla="*/ 183 w 67772"/>
                <a:gd name="connsiteY10" fmla="*/ 70040 h 91494"/>
                <a:gd name="connsiteX11" fmla="*/ 20092 w 67772"/>
                <a:gd name="connsiteY11" fmla="*/ 91614 h 91494"/>
                <a:gd name="connsiteX12" fmla="*/ 38815 w 67772"/>
                <a:gd name="connsiteY12" fmla="*/ 82517 h 91494"/>
                <a:gd name="connsiteX13" fmla="*/ 52396 w 67772"/>
                <a:gd name="connsiteY13" fmla="*/ 91614 h 91494"/>
                <a:gd name="connsiteX14" fmla="*/ 62813 w 67772"/>
                <a:gd name="connsiteY14" fmla="*/ 84726 h 91494"/>
                <a:gd name="connsiteX15" fmla="*/ 67428 w 67772"/>
                <a:gd name="connsiteY15" fmla="*/ 71730 h 91494"/>
                <a:gd name="connsiteX16" fmla="*/ 65318 w 67772"/>
                <a:gd name="connsiteY16" fmla="*/ 70040 h 91494"/>
                <a:gd name="connsiteX17" fmla="*/ 62417 w 67772"/>
                <a:gd name="connsiteY17" fmla="*/ 74069 h 91494"/>
                <a:gd name="connsiteX18" fmla="*/ 52792 w 67772"/>
                <a:gd name="connsiteY18" fmla="*/ 87975 h 91494"/>
                <a:gd name="connsiteX19" fmla="*/ 48441 w 67772"/>
                <a:gd name="connsiteY19" fmla="*/ 81607 h 91494"/>
                <a:gd name="connsiteX20" fmla="*/ 49100 w 67772"/>
                <a:gd name="connsiteY20" fmla="*/ 76279 h 91494"/>
                <a:gd name="connsiteX21" fmla="*/ 67428 w 67772"/>
                <a:gd name="connsiteY21" fmla="*/ 4019 h 91494"/>
                <a:gd name="connsiteX22" fmla="*/ 39343 w 67772"/>
                <a:gd name="connsiteY22" fmla="*/ 74069 h 91494"/>
                <a:gd name="connsiteX23" fmla="*/ 32618 w 67772"/>
                <a:gd name="connsiteY23" fmla="*/ 82777 h 91494"/>
                <a:gd name="connsiteX24" fmla="*/ 20488 w 67772"/>
                <a:gd name="connsiteY24" fmla="*/ 87975 h 91494"/>
                <a:gd name="connsiteX25" fmla="*/ 10863 w 67772"/>
                <a:gd name="connsiteY25" fmla="*/ 75369 h 91494"/>
                <a:gd name="connsiteX26" fmla="*/ 17719 w 67772"/>
                <a:gd name="connsiteY26" fmla="*/ 48986 h 91494"/>
                <a:gd name="connsiteX27" fmla="*/ 34201 w 67772"/>
                <a:gd name="connsiteY27" fmla="*/ 36640 h 91494"/>
                <a:gd name="connsiteX28" fmla="*/ 45935 w 67772"/>
                <a:gd name="connsiteY28" fmla="*/ 47947 h 91494"/>
                <a:gd name="connsiteX29" fmla="*/ 45540 w 67772"/>
                <a:gd name="connsiteY29" fmla="*/ 49766 h 91494"/>
                <a:gd name="connsiteX30" fmla="*/ 39343 w 67772"/>
                <a:gd name="connsiteY30" fmla="*/ 74069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772" h="91494">
                  <a:moveTo>
                    <a:pt x="67428" y="4019"/>
                  </a:moveTo>
                  <a:cubicBezTo>
                    <a:pt x="67559" y="3759"/>
                    <a:pt x="67955" y="2069"/>
                    <a:pt x="67955" y="1939"/>
                  </a:cubicBezTo>
                  <a:cubicBezTo>
                    <a:pt x="67955" y="1290"/>
                    <a:pt x="67428" y="120"/>
                    <a:pt x="65845" y="120"/>
                  </a:cubicBezTo>
                  <a:cubicBezTo>
                    <a:pt x="63208" y="120"/>
                    <a:pt x="52264" y="1160"/>
                    <a:pt x="48968" y="1419"/>
                  </a:cubicBezTo>
                  <a:cubicBezTo>
                    <a:pt x="47913" y="1549"/>
                    <a:pt x="46067" y="1679"/>
                    <a:pt x="46067" y="4409"/>
                  </a:cubicBezTo>
                  <a:cubicBezTo>
                    <a:pt x="46067" y="6228"/>
                    <a:pt x="47913" y="6228"/>
                    <a:pt x="49496" y="6228"/>
                  </a:cubicBezTo>
                  <a:cubicBezTo>
                    <a:pt x="55824" y="6228"/>
                    <a:pt x="55824" y="7138"/>
                    <a:pt x="55824" y="8178"/>
                  </a:cubicBezTo>
                  <a:cubicBezTo>
                    <a:pt x="55824" y="9087"/>
                    <a:pt x="55561" y="9867"/>
                    <a:pt x="55297" y="11037"/>
                  </a:cubicBezTo>
                  <a:lnTo>
                    <a:pt x="47781" y="40669"/>
                  </a:lnTo>
                  <a:cubicBezTo>
                    <a:pt x="45013" y="36380"/>
                    <a:pt x="40530" y="33001"/>
                    <a:pt x="34201" y="33001"/>
                  </a:cubicBezTo>
                  <a:cubicBezTo>
                    <a:pt x="17323" y="33001"/>
                    <a:pt x="183" y="51326"/>
                    <a:pt x="183" y="70040"/>
                  </a:cubicBezTo>
                  <a:cubicBezTo>
                    <a:pt x="183" y="82647"/>
                    <a:pt x="8753" y="91614"/>
                    <a:pt x="20092" y="91614"/>
                  </a:cubicBezTo>
                  <a:cubicBezTo>
                    <a:pt x="27212" y="91614"/>
                    <a:pt x="33541" y="87585"/>
                    <a:pt x="38815" y="82517"/>
                  </a:cubicBezTo>
                  <a:cubicBezTo>
                    <a:pt x="41321" y="90315"/>
                    <a:pt x="48968" y="91614"/>
                    <a:pt x="52396" y="91614"/>
                  </a:cubicBezTo>
                  <a:cubicBezTo>
                    <a:pt x="57143" y="91614"/>
                    <a:pt x="60439" y="88755"/>
                    <a:pt x="62813" y="84726"/>
                  </a:cubicBezTo>
                  <a:cubicBezTo>
                    <a:pt x="65713" y="79658"/>
                    <a:pt x="67428" y="72250"/>
                    <a:pt x="67428" y="71730"/>
                  </a:cubicBezTo>
                  <a:cubicBezTo>
                    <a:pt x="67428" y="70040"/>
                    <a:pt x="65713" y="70040"/>
                    <a:pt x="65318" y="70040"/>
                  </a:cubicBezTo>
                  <a:cubicBezTo>
                    <a:pt x="63472" y="70040"/>
                    <a:pt x="63340" y="70560"/>
                    <a:pt x="62417" y="74069"/>
                  </a:cubicBezTo>
                  <a:cubicBezTo>
                    <a:pt x="60835" y="80307"/>
                    <a:pt x="58330" y="87975"/>
                    <a:pt x="52792" y="87975"/>
                  </a:cubicBezTo>
                  <a:cubicBezTo>
                    <a:pt x="49364" y="87975"/>
                    <a:pt x="48441" y="85116"/>
                    <a:pt x="48441" y="81607"/>
                  </a:cubicBezTo>
                  <a:cubicBezTo>
                    <a:pt x="48441" y="79138"/>
                    <a:pt x="48704" y="77968"/>
                    <a:pt x="49100" y="76279"/>
                  </a:cubicBezTo>
                  <a:lnTo>
                    <a:pt x="67428" y="4019"/>
                  </a:lnTo>
                  <a:close/>
                  <a:moveTo>
                    <a:pt x="39343" y="74069"/>
                  </a:moveTo>
                  <a:cubicBezTo>
                    <a:pt x="38420" y="77708"/>
                    <a:pt x="35519" y="80307"/>
                    <a:pt x="32618" y="82777"/>
                  </a:cubicBezTo>
                  <a:cubicBezTo>
                    <a:pt x="31432" y="83817"/>
                    <a:pt x="26158" y="87975"/>
                    <a:pt x="20488" y="87975"/>
                  </a:cubicBezTo>
                  <a:cubicBezTo>
                    <a:pt x="15609" y="87975"/>
                    <a:pt x="10863" y="84596"/>
                    <a:pt x="10863" y="75369"/>
                  </a:cubicBezTo>
                  <a:cubicBezTo>
                    <a:pt x="10863" y="68481"/>
                    <a:pt x="14686" y="54185"/>
                    <a:pt x="17719" y="48986"/>
                  </a:cubicBezTo>
                  <a:cubicBezTo>
                    <a:pt x="23784" y="38589"/>
                    <a:pt x="30509" y="36640"/>
                    <a:pt x="34201" y="36640"/>
                  </a:cubicBezTo>
                  <a:cubicBezTo>
                    <a:pt x="43430" y="36640"/>
                    <a:pt x="45935" y="46517"/>
                    <a:pt x="45935" y="47947"/>
                  </a:cubicBezTo>
                  <a:cubicBezTo>
                    <a:pt x="45935" y="48466"/>
                    <a:pt x="45672" y="49376"/>
                    <a:pt x="45540" y="49766"/>
                  </a:cubicBezTo>
                  <a:lnTo>
                    <a:pt x="39343" y="74069"/>
                  </a:lnTo>
                  <a:close/>
                </a:path>
              </a:pathLst>
            </a:custGeom>
            <a:solidFill>
              <a:srgbClr val="000000"/>
            </a:solidFill>
            <a:ln w="18907" cap="flat">
              <a:noFill/>
              <a:prstDash val="solid"/>
              <a:miter/>
            </a:ln>
          </p:spPr>
          <p:txBody>
            <a:bodyPr rtlCol="0" anchor="ctr"/>
            <a:lstStyle/>
            <a:p>
              <a:endParaRPr lang="en-CN"/>
            </a:p>
          </p:txBody>
        </p:sp>
        <p:sp>
          <p:nvSpPr>
            <p:cNvPr id="90" name="Freeform 89">
              <a:extLst>
                <a:ext uri="{FF2B5EF4-FFF2-40B4-BE49-F238E27FC236}">
                  <a16:creationId xmlns:a16="http://schemas.microsoft.com/office/drawing/2014/main" id="{5E799A05-3643-3C65-DE3E-6BC841C8B965}"/>
                </a:ext>
              </a:extLst>
            </p:cNvPr>
            <p:cNvSpPr/>
            <p:nvPr>
              <p:custDataLst>
                <p:tags r:id="rId196"/>
              </p:custDataLst>
            </p:nvPr>
          </p:nvSpPr>
          <p:spPr>
            <a:xfrm>
              <a:off x="7882668" y="3559619"/>
              <a:ext cx="170956" cy="59294"/>
            </a:xfrm>
            <a:custGeom>
              <a:avLst/>
              <a:gdLst>
                <a:gd name="connsiteX0" fmla="*/ 119046 w 125260"/>
                <a:gd name="connsiteY0" fmla="*/ 7544 h 43445"/>
                <a:gd name="connsiteX1" fmla="*/ 125450 w 125260"/>
                <a:gd name="connsiteY1" fmla="*/ 3831 h 43445"/>
                <a:gd name="connsiteX2" fmla="*/ 119234 w 125260"/>
                <a:gd name="connsiteY2" fmla="*/ 117 h 43445"/>
                <a:gd name="connsiteX3" fmla="*/ 6406 w 125260"/>
                <a:gd name="connsiteY3" fmla="*/ 117 h 43445"/>
                <a:gd name="connsiteX4" fmla="*/ 190 w 125260"/>
                <a:gd name="connsiteY4" fmla="*/ 3831 h 43445"/>
                <a:gd name="connsiteX5" fmla="*/ 6594 w 125260"/>
                <a:gd name="connsiteY5" fmla="*/ 7544 h 43445"/>
                <a:gd name="connsiteX6" fmla="*/ 119046 w 125260"/>
                <a:gd name="connsiteY6" fmla="*/ 7544 h 43445"/>
                <a:gd name="connsiteX7" fmla="*/ 119234 w 125260"/>
                <a:gd name="connsiteY7" fmla="*/ 43562 h 43445"/>
                <a:gd name="connsiteX8" fmla="*/ 125450 w 125260"/>
                <a:gd name="connsiteY8" fmla="*/ 39849 h 43445"/>
                <a:gd name="connsiteX9" fmla="*/ 119046 w 125260"/>
                <a:gd name="connsiteY9" fmla="*/ 36136 h 43445"/>
                <a:gd name="connsiteX10" fmla="*/ 6594 w 125260"/>
                <a:gd name="connsiteY10" fmla="*/ 36136 h 43445"/>
                <a:gd name="connsiteX11" fmla="*/ 190 w 125260"/>
                <a:gd name="connsiteY11" fmla="*/ 39849 h 43445"/>
                <a:gd name="connsiteX12" fmla="*/ 6406 w 125260"/>
                <a:gd name="connsiteY12" fmla="*/ 43562 h 43445"/>
                <a:gd name="connsiteX13" fmla="*/ 119234 w 125260"/>
                <a:gd name="connsiteY13" fmla="*/ 43562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60" h="43445">
                  <a:moveTo>
                    <a:pt x="119046" y="7544"/>
                  </a:moveTo>
                  <a:cubicBezTo>
                    <a:pt x="121871" y="7544"/>
                    <a:pt x="125450" y="7544"/>
                    <a:pt x="125450" y="3831"/>
                  </a:cubicBezTo>
                  <a:cubicBezTo>
                    <a:pt x="125450" y="117"/>
                    <a:pt x="121871" y="117"/>
                    <a:pt x="119234" y="117"/>
                  </a:cubicBezTo>
                  <a:lnTo>
                    <a:pt x="6406" y="117"/>
                  </a:lnTo>
                  <a:cubicBezTo>
                    <a:pt x="3769" y="117"/>
                    <a:pt x="190" y="117"/>
                    <a:pt x="190" y="3831"/>
                  </a:cubicBezTo>
                  <a:cubicBezTo>
                    <a:pt x="190" y="7544"/>
                    <a:pt x="3769" y="7544"/>
                    <a:pt x="6594" y="7544"/>
                  </a:cubicBezTo>
                  <a:lnTo>
                    <a:pt x="119046" y="7544"/>
                  </a:lnTo>
                  <a:close/>
                  <a:moveTo>
                    <a:pt x="119234" y="43562"/>
                  </a:moveTo>
                  <a:cubicBezTo>
                    <a:pt x="121871" y="43562"/>
                    <a:pt x="125450" y="43562"/>
                    <a:pt x="125450" y="39849"/>
                  </a:cubicBezTo>
                  <a:cubicBezTo>
                    <a:pt x="125450" y="36136"/>
                    <a:pt x="121871" y="36136"/>
                    <a:pt x="119046" y="36136"/>
                  </a:cubicBezTo>
                  <a:lnTo>
                    <a:pt x="6594" y="36136"/>
                  </a:lnTo>
                  <a:cubicBezTo>
                    <a:pt x="3769" y="36136"/>
                    <a:pt x="190" y="36136"/>
                    <a:pt x="190" y="39849"/>
                  </a:cubicBezTo>
                  <a:cubicBezTo>
                    <a:pt x="190" y="43562"/>
                    <a:pt x="3769" y="43562"/>
                    <a:pt x="6406" y="43562"/>
                  </a:cubicBezTo>
                  <a:lnTo>
                    <a:pt x="119234" y="43562"/>
                  </a:lnTo>
                  <a:close/>
                </a:path>
              </a:pathLst>
            </a:custGeom>
            <a:solidFill>
              <a:srgbClr val="000000"/>
            </a:solidFill>
            <a:ln w="18907" cap="flat">
              <a:noFill/>
              <a:prstDash val="solid"/>
              <a:miter/>
            </a:ln>
          </p:spPr>
          <p:txBody>
            <a:bodyPr rtlCol="0" anchor="ctr"/>
            <a:lstStyle/>
            <a:p>
              <a:endParaRPr lang="en-CN"/>
            </a:p>
          </p:txBody>
        </p:sp>
        <p:sp>
          <p:nvSpPr>
            <p:cNvPr id="91" name="Freeform 90">
              <a:extLst>
                <a:ext uri="{FF2B5EF4-FFF2-40B4-BE49-F238E27FC236}">
                  <a16:creationId xmlns:a16="http://schemas.microsoft.com/office/drawing/2014/main" id="{AE5B7430-5638-4D3A-EFB9-1C444AABCC92}"/>
                </a:ext>
              </a:extLst>
            </p:cNvPr>
            <p:cNvSpPr/>
            <p:nvPr>
              <p:custDataLst>
                <p:tags r:id="rId197"/>
              </p:custDataLst>
            </p:nvPr>
          </p:nvSpPr>
          <p:spPr>
            <a:xfrm>
              <a:off x="8077991" y="3538081"/>
              <a:ext cx="145505" cy="116560"/>
            </a:xfrm>
            <a:custGeom>
              <a:avLst/>
              <a:gdLst>
                <a:gd name="connsiteX0" fmla="*/ 94002 w 106612"/>
                <a:gd name="connsiteY0" fmla="*/ 9586 h 85404"/>
                <a:gd name="connsiteX1" fmla="*/ 83830 w 106612"/>
                <a:gd name="connsiteY1" fmla="*/ 22397 h 85404"/>
                <a:gd name="connsiteX2" fmla="*/ 93248 w 106612"/>
                <a:gd name="connsiteY2" fmla="*/ 30937 h 85404"/>
                <a:gd name="connsiteX3" fmla="*/ 106810 w 106612"/>
                <a:gd name="connsiteY3" fmla="*/ 16456 h 85404"/>
                <a:gd name="connsiteX4" fmla="*/ 85337 w 106612"/>
                <a:gd name="connsiteY4" fmla="*/ 117 h 85404"/>
                <a:gd name="connsiteX5" fmla="*/ 65182 w 106612"/>
                <a:gd name="connsiteY5" fmla="*/ 11443 h 85404"/>
                <a:gd name="connsiteX6" fmla="*/ 39188 w 106612"/>
                <a:gd name="connsiteY6" fmla="*/ 117 h 85404"/>
                <a:gd name="connsiteX7" fmla="*/ 2646 w 106612"/>
                <a:gd name="connsiteY7" fmla="*/ 29081 h 85404"/>
                <a:gd name="connsiteX8" fmla="*/ 7167 w 106612"/>
                <a:gd name="connsiteY8" fmla="*/ 31680 h 85404"/>
                <a:gd name="connsiteX9" fmla="*/ 11499 w 106612"/>
                <a:gd name="connsiteY9" fmla="*/ 29266 h 85404"/>
                <a:gd name="connsiteX10" fmla="*/ 38247 w 106612"/>
                <a:gd name="connsiteY10" fmla="*/ 6801 h 85404"/>
                <a:gd name="connsiteX11" fmla="*/ 48795 w 106612"/>
                <a:gd name="connsiteY11" fmla="*/ 16084 h 85404"/>
                <a:gd name="connsiteX12" fmla="*/ 44463 w 106612"/>
                <a:gd name="connsiteY12" fmla="*/ 36507 h 85404"/>
                <a:gd name="connsiteX13" fmla="*/ 38058 w 106612"/>
                <a:gd name="connsiteY13" fmla="*/ 61943 h 85404"/>
                <a:gd name="connsiteX14" fmla="*/ 22048 w 106612"/>
                <a:gd name="connsiteY14" fmla="*/ 78838 h 85404"/>
                <a:gd name="connsiteX15" fmla="*/ 13006 w 106612"/>
                <a:gd name="connsiteY15" fmla="*/ 76053 h 85404"/>
                <a:gd name="connsiteX16" fmla="*/ 23178 w 106612"/>
                <a:gd name="connsiteY16" fmla="*/ 63243 h 85404"/>
                <a:gd name="connsiteX17" fmla="*/ 13760 w 106612"/>
                <a:gd name="connsiteY17" fmla="*/ 54702 h 85404"/>
                <a:gd name="connsiteX18" fmla="*/ 198 w 106612"/>
                <a:gd name="connsiteY18" fmla="*/ 69184 h 85404"/>
                <a:gd name="connsiteX19" fmla="*/ 21671 w 106612"/>
                <a:gd name="connsiteY19" fmla="*/ 85522 h 85404"/>
                <a:gd name="connsiteX20" fmla="*/ 41826 w 106612"/>
                <a:gd name="connsiteY20" fmla="*/ 74197 h 85404"/>
                <a:gd name="connsiteX21" fmla="*/ 67819 w 106612"/>
                <a:gd name="connsiteY21" fmla="*/ 85522 h 85404"/>
                <a:gd name="connsiteX22" fmla="*/ 104361 w 106612"/>
                <a:gd name="connsiteY22" fmla="*/ 56559 h 85404"/>
                <a:gd name="connsiteX23" fmla="*/ 99841 w 106612"/>
                <a:gd name="connsiteY23" fmla="*/ 53959 h 85404"/>
                <a:gd name="connsiteX24" fmla="*/ 95509 w 106612"/>
                <a:gd name="connsiteY24" fmla="*/ 56373 h 85404"/>
                <a:gd name="connsiteX25" fmla="*/ 68761 w 106612"/>
                <a:gd name="connsiteY25" fmla="*/ 78838 h 85404"/>
                <a:gd name="connsiteX26" fmla="*/ 58213 w 106612"/>
                <a:gd name="connsiteY26" fmla="*/ 69555 h 85404"/>
                <a:gd name="connsiteX27" fmla="*/ 62357 w 106612"/>
                <a:gd name="connsiteY27" fmla="*/ 48947 h 85404"/>
                <a:gd name="connsiteX28" fmla="*/ 68950 w 106612"/>
                <a:gd name="connsiteY28" fmla="*/ 23697 h 85404"/>
                <a:gd name="connsiteX29" fmla="*/ 84960 w 106612"/>
                <a:gd name="connsiteY29" fmla="*/ 6801 h 85404"/>
                <a:gd name="connsiteX30" fmla="*/ 94002 w 106612"/>
                <a:gd name="connsiteY30" fmla="*/ 9586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612" h="85404">
                  <a:moveTo>
                    <a:pt x="94002" y="9586"/>
                  </a:moveTo>
                  <a:cubicBezTo>
                    <a:pt x="87221" y="11443"/>
                    <a:pt x="83830" y="17755"/>
                    <a:pt x="83830" y="22397"/>
                  </a:cubicBezTo>
                  <a:cubicBezTo>
                    <a:pt x="83830" y="26481"/>
                    <a:pt x="87032" y="30937"/>
                    <a:pt x="93248" y="30937"/>
                  </a:cubicBezTo>
                  <a:cubicBezTo>
                    <a:pt x="99841" y="30937"/>
                    <a:pt x="106810" y="25553"/>
                    <a:pt x="106810" y="16456"/>
                  </a:cubicBezTo>
                  <a:cubicBezTo>
                    <a:pt x="106810" y="6616"/>
                    <a:pt x="96827" y="117"/>
                    <a:pt x="85337" y="117"/>
                  </a:cubicBezTo>
                  <a:cubicBezTo>
                    <a:pt x="74600" y="117"/>
                    <a:pt x="67631" y="8101"/>
                    <a:pt x="65182" y="11443"/>
                  </a:cubicBezTo>
                  <a:cubicBezTo>
                    <a:pt x="60473" y="3645"/>
                    <a:pt x="49925" y="117"/>
                    <a:pt x="39188" y="117"/>
                  </a:cubicBezTo>
                  <a:cubicBezTo>
                    <a:pt x="15455" y="117"/>
                    <a:pt x="2646" y="22954"/>
                    <a:pt x="2646" y="29081"/>
                  </a:cubicBezTo>
                  <a:cubicBezTo>
                    <a:pt x="2646" y="31680"/>
                    <a:pt x="5472" y="31680"/>
                    <a:pt x="7167" y="31680"/>
                  </a:cubicBezTo>
                  <a:cubicBezTo>
                    <a:pt x="9427" y="31680"/>
                    <a:pt x="10746" y="31680"/>
                    <a:pt x="11499" y="29266"/>
                  </a:cubicBezTo>
                  <a:cubicBezTo>
                    <a:pt x="16962" y="12371"/>
                    <a:pt x="30524" y="6801"/>
                    <a:pt x="38247" y="6801"/>
                  </a:cubicBezTo>
                  <a:cubicBezTo>
                    <a:pt x="45404" y="6801"/>
                    <a:pt x="48795" y="10143"/>
                    <a:pt x="48795" y="16084"/>
                  </a:cubicBezTo>
                  <a:cubicBezTo>
                    <a:pt x="48795" y="19612"/>
                    <a:pt x="46158" y="29823"/>
                    <a:pt x="44463" y="36507"/>
                  </a:cubicBezTo>
                  <a:lnTo>
                    <a:pt x="38058" y="61943"/>
                  </a:lnTo>
                  <a:cubicBezTo>
                    <a:pt x="35233" y="73268"/>
                    <a:pt x="28452" y="78838"/>
                    <a:pt x="22048" y="78838"/>
                  </a:cubicBezTo>
                  <a:cubicBezTo>
                    <a:pt x="21106" y="78838"/>
                    <a:pt x="16773" y="78838"/>
                    <a:pt x="13006" y="76053"/>
                  </a:cubicBezTo>
                  <a:cubicBezTo>
                    <a:pt x="19787" y="74197"/>
                    <a:pt x="23178" y="67884"/>
                    <a:pt x="23178" y="63243"/>
                  </a:cubicBezTo>
                  <a:cubicBezTo>
                    <a:pt x="23178" y="59158"/>
                    <a:pt x="19976" y="54702"/>
                    <a:pt x="13760" y="54702"/>
                  </a:cubicBezTo>
                  <a:cubicBezTo>
                    <a:pt x="7167" y="54702"/>
                    <a:pt x="198" y="60086"/>
                    <a:pt x="198" y="69184"/>
                  </a:cubicBezTo>
                  <a:cubicBezTo>
                    <a:pt x="198" y="79024"/>
                    <a:pt x="10181" y="85522"/>
                    <a:pt x="21671" y="85522"/>
                  </a:cubicBezTo>
                  <a:cubicBezTo>
                    <a:pt x="32407" y="85522"/>
                    <a:pt x="39377" y="77539"/>
                    <a:pt x="41826" y="74197"/>
                  </a:cubicBezTo>
                  <a:cubicBezTo>
                    <a:pt x="46535" y="81995"/>
                    <a:pt x="57083" y="85522"/>
                    <a:pt x="67819" y="85522"/>
                  </a:cubicBezTo>
                  <a:cubicBezTo>
                    <a:pt x="91553" y="85522"/>
                    <a:pt x="104361" y="62686"/>
                    <a:pt x="104361" y="56559"/>
                  </a:cubicBezTo>
                  <a:cubicBezTo>
                    <a:pt x="104361" y="53959"/>
                    <a:pt x="101536" y="53959"/>
                    <a:pt x="99841" y="53959"/>
                  </a:cubicBezTo>
                  <a:cubicBezTo>
                    <a:pt x="97580" y="53959"/>
                    <a:pt x="96262" y="53959"/>
                    <a:pt x="95509" y="56373"/>
                  </a:cubicBezTo>
                  <a:cubicBezTo>
                    <a:pt x="90046" y="73268"/>
                    <a:pt x="76484" y="78838"/>
                    <a:pt x="68761" y="78838"/>
                  </a:cubicBezTo>
                  <a:cubicBezTo>
                    <a:pt x="61603" y="78838"/>
                    <a:pt x="58213" y="75496"/>
                    <a:pt x="58213" y="69555"/>
                  </a:cubicBezTo>
                  <a:cubicBezTo>
                    <a:pt x="58213" y="65656"/>
                    <a:pt x="60662" y="55816"/>
                    <a:pt x="62357" y="48947"/>
                  </a:cubicBezTo>
                  <a:cubicBezTo>
                    <a:pt x="63675" y="44119"/>
                    <a:pt x="68008" y="26667"/>
                    <a:pt x="68950" y="23697"/>
                  </a:cubicBezTo>
                  <a:cubicBezTo>
                    <a:pt x="71775" y="12557"/>
                    <a:pt x="78368" y="6801"/>
                    <a:pt x="84960" y="6801"/>
                  </a:cubicBezTo>
                  <a:cubicBezTo>
                    <a:pt x="85902" y="6801"/>
                    <a:pt x="90234" y="6801"/>
                    <a:pt x="94002" y="9586"/>
                  </a:cubicBezTo>
                  <a:close/>
                </a:path>
              </a:pathLst>
            </a:custGeom>
            <a:solidFill>
              <a:srgbClr val="000000"/>
            </a:solidFill>
            <a:ln w="18907" cap="flat">
              <a:noFill/>
              <a:prstDash val="solid"/>
              <a:miter/>
            </a:ln>
          </p:spPr>
          <p:txBody>
            <a:bodyPr rtlCol="0" anchor="ctr"/>
            <a:lstStyle/>
            <a:p>
              <a:endParaRPr lang="en-CN"/>
            </a:p>
          </p:txBody>
        </p:sp>
        <p:sp>
          <p:nvSpPr>
            <p:cNvPr id="92" name="Freeform 91">
              <a:extLst>
                <a:ext uri="{FF2B5EF4-FFF2-40B4-BE49-F238E27FC236}">
                  <a16:creationId xmlns:a16="http://schemas.microsoft.com/office/drawing/2014/main" id="{426CB6A3-7A73-75B4-86FD-41CADCD41F95}"/>
                </a:ext>
              </a:extLst>
            </p:cNvPr>
            <p:cNvSpPr/>
            <p:nvPr>
              <p:custDataLst>
                <p:tags r:id="rId198"/>
              </p:custDataLst>
            </p:nvPr>
          </p:nvSpPr>
          <p:spPr>
            <a:xfrm>
              <a:off x="8249700" y="3612401"/>
              <a:ext cx="77020" cy="79996"/>
            </a:xfrm>
            <a:custGeom>
              <a:avLst/>
              <a:gdLst>
                <a:gd name="connsiteX0" fmla="*/ 20905 w 56433"/>
                <a:gd name="connsiteY0" fmla="*/ 27801 h 58613"/>
                <a:gd name="connsiteX1" fmla="*/ 42133 w 56433"/>
                <a:gd name="connsiteY1" fmla="*/ 25072 h 58613"/>
                <a:gd name="connsiteX2" fmla="*/ 53737 w 56433"/>
                <a:gd name="connsiteY2" fmla="*/ 11556 h 58613"/>
                <a:gd name="connsiteX3" fmla="*/ 37387 w 56433"/>
                <a:gd name="connsiteY3" fmla="*/ 119 h 58613"/>
                <a:gd name="connsiteX4" fmla="*/ 204 w 56433"/>
                <a:gd name="connsiteY4" fmla="*/ 34299 h 58613"/>
                <a:gd name="connsiteX5" fmla="*/ 23938 w 56433"/>
                <a:gd name="connsiteY5" fmla="*/ 58733 h 58613"/>
                <a:gd name="connsiteX6" fmla="*/ 56637 w 56433"/>
                <a:gd name="connsiteY6" fmla="*/ 44047 h 58613"/>
                <a:gd name="connsiteX7" fmla="*/ 54396 w 56433"/>
                <a:gd name="connsiteY7" fmla="*/ 41837 h 58613"/>
                <a:gd name="connsiteX8" fmla="*/ 52286 w 56433"/>
                <a:gd name="connsiteY8" fmla="*/ 43137 h 58613"/>
                <a:gd name="connsiteX9" fmla="*/ 24201 w 56433"/>
                <a:gd name="connsiteY9" fmla="*/ 55094 h 58613"/>
                <a:gd name="connsiteX10" fmla="*/ 11016 w 56433"/>
                <a:gd name="connsiteY10" fmla="*/ 39368 h 58613"/>
                <a:gd name="connsiteX11" fmla="*/ 12598 w 56433"/>
                <a:gd name="connsiteY11" fmla="*/ 27801 h 58613"/>
                <a:gd name="connsiteX12" fmla="*/ 20905 w 56433"/>
                <a:gd name="connsiteY12" fmla="*/ 27801 h 58613"/>
                <a:gd name="connsiteX13" fmla="*/ 13653 w 56433"/>
                <a:gd name="connsiteY13" fmla="*/ 24162 h 58613"/>
                <a:gd name="connsiteX14" fmla="*/ 37387 w 56433"/>
                <a:gd name="connsiteY14" fmla="*/ 3758 h 58613"/>
                <a:gd name="connsiteX15" fmla="*/ 48067 w 56433"/>
                <a:gd name="connsiteY15" fmla="*/ 11556 h 58613"/>
                <a:gd name="connsiteX16" fmla="*/ 20114 w 56433"/>
                <a:gd name="connsiteY16" fmla="*/ 24162 h 58613"/>
                <a:gd name="connsiteX17" fmla="*/ 13653 w 56433"/>
                <a:gd name="connsiteY17" fmla="*/ 24162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33" h="58613">
                  <a:moveTo>
                    <a:pt x="20905" y="27801"/>
                  </a:moveTo>
                  <a:cubicBezTo>
                    <a:pt x="24597" y="27801"/>
                    <a:pt x="35013" y="27541"/>
                    <a:pt x="42133" y="25072"/>
                  </a:cubicBezTo>
                  <a:cubicBezTo>
                    <a:pt x="51891" y="21693"/>
                    <a:pt x="53737" y="15455"/>
                    <a:pt x="53737" y="11556"/>
                  </a:cubicBezTo>
                  <a:cubicBezTo>
                    <a:pt x="53737" y="4408"/>
                    <a:pt x="46485" y="119"/>
                    <a:pt x="37387" y="119"/>
                  </a:cubicBezTo>
                  <a:cubicBezTo>
                    <a:pt x="21564" y="119"/>
                    <a:pt x="204" y="12076"/>
                    <a:pt x="204" y="34299"/>
                  </a:cubicBezTo>
                  <a:cubicBezTo>
                    <a:pt x="204" y="47426"/>
                    <a:pt x="8511" y="58733"/>
                    <a:pt x="23938" y="58733"/>
                  </a:cubicBezTo>
                  <a:cubicBezTo>
                    <a:pt x="46221" y="58733"/>
                    <a:pt x="56637" y="45866"/>
                    <a:pt x="56637" y="44047"/>
                  </a:cubicBezTo>
                  <a:cubicBezTo>
                    <a:pt x="56637" y="43267"/>
                    <a:pt x="55451" y="41837"/>
                    <a:pt x="54396" y="41837"/>
                  </a:cubicBezTo>
                  <a:cubicBezTo>
                    <a:pt x="53605" y="41837"/>
                    <a:pt x="53341" y="42097"/>
                    <a:pt x="52286" y="43137"/>
                  </a:cubicBezTo>
                  <a:cubicBezTo>
                    <a:pt x="42002" y="55094"/>
                    <a:pt x="26575" y="55094"/>
                    <a:pt x="24201" y="55094"/>
                  </a:cubicBezTo>
                  <a:cubicBezTo>
                    <a:pt x="16290" y="55094"/>
                    <a:pt x="11016" y="49895"/>
                    <a:pt x="11016" y="39368"/>
                  </a:cubicBezTo>
                  <a:cubicBezTo>
                    <a:pt x="11016" y="37548"/>
                    <a:pt x="11016" y="34949"/>
                    <a:pt x="12598" y="27801"/>
                  </a:cubicBezTo>
                  <a:lnTo>
                    <a:pt x="20905" y="27801"/>
                  </a:lnTo>
                  <a:close/>
                  <a:moveTo>
                    <a:pt x="13653" y="24162"/>
                  </a:moveTo>
                  <a:cubicBezTo>
                    <a:pt x="19059" y="5317"/>
                    <a:pt x="33695" y="3758"/>
                    <a:pt x="37387" y="3758"/>
                  </a:cubicBezTo>
                  <a:cubicBezTo>
                    <a:pt x="43188" y="3758"/>
                    <a:pt x="48067" y="6617"/>
                    <a:pt x="48067" y="11556"/>
                  </a:cubicBezTo>
                  <a:cubicBezTo>
                    <a:pt x="48067" y="24162"/>
                    <a:pt x="25784" y="24162"/>
                    <a:pt x="20114" y="24162"/>
                  </a:cubicBezTo>
                  <a:lnTo>
                    <a:pt x="13653" y="24162"/>
                  </a:lnTo>
                  <a:close/>
                </a:path>
              </a:pathLst>
            </a:custGeom>
            <a:solidFill>
              <a:srgbClr val="000000"/>
            </a:solidFill>
            <a:ln w="18907" cap="flat">
              <a:noFill/>
              <a:prstDash val="solid"/>
              <a:miter/>
            </a:ln>
          </p:spPr>
          <p:txBody>
            <a:bodyPr rtlCol="0" anchor="ctr"/>
            <a:lstStyle/>
            <a:p>
              <a:endParaRPr lang="en-CN"/>
            </a:p>
          </p:txBody>
        </p:sp>
        <p:sp>
          <p:nvSpPr>
            <p:cNvPr id="93" name="Freeform 92">
              <a:extLst>
                <a:ext uri="{FF2B5EF4-FFF2-40B4-BE49-F238E27FC236}">
                  <a16:creationId xmlns:a16="http://schemas.microsoft.com/office/drawing/2014/main" id="{AA46168D-8CCA-FDE1-D628-220D437A9B33}"/>
                </a:ext>
              </a:extLst>
            </p:cNvPr>
            <p:cNvSpPr/>
            <p:nvPr>
              <p:custDataLst>
                <p:tags r:id="rId199"/>
              </p:custDataLst>
            </p:nvPr>
          </p:nvSpPr>
          <p:spPr>
            <a:xfrm>
              <a:off x="8370143" y="3625755"/>
              <a:ext cx="27250" cy="26859"/>
            </a:xfrm>
            <a:custGeom>
              <a:avLst/>
              <a:gdLst>
                <a:gd name="connsiteX0" fmla="*/ 20175 w 19966"/>
                <a:gd name="connsiteY0" fmla="*/ 9957 h 19680"/>
                <a:gd name="connsiteX1" fmla="*/ 10192 w 19966"/>
                <a:gd name="connsiteY1" fmla="*/ 117 h 19680"/>
                <a:gd name="connsiteX2" fmla="*/ 209 w 19966"/>
                <a:gd name="connsiteY2" fmla="*/ 9957 h 19680"/>
                <a:gd name="connsiteX3" fmla="*/ 10192 w 19966"/>
                <a:gd name="connsiteY3" fmla="*/ 19798 h 19680"/>
                <a:gd name="connsiteX4" fmla="*/ 20175 w 19966"/>
                <a:gd name="connsiteY4" fmla="*/ 9957 h 1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6" h="19680">
                  <a:moveTo>
                    <a:pt x="20175" y="9957"/>
                  </a:moveTo>
                  <a:cubicBezTo>
                    <a:pt x="20175" y="4573"/>
                    <a:pt x="15654" y="117"/>
                    <a:pt x="10192" y="117"/>
                  </a:cubicBezTo>
                  <a:cubicBezTo>
                    <a:pt x="4729" y="117"/>
                    <a:pt x="209" y="4573"/>
                    <a:pt x="209" y="9957"/>
                  </a:cubicBezTo>
                  <a:cubicBezTo>
                    <a:pt x="209" y="15342"/>
                    <a:pt x="4729" y="19798"/>
                    <a:pt x="10192" y="19798"/>
                  </a:cubicBezTo>
                  <a:cubicBezTo>
                    <a:pt x="15654" y="19798"/>
                    <a:pt x="20175" y="15342"/>
                    <a:pt x="20175" y="9957"/>
                  </a:cubicBezTo>
                  <a:close/>
                </a:path>
              </a:pathLst>
            </a:custGeom>
            <a:solidFill>
              <a:srgbClr val="000000"/>
            </a:solidFill>
            <a:ln w="18907" cap="flat">
              <a:noFill/>
              <a:prstDash val="solid"/>
              <a:miter/>
            </a:ln>
          </p:spPr>
          <p:txBody>
            <a:bodyPr rtlCol="0" anchor="ctr"/>
            <a:lstStyle/>
            <a:p>
              <a:endParaRPr lang="en-CN"/>
            </a:p>
          </p:txBody>
        </p:sp>
      </p:grpSp>
      <p:sp>
        <p:nvSpPr>
          <p:cNvPr id="28" name="TextBox 27">
            <a:extLst>
              <a:ext uri="{FF2B5EF4-FFF2-40B4-BE49-F238E27FC236}">
                <a16:creationId xmlns:a16="http://schemas.microsoft.com/office/drawing/2014/main" id="{5D5ECB3B-CFFB-1D5E-34CC-681C82552E83}"/>
              </a:ext>
            </a:extLst>
          </p:cNvPr>
          <p:cNvSpPr txBox="1"/>
          <p:nvPr/>
        </p:nvSpPr>
        <p:spPr>
          <a:xfrm>
            <a:off x="639097" y="5817458"/>
            <a:ext cx="3982647" cy="707886"/>
          </a:xfrm>
          <a:prstGeom prst="rect">
            <a:avLst/>
          </a:prstGeom>
          <a:noFill/>
        </p:spPr>
        <p:txBody>
          <a:bodyPr wrap="square" rtlCol="0">
            <a:spAutoFit/>
          </a:bodyPr>
          <a:lstStyle/>
          <a:p>
            <a:pPr algn="ctr"/>
            <a:r>
              <a:rPr kumimoji="1" lang="en-US" sz="200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Eq.2 </a:t>
            </a:r>
            <a:r>
              <a:rPr kumimoji="1" lang="en-US" sz="2000" dirty="0">
                <a:solidFill>
                  <a:schemeClr val="bg1">
                    <a:lumMod val="75000"/>
                  </a:schemeClr>
                </a:solidFill>
                <a:latin typeface="微软雅黑" panose="020B0503020204020204" pitchFamily="34" charset="-122"/>
                <a:ea typeface="微软雅黑" panose="020B0503020204020204" pitchFamily="34" charset="-122"/>
                <a:cs typeface="Verdana" panose="020B0604030504040204" pitchFamily="34" charset="0"/>
              </a:rPr>
              <a:t>unidirectional decoder with static prompt</a:t>
            </a:r>
            <a:endParaRPr kumimoji="1" lang="en-CN" sz="2000" dirty="0">
              <a:solidFill>
                <a:schemeClr val="bg1">
                  <a:lumMod val="75000"/>
                </a:schemeClr>
              </a:solidFill>
              <a:latin typeface="微软雅黑" panose="020B0503020204020204" pitchFamily="34" charset="-122"/>
              <a:ea typeface="微软雅黑" panose="020B0503020204020204" pitchFamily="34" charset="-122"/>
              <a:cs typeface="Verdana" panose="020B0604030504040204" pitchFamily="34" charset="0"/>
            </a:endParaRPr>
          </a:p>
        </p:txBody>
      </p:sp>
      <p:sp>
        <p:nvSpPr>
          <p:cNvPr id="14" name="TextBox 13">
            <a:extLst>
              <a:ext uri="{FF2B5EF4-FFF2-40B4-BE49-F238E27FC236}">
                <a16:creationId xmlns:a16="http://schemas.microsoft.com/office/drawing/2014/main" id="{34012B1A-37DE-4AC6-9789-72725F8644A5}"/>
              </a:ext>
            </a:extLst>
          </p:cNvPr>
          <p:cNvSpPr txBox="1"/>
          <p:nvPr/>
        </p:nvSpPr>
        <p:spPr>
          <a:xfrm>
            <a:off x="1139781" y="3877211"/>
            <a:ext cx="3175660" cy="584775"/>
          </a:xfrm>
          <a:prstGeom prst="rect">
            <a:avLst/>
          </a:prstGeom>
          <a:noFill/>
        </p:spPr>
        <p:txBody>
          <a:bodyPr wrap="square">
            <a:spAutoFit/>
          </a:bodyPr>
          <a:lstStyle/>
          <a:p>
            <a:pPr algn="ctr"/>
            <a:r>
              <a:rPr lang="en-US" sz="1600" dirty="0">
                <a:solidFill>
                  <a:srgbClr val="344854"/>
                </a:solidFill>
                <a:latin typeface="Microsoft YaHei" panose="020B0503020204020204" pitchFamily="34" charset="-122"/>
                <a:ea typeface="Microsoft YaHei" panose="020B0503020204020204" pitchFamily="34" charset="-122"/>
              </a:rPr>
              <a:t>n</a:t>
            </a:r>
            <a:r>
              <a:rPr lang="en-CN" sz="1600" dirty="0">
                <a:solidFill>
                  <a:srgbClr val="344854"/>
                </a:solidFill>
                <a:latin typeface="Microsoft YaHei" panose="020B0503020204020204" pitchFamily="34" charset="-122"/>
                <a:ea typeface="Microsoft YaHei" panose="020B0503020204020204" pitchFamily="34" charset="-122"/>
              </a:rPr>
              <a:t>ormal image token from the last block of encoder</a:t>
            </a:r>
          </a:p>
        </p:txBody>
      </p:sp>
      <p:sp>
        <p:nvSpPr>
          <p:cNvPr id="10" name="Rectangle 9">
            <a:extLst>
              <a:ext uri="{FF2B5EF4-FFF2-40B4-BE49-F238E27FC236}">
                <a16:creationId xmlns:a16="http://schemas.microsoft.com/office/drawing/2014/main" id="{6ED4ECA9-B624-AE51-7EC5-53DE6732E0CA}"/>
              </a:ext>
            </a:extLst>
          </p:cNvPr>
          <p:cNvSpPr/>
          <p:nvPr/>
        </p:nvSpPr>
        <p:spPr>
          <a:xfrm>
            <a:off x="2732550" y="4628642"/>
            <a:ext cx="297754" cy="334040"/>
          </a:xfrm>
          <a:prstGeom prst="rect">
            <a:avLst/>
          </a:prstGeom>
          <a:noFill/>
          <a:ln w="3492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7" name="Straight Arrow Connector 26">
            <a:extLst>
              <a:ext uri="{FF2B5EF4-FFF2-40B4-BE49-F238E27FC236}">
                <a16:creationId xmlns:a16="http://schemas.microsoft.com/office/drawing/2014/main" id="{E3C580F9-D7D3-59EB-C7BB-A9C3B4699C9F}"/>
              </a:ext>
            </a:extLst>
          </p:cNvPr>
          <p:cNvCxnSpPr>
            <a:cxnSpLocks/>
          </p:cNvCxnSpPr>
          <p:nvPr/>
        </p:nvCxnSpPr>
        <p:spPr>
          <a:xfrm flipH="1" flipV="1">
            <a:off x="2629398" y="4388011"/>
            <a:ext cx="263109" cy="22939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5518FA8-4E45-BF5C-801E-FC67CA722722}"/>
              </a:ext>
            </a:extLst>
          </p:cNvPr>
          <p:cNvSpPr/>
          <p:nvPr/>
        </p:nvSpPr>
        <p:spPr>
          <a:xfrm>
            <a:off x="639097" y="3896140"/>
            <a:ext cx="4016743" cy="1924104"/>
          </a:xfrm>
          <a:prstGeom prst="roundRect">
            <a:avLst/>
          </a:prstGeom>
          <a:solidFill>
            <a:srgbClr val="DDEEF9">
              <a:alpha val="50000"/>
            </a:srgbClr>
          </a:solidFill>
          <a:ln w="31750">
            <a:solidFill>
              <a:srgbClr val="8FAAD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20" name="Group 19">
            <a:extLst>
              <a:ext uri="{FF2B5EF4-FFF2-40B4-BE49-F238E27FC236}">
                <a16:creationId xmlns:a16="http://schemas.microsoft.com/office/drawing/2014/main" id="{6ABBD12E-7530-E167-884A-0587D7415FD7}"/>
              </a:ext>
            </a:extLst>
          </p:cNvPr>
          <p:cNvGrpSpPr/>
          <p:nvPr/>
        </p:nvGrpSpPr>
        <p:grpSpPr>
          <a:xfrm>
            <a:off x="1094552" y="1860863"/>
            <a:ext cx="3201248" cy="1105750"/>
            <a:chOff x="2027172" y="2912123"/>
            <a:chExt cx="3201248" cy="1105750"/>
          </a:xfrm>
        </p:grpSpPr>
        <p:sp>
          <p:nvSpPr>
            <p:cNvPr id="94" name="Freeform 93">
              <a:extLst>
                <a:ext uri="{FF2B5EF4-FFF2-40B4-BE49-F238E27FC236}">
                  <a16:creationId xmlns:a16="http://schemas.microsoft.com/office/drawing/2014/main" id="{D9AB62AA-0F66-F39B-1686-C1192264C47A}"/>
                </a:ext>
              </a:extLst>
            </p:cNvPr>
            <p:cNvSpPr/>
            <p:nvPr>
              <p:custDataLst>
                <p:tags r:id="rId80"/>
              </p:custDataLst>
            </p:nvPr>
          </p:nvSpPr>
          <p:spPr>
            <a:xfrm>
              <a:off x="2309543" y="3015761"/>
              <a:ext cx="121507" cy="154228"/>
            </a:xfrm>
            <a:custGeom>
              <a:avLst/>
              <a:gdLst>
                <a:gd name="connsiteX0" fmla="*/ 94694 w 94514"/>
                <a:gd name="connsiteY0" fmla="*/ 3425 h 119937"/>
                <a:gd name="connsiteX1" fmla="*/ 91278 w 94514"/>
                <a:gd name="connsiteY1" fmla="*/ 83 h 119937"/>
                <a:gd name="connsiteX2" fmla="*/ 74007 w 94514"/>
                <a:gd name="connsiteY2" fmla="*/ 8066 h 119937"/>
                <a:gd name="connsiteX3" fmla="*/ 53699 w 94514"/>
                <a:gd name="connsiteY3" fmla="*/ 83 h 119937"/>
                <a:gd name="connsiteX4" fmla="*/ 179 w 94514"/>
                <a:gd name="connsiteY4" fmla="*/ 54853 h 119937"/>
                <a:gd name="connsiteX5" fmla="*/ 33392 w 94514"/>
                <a:gd name="connsiteY5" fmla="*/ 85487 h 119937"/>
                <a:gd name="connsiteX6" fmla="*/ 54079 w 94514"/>
                <a:gd name="connsiteY6" fmla="*/ 79546 h 119937"/>
                <a:gd name="connsiteX7" fmla="*/ 46867 w 94514"/>
                <a:gd name="connsiteY7" fmla="*/ 107767 h 119937"/>
                <a:gd name="connsiteX8" fmla="*/ 44590 w 94514"/>
                <a:gd name="connsiteY8" fmla="*/ 110923 h 119937"/>
                <a:gd name="connsiteX9" fmla="*/ 37378 w 94514"/>
                <a:gd name="connsiteY9" fmla="*/ 111294 h 119937"/>
                <a:gd name="connsiteX10" fmla="*/ 32064 w 94514"/>
                <a:gd name="connsiteY10" fmla="*/ 112408 h 119937"/>
                <a:gd name="connsiteX11" fmla="*/ 30545 w 94514"/>
                <a:gd name="connsiteY11" fmla="*/ 116679 h 119937"/>
                <a:gd name="connsiteX12" fmla="*/ 34341 w 94514"/>
                <a:gd name="connsiteY12" fmla="*/ 120021 h 119937"/>
                <a:gd name="connsiteX13" fmla="*/ 54459 w 94514"/>
                <a:gd name="connsiteY13" fmla="*/ 119464 h 119937"/>
                <a:gd name="connsiteX14" fmla="*/ 75525 w 94514"/>
                <a:gd name="connsiteY14" fmla="*/ 120021 h 119937"/>
                <a:gd name="connsiteX15" fmla="*/ 80460 w 94514"/>
                <a:gd name="connsiteY15" fmla="*/ 114636 h 119937"/>
                <a:gd name="connsiteX16" fmla="*/ 75525 w 94514"/>
                <a:gd name="connsiteY16" fmla="*/ 111294 h 119937"/>
                <a:gd name="connsiteX17" fmla="*/ 67364 w 94514"/>
                <a:gd name="connsiteY17" fmla="*/ 111109 h 119937"/>
                <a:gd name="connsiteX18" fmla="*/ 94694 w 94514"/>
                <a:gd name="connsiteY18" fmla="*/ 3425 h 119937"/>
                <a:gd name="connsiteX19" fmla="*/ 58065 w 94514"/>
                <a:gd name="connsiteY19" fmla="*/ 64136 h 119937"/>
                <a:gd name="connsiteX20" fmla="*/ 55028 w 94514"/>
                <a:gd name="connsiteY20" fmla="*/ 69520 h 119937"/>
                <a:gd name="connsiteX21" fmla="*/ 34341 w 94514"/>
                <a:gd name="connsiteY21" fmla="*/ 78803 h 119937"/>
                <a:gd name="connsiteX22" fmla="*/ 21625 w 94514"/>
                <a:gd name="connsiteY22" fmla="*/ 64693 h 119937"/>
                <a:gd name="connsiteX23" fmla="*/ 31115 w 94514"/>
                <a:gd name="connsiteY23" fmla="*/ 24961 h 119937"/>
                <a:gd name="connsiteX24" fmla="*/ 54079 w 94514"/>
                <a:gd name="connsiteY24" fmla="*/ 6766 h 119937"/>
                <a:gd name="connsiteX25" fmla="*/ 69831 w 94514"/>
                <a:gd name="connsiteY25" fmla="*/ 17535 h 119937"/>
                <a:gd name="connsiteX26" fmla="*/ 69452 w 94514"/>
                <a:gd name="connsiteY26" fmla="*/ 20134 h 119937"/>
                <a:gd name="connsiteX27" fmla="*/ 58065 w 94514"/>
                <a:gd name="connsiteY27" fmla="*/ 64136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19937">
                  <a:moveTo>
                    <a:pt x="94694" y="3425"/>
                  </a:moveTo>
                  <a:cubicBezTo>
                    <a:pt x="94694" y="2496"/>
                    <a:pt x="93935" y="83"/>
                    <a:pt x="91278" y="83"/>
                  </a:cubicBezTo>
                  <a:cubicBezTo>
                    <a:pt x="91088" y="83"/>
                    <a:pt x="79890" y="2682"/>
                    <a:pt x="74007" y="8066"/>
                  </a:cubicBezTo>
                  <a:cubicBezTo>
                    <a:pt x="71350" y="5095"/>
                    <a:pt x="64897" y="83"/>
                    <a:pt x="53699" y="83"/>
                  </a:cubicBezTo>
                  <a:cubicBezTo>
                    <a:pt x="20676" y="83"/>
                    <a:pt x="179" y="29417"/>
                    <a:pt x="179" y="54853"/>
                  </a:cubicBezTo>
                  <a:cubicBezTo>
                    <a:pt x="179" y="77690"/>
                    <a:pt x="17640" y="85487"/>
                    <a:pt x="33392" y="85487"/>
                  </a:cubicBezTo>
                  <a:cubicBezTo>
                    <a:pt x="42502" y="85487"/>
                    <a:pt x="50093" y="81960"/>
                    <a:pt x="54079" y="79546"/>
                  </a:cubicBezTo>
                  <a:lnTo>
                    <a:pt x="46867" y="107767"/>
                  </a:lnTo>
                  <a:cubicBezTo>
                    <a:pt x="46108" y="110552"/>
                    <a:pt x="45918" y="110737"/>
                    <a:pt x="44590" y="110923"/>
                  </a:cubicBezTo>
                  <a:cubicBezTo>
                    <a:pt x="42502" y="111294"/>
                    <a:pt x="39465" y="111294"/>
                    <a:pt x="37378" y="111294"/>
                  </a:cubicBezTo>
                  <a:cubicBezTo>
                    <a:pt x="34151" y="111294"/>
                    <a:pt x="33013" y="111294"/>
                    <a:pt x="32064" y="112408"/>
                  </a:cubicBezTo>
                  <a:cubicBezTo>
                    <a:pt x="31115" y="113522"/>
                    <a:pt x="30545" y="116493"/>
                    <a:pt x="30545" y="116679"/>
                  </a:cubicBezTo>
                  <a:cubicBezTo>
                    <a:pt x="30545" y="117793"/>
                    <a:pt x="31304" y="120021"/>
                    <a:pt x="34341" y="120021"/>
                  </a:cubicBezTo>
                  <a:cubicBezTo>
                    <a:pt x="40794" y="120021"/>
                    <a:pt x="47816" y="119464"/>
                    <a:pt x="54459" y="119464"/>
                  </a:cubicBezTo>
                  <a:cubicBezTo>
                    <a:pt x="61481" y="119464"/>
                    <a:pt x="68693" y="120021"/>
                    <a:pt x="75525" y="120021"/>
                  </a:cubicBezTo>
                  <a:cubicBezTo>
                    <a:pt x="76854" y="120021"/>
                    <a:pt x="80460" y="120021"/>
                    <a:pt x="80460" y="114636"/>
                  </a:cubicBezTo>
                  <a:cubicBezTo>
                    <a:pt x="80460" y="111480"/>
                    <a:pt x="77233" y="111294"/>
                    <a:pt x="75525" y="111294"/>
                  </a:cubicBezTo>
                  <a:cubicBezTo>
                    <a:pt x="72868" y="111294"/>
                    <a:pt x="69831" y="111294"/>
                    <a:pt x="67364" y="111109"/>
                  </a:cubicBezTo>
                  <a:lnTo>
                    <a:pt x="94694" y="3425"/>
                  </a:lnTo>
                  <a:close/>
                  <a:moveTo>
                    <a:pt x="58065" y="64136"/>
                  </a:moveTo>
                  <a:cubicBezTo>
                    <a:pt x="57116" y="67292"/>
                    <a:pt x="57116" y="67664"/>
                    <a:pt x="55028" y="69520"/>
                  </a:cubicBezTo>
                  <a:cubicBezTo>
                    <a:pt x="48955" y="75462"/>
                    <a:pt x="40984" y="78803"/>
                    <a:pt x="34341" y="78803"/>
                  </a:cubicBezTo>
                  <a:cubicBezTo>
                    <a:pt x="22574" y="78803"/>
                    <a:pt x="21625" y="68778"/>
                    <a:pt x="21625" y="64693"/>
                  </a:cubicBezTo>
                  <a:cubicBezTo>
                    <a:pt x="21625" y="55039"/>
                    <a:pt x="28078" y="32202"/>
                    <a:pt x="31115" y="24961"/>
                  </a:cubicBezTo>
                  <a:cubicBezTo>
                    <a:pt x="36998" y="11408"/>
                    <a:pt x="46298" y="6766"/>
                    <a:pt x="54079" y="6766"/>
                  </a:cubicBezTo>
                  <a:cubicBezTo>
                    <a:pt x="65277" y="6766"/>
                    <a:pt x="69831" y="15493"/>
                    <a:pt x="69831" y="17535"/>
                  </a:cubicBezTo>
                  <a:cubicBezTo>
                    <a:pt x="69831" y="18278"/>
                    <a:pt x="69642" y="19577"/>
                    <a:pt x="69452" y="20134"/>
                  </a:cubicBezTo>
                  <a:lnTo>
                    <a:pt x="58065" y="64136"/>
                  </a:lnTo>
                  <a:close/>
                </a:path>
              </a:pathLst>
            </a:custGeom>
            <a:solidFill>
              <a:srgbClr val="000000"/>
            </a:solidFill>
            <a:ln w="19050" cap="flat">
              <a:noFill/>
              <a:prstDash val="solid"/>
              <a:miter/>
            </a:ln>
          </p:spPr>
          <p:txBody>
            <a:bodyPr rtlCol="0" anchor="ctr"/>
            <a:lstStyle/>
            <a:p>
              <a:endParaRPr lang="en-CN"/>
            </a:p>
          </p:txBody>
        </p:sp>
        <p:sp>
          <p:nvSpPr>
            <p:cNvPr id="95" name="Freeform 94">
              <a:extLst>
                <a:ext uri="{FF2B5EF4-FFF2-40B4-BE49-F238E27FC236}">
                  <a16:creationId xmlns:a16="http://schemas.microsoft.com/office/drawing/2014/main" id="{ECDB4354-C878-CC8F-1015-20BB135CFD35}"/>
                </a:ext>
              </a:extLst>
            </p:cNvPr>
            <p:cNvSpPr/>
            <p:nvPr>
              <p:custDataLst>
                <p:tags r:id="rId81"/>
              </p:custDataLst>
            </p:nvPr>
          </p:nvSpPr>
          <p:spPr>
            <a:xfrm>
              <a:off x="2446950" y="2990215"/>
              <a:ext cx="56849" cy="122714"/>
            </a:xfrm>
            <a:custGeom>
              <a:avLst/>
              <a:gdLst>
                <a:gd name="connsiteX0" fmla="*/ 42698 w 44220"/>
                <a:gd name="connsiteY0" fmla="*/ 15678 h 95430"/>
                <a:gd name="connsiteX1" fmla="*/ 44406 w 44220"/>
                <a:gd name="connsiteY1" fmla="*/ 9923 h 95430"/>
                <a:gd name="connsiteX2" fmla="*/ 33588 w 44220"/>
                <a:gd name="connsiteY2" fmla="*/ 83 h 95430"/>
                <a:gd name="connsiteX3" fmla="*/ 23529 w 44220"/>
                <a:gd name="connsiteY3" fmla="*/ 8437 h 95430"/>
                <a:gd name="connsiteX4" fmla="*/ 944 w 44220"/>
                <a:gd name="connsiteY4" fmla="*/ 89572 h 95430"/>
                <a:gd name="connsiteX5" fmla="*/ 185 w 44220"/>
                <a:gd name="connsiteY5" fmla="*/ 92171 h 95430"/>
                <a:gd name="connsiteX6" fmla="*/ 6638 w 44220"/>
                <a:gd name="connsiteY6" fmla="*/ 95513 h 95430"/>
                <a:gd name="connsiteX7" fmla="*/ 9105 w 44220"/>
                <a:gd name="connsiteY7" fmla="*/ 92543 h 95430"/>
                <a:gd name="connsiteX8" fmla="*/ 42698 w 44220"/>
                <a:gd name="connsiteY8" fmla="*/ 15678 h 9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20" h="95430">
                  <a:moveTo>
                    <a:pt x="42698" y="15678"/>
                  </a:moveTo>
                  <a:cubicBezTo>
                    <a:pt x="43646" y="13450"/>
                    <a:pt x="44406" y="11779"/>
                    <a:pt x="44406" y="9923"/>
                  </a:cubicBezTo>
                  <a:cubicBezTo>
                    <a:pt x="44406" y="4539"/>
                    <a:pt x="39471" y="83"/>
                    <a:pt x="33588" y="83"/>
                  </a:cubicBezTo>
                  <a:cubicBezTo>
                    <a:pt x="28274" y="83"/>
                    <a:pt x="24857" y="3610"/>
                    <a:pt x="23529" y="8437"/>
                  </a:cubicBezTo>
                  <a:lnTo>
                    <a:pt x="944" y="89572"/>
                  </a:lnTo>
                  <a:cubicBezTo>
                    <a:pt x="944" y="89943"/>
                    <a:pt x="185" y="91986"/>
                    <a:pt x="185" y="92171"/>
                  </a:cubicBezTo>
                  <a:cubicBezTo>
                    <a:pt x="185" y="94213"/>
                    <a:pt x="5119" y="95513"/>
                    <a:pt x="6638" y="95513"/>
                  </a:cubicBezTo>
                  <a:cubicBezTo>
                    <a:pt x="7776" y="95513"/>
                    <a:pt x="7966" y="94956"/>
                    <a:pt x="9105" y="92543"/>
                  </a:cubicBezTo>
                  <a:lnTo>
                    <a:pt x="42698" y="15678"/>
                  </a:lnTo>
                  <a:close/>
                </a:path>
              </a:pathLst>
            </a:custGeom>
            <a:solidFill>
              <a:srgbClr val="000000"/>
            </a:solidFill>
            <a:ln w="19050" cap="flat">
              <a:noFill/>
              <a:prstDash val="solid"/>
              <a:miter/>
            </a:ln>
          </p:spPr>
          <p:txBody>
            <a:bodyPr rtlCol="0" anchor="ctr"/>
            <a:lstStyle/>
            <a:p>
              <a:endParaRPr lang="en-CN"/>
            </a:p>
          </p:txBody>
        </p:sp>
        <p:sp>
          <p:nvSpPr>
            <p:cNvPr id="96" name="Freeform 95">
              <a:extLst>
                <a:ext uri="{FF2B5EF4-FFF2-40B4-BE49-F238E27FC236}">
                  <a16:creationId xmlns:a16="http://schemas.microsoft.com/office/drawing/2014/main" id="{3054CF5C-D079-3122-B9B8-C751AEFF5BF9}"/>
                </a:ext>
              </a:extLst>
            </p:cNvPr>
            <p:cNvSpPr/>
            <p:nvPr>
              <p:custDataLst>
                <p:tags r:id="rId82"/>
              </p:custDataLst>
            </p:nvPr>
          </p:nvSpPr>
          <p:spPr>
            <a:xfrm>
              <a:off x="2588410" y="3036054"/>
              <a:ext cx="162254" cy="55866"/>
            </a:xfrm>
            <a:custGeom>
              <a:avLst/>
              <a:gdLst>
                <a:gd name="connsiteX0" fmla="*/ 119947 w 126209"/>
                <a:gd name="connsiteY0" fmla="*/ 7509 h 43445"/>
                <a:gd name="connsiteX1" fmla="*/ 126400 w 126209"/>
                <a:gd name="connsiteY1" fmla="*/ 3796 h 43445"/>
                <a:gd name="connsiteX2" fmla="*/ 120137 w 126209"/>
                <a:gd name="connsiteY2" fmla="*/ 83 h 43445"/>
                <a:gd name="connsiteX3" fmla="*/ 6453 w 126209"/>
                <a:gd name="connsiteY3" fmla="*/ 83 h 43445"/>
                <a:gd name="connsiteX4" fmla="*/ 190 w 126209"/>
                <a:gd name="connsiteY4" fmla="*/ 3796 h 43445"/>
                <a:gd name="connsiteX5" fmla="*/ 6643 w 126209"/>
                <a:gd name="connsiteY5" fmla="*/ 7509 h 43445"/>
                <a:gd name="connsiteX6" fmla="*/ 119947 w 126209"/>
                <a:gd name="connsiteY6" fmla="*/ 7509 h 43445"/>
                <a:gd name="connsiteX7" fmla="*/ 120137 w 126209"/>
                <a:gd name="connsiteY7" fmla="*/ 43528 h 43445"/>
                <a:gd name="connsiteX8" fmla="*/ 126400 w 126209"/>
                <a:gd name="connsiteY8" fmla="*/ 39814 h 43445"/>
                <a:gd name="connsiteX9" fmla="*/ 119947 w 126209"/>
                <a:gd name="connsiteY9" fmla="*/ 36101 h 43445"/>
                <a:gd name="connsiteX10" fmla="*/ 6643 w 126209"/>
                <a:gd name="connsiteY10" fmla="*/ 36101 h 43445"/>
                <a:gd name="connsiteX11" fmla="*/ 190 w 126209"/>
                <a:gd name="connsiteY11" fmla="*/ 39814 h 43445"/>
                <a:gd name="connsiteX12" fmla="*/ 6453 w 126209"/>
                <a:gd name="connsiteY12" fmla="*/ 43528 h 43445"/>
                <a:gd name="connsiteX13" fmla="*/ 120137 w 126209"/>
                <a:gd name="connsiteY13" fmla="*/ 43528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09" h="43445">
                  <a:moveTo>
                    <a:pt x="119947" y="7509"/>
                  </a:moveTo>
                  <a:cubicBezTo>
                    <a:pt x="122794" y="7509"/>
                    <a:pt x="126400" y="7509"/>
                    <a:pt x="126400" y="3796"/>
                  </a:cubicBezTo>
                  <a:cubicBezTo>
                    <a:pt x="126400" y="83"/>
                    <a:pt x="122794" y="83"/>
                    <a:pt x="120137" y="83"/>
                  </a:cubicBezTo>
                  <a:lnTo>
                    <a:pt x="6453" y="83"/>
                  </a:lnTo>
                  <a:cubicBezTo>
                    <a:pt x="3796" y="83"/>
                    <a:pt x="190" y="83"/>
                    <a:pt x="190" y="3796"/>
                  </a:cubicBezTo>
                  <a:cubicBezTo>
                    <a:pt x="190" y="7509"/>
                    <a:pt x="3796" y="7509"/>
                    <a:pt x="6643" y="7509"/>
                  </a:cubicBezTo>
                  <a:lnTo>
                    <a:pt x="119947" y="7509"/>
                  </a:lnTo>
                  <a:close/>
                  <a:moveTo>
                    <a:pt x="120137" y="43528"/>
                  </a:moveTo>
                  <a:cubicBezTo>
                    <a:pt x="122794" y="43528"/>
                    <a:pt x="126400" y="43528"/>
                    <a:pt x="126400" y="39814"/>
                  </a:cubicBezTo>
                  <a:cubicBezTo>
                    <a:pt x="126400" y="36101"/>
                    <a:pt x="122794" y="36101"/>
                    <a:pt x="119947" y="36101"/>
                  </a:cubicBezTo>
                  <a:lnTo>
                    <a:pt x="6643" y="36101"/>
                  </a:lnTo>
                  <a:cubicBezTo>
                    <a:pt x="3796" y="36101"/>
                    <a:pt x="190" y="36101"/>
                    <a:pt x="190" y="39814"/>
                  </a:cubicBezTo>
                  <a:cubicBezTo>
                    <a:pt x="190" y="43528"/>
                    <a:pt x="3796" y="43528"/>
                    <a:pt x="6453" y="43528"/>
                  </a:cubicBezTo>
                  <a:lnTo>
                    <a:pt x="120137" y="43528"/>
                  </a:lnTo>
                  <a:close/>
                </a:path>
              </a:pathLst>
            </a:custGeom>
            <a:solidFill>
              <a:srgbClr val="000000"/>
            </a:solidFill>
            <a:ln w="19050" cap="flat">
              <a:noFill/>
              <a:prstDash val="solid"/>
              <a:miter/>
            </a:ln>
          </p:spPr>
          <p:txBody>
            <a:bodyPr rtlCol="0" anchor="ctr"/>
            <a:lstStyle/>
            <a:p>
              <a:endParaRPr lang="en-CN"/>
            </a:p>
          </p:txBody>
        </p:sp>
        <p:sp>
          <p:nvSpPr>
            <p:cNvPr id="97" name="Freeform 96">
              <a:extLst>
                <a:ext uri="{FF2B5EF4-FFF2-40B4-BE49-F238E27FC236}">
                  <a16:creationId xmlns:a16="http://schemas.microsoft.com/office/drawing/2014/main" id="{E6FA714F-0FEE-EE6E-F993-86C41841C954}"/>
                </a:ext>
              </a:extLst>
            </p:cNvPr>
            <p:cNvSpPr/>
            <p:nvPr>
              <p:custDataLst>
                <p:tags r:id="rId83"/>
              </p:custDataLst>
            </p:nvPr>
          </p:nvSpPr>
          <p:spPr>
            <a:xfrm>
              <a:off x="2813234" y="3016715"/>
              <a:ext cx="79784" cy="109584"/>
            </a:xfrm>
            <a:custGeom>
              <a:avLst/>
              <a:gdLst>
                <a:gd name="connsiteX0" fmla="*/ 33413 w 62060"/>
                <a:gd name="connsiteY0" fmla="*/ 47241 h 85219"/>
                <a:gd name="connsiteX1" fmla="*/ 53151 w 62060"/>
                <a:gd name="connsiteY1" fmla="*/ 64322 h 85219"/>
                <a:gd name="connsiteX2" fmla="*/ 31705 w 62060"/>
                <a:gd name="connsiteY2" fmla="*/ 81217 h 85219"/>
                <a:gd name="connsiteX3" fmla="*/ 5324 w 62060"/>
                <a:gd name="connsiteY3" fmla="*/ 54853 h 85219"/>
                <a:gd name="connsiteX4" fmla="*/ 2667 w 62060"/>
                <a:gd name="connsiteY4" fmla="*/ 51697 h 85219"/>
                <a:gd name="connsiteX5" fmla="*/ 200 w 62060"/>
                <a:gd name="connsiteY5" fmla="*/ 56338 h 85219"/>
                <a:gd name="connsiteX6" fmla="*/ 200 w 62060"/>
                <a:gd name="connsiteY6" fmla="*/ 80846 h 85219"/>
                <a:gd name="connsiteX7" fmla="*/ 2288 w 62060"/>
                <a:gd name="connsiteY7" fmla="*/ 85302 h 85219"/>
                <a:gd name="connsiteX8" fmla="*/ 7032 w 62060"/>
                <a:gd name="connsiteY8" fmla="*/ 81588 h 85219"/>
                <a:gd name="connsiteX9" fmla="*/ 10828 w 62060"/>
                <a:gd name="connsiteY9" fmla="*/ 77318 h 85219"/>
                <a:gd name="connsiteX10" fmla="*/ 31705 w 62060"/>
                <a:gd name="connsiteY10" fmla="*/ 85302 h 85219"/>
                <a:gd name="connsiteX11" fmla="*/ 62261 w 62060"/>
                <a:gd name="connsiteY11" fmla="*/ 59495 h 85219"/>
                <a:gd name="connsiteX12" fmla="*/ 54290 w 62060"/>
                <a:gd name="connsiteY12" fmla="*/ 41857 h 85219"/>
                <a:gd name="connsiteX13" fmla="*/ 32654 w 62060"/>
                <a:gd name="connsiteY13" fmla="*/ 32945 h 85219"/>
                <a:gd name="connsiteX14" fmla="*/ 9310 w 62060"/>
                <a:gd name="connsiteY14" fmla="*/ 17721 h 85219"/>
                <a:gd name="connsiteX15" fmla="*/ 30566 w 62060"/>
                <a:gd name="connsiteY15" fmla="*/ 3610 h 85219"/>
                <a:gd name="connsiteX16" fmla="*/ 52771 w 62060"/>
                <a:gd name="connsiteY16" fmla="*/ 26075 h 85219"/>
                <a:gd name="connsiteX17" fmla="*/ 55049 w 62060"/>
                <a:gd name="connsiteY17" fmla="*/ 27746 h 85219"/>
                <a:gd name="connsiteX18" fmla="*/ 57516 w 62060"/>
                <a:gd name="connsiteY18" fmla="*/ 23290 h 85219"/>
                <a:gd name="connsiteX19" fmla="*/ 57516 w 62060"/>
                <a:gd name="connsiteY19" fmla="*/ 4539 h 85219"/>
                <a:gd name="connsiteX20" fmla="*/ 55428 w 62060"/>
                <a:gd name="connsiteY20" fmla="*/ 83 h 85219"/>
                <a:gd name="connsiteX21" fmla="*/ 51632 w 62060"/>
                <a:gd name="connsiteY21" fmla="*/ 2311 h 85219"/>
                <a:gd name="connsiteX22" fmla="*/ 48406 w 62060"/>
                <a:gd name="connsiteY22" fmla="*/ 5281 h 85219"/>
                <a:gd name="connsiteX23" fmla="*/ 30566 w 62060"/>
                <a:gd name="connsiteY23" fmla="*/ 83 h 85219"/>
                <a:gd name="connsiteX24" fmla="*/ 200 w 62060"/>
                <a:gd name="connsiteY24" fmla="*/ 22919 h 85219"/>
                <a:gd name="connsiteX25" fmla="*/ 8361 w 62060"/>
                <a:gd name="connsiteY25" fmla="*/ 38700 h 85219"/>
                <a:gd name="connsiteX26" fmla="*/ 33413 w 62060"/>
                <a:gd name="connsiteY26" fmla="*/ 47241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060" h="85219">
                  <a:moveTo>
                    <a:pt x="33413" y="47241"/>
                  </a:moveTo>
                  <a:cubicBezTo>
                    <a:pt x="37588" y="47984"/>
                    <a:pt x="53151" y="50954"/>
                    <a:pt x="53151" y="64322"/>
                  </a:cubicBezTo>
                  <a:cubicBezTo>
                    <a:pt x="53151" y="73791"/>
                    <a:pt x="46508" y="81217"/>
                    <a:pt x="31705" y="81217"/>
                  </a:cubicBezTo>
                  <a:cubicBezTo>
                    <a:pt x="15763" y="81217"/>
                    <a:pt x="8930" y="70634"/>
                    <a:pt x="5324" y="54853"/>
                  </a:cubicBezTo>
                  <a:cubicBezTo>
                    <a:pt x="4755" y="52439"/>
                    <a:pt x="4565" y="51697"/>
                    <a:pt x="2667" y="51697"/>
                  </a:cubicBezTo>
                  <a:cubicBezTo>
                    <a:pt x="200" y="51697"/>
                    <a:pt x="200" y="52996"/>
                    <a:pt x="200" y="56338"/>
                  </a:cubicBezTo>
                  <a:lnTo>
                    <a:pt x="200" y="80846"/>
                  </a:lnTo>
                  <a:cubicBezTo>
                    <a:pt x="200" y="84002"/>
                    <a:pt x="200" y="85302"/>
                    <a:pt x="2288" y="85302"/>
                  </a:cubicBezTo>
                  <a:cubicBezTo>
                    <a:pt x="3236" y="85302"/>
                    <a:pt x="3426" y="85116"/>
                    <a:pt x="7032" y="81588"/>
                  </a:cubicBezTo>
                  <a:cubicBezTo>
                    <a:pt x="7412" y="81217"/>
                    <a:pt x="7412" y="80846"/>
                    <a:pt x="10828" y="77318"/>
                  </a:cubicBezTo>
                  <a:cubicBezTo>
                    <a:pt x="19179" y="85116"/>
                    <a:pt x="27719" y="85302"/>
                    <a:pt x="31705" y="85302"/>
                  </a:cubicBezTo>
                  <a:cubicBezTo>
                    <a:pt x="53530" y="85302"/>
                    <a:pt x="62261" y="72862"/>
                    <a:pt x="62261" y="59495"/>
                  </a:cubicBezTo>
                  <a:cubicBezTo>
                    <a:pt x="62261" y="49654"/>
                    <a:pt x="56567" y="44085"/>
                    <a:pt x="54290" y="41857"/>
                  </a:cubicBezTo>
                  <a:cubicBezTo>
                    <a:pt x="48026" y="35915"/>
                    <a:pt x="40625" y="34430"/>
                    <a:pt x="32654" y="32945"/>
                  </a:cubicBezTo>
                  <a:cubicBezTo>
                    <a:pt x="22026" y="30903"/>
                    <a:pt x="9310" y="28489"/>
                    <a:pt x="9310" y="17721"/>
                  </a:cubicBezTo>
                  <a:cubicBezTo>
                    <a:pt x="9310" y="11222"/>
                    <a:pt x="14244" y="3610"/>
                    <a:pt x="30566" y="3610"/>
                  </a:cubicBezTo>
                  <a:cubicBezTo>
                    <a:pt x="51443" y="3610"/>
                    <a:pt x="52392" y="20320"/>
                    <a:pt x="52771" y="26075"/>
                  </a:cubicBezTo>
                  <a:cubicBezTo>
                    <a:pt x="52961" y="27746"/>
                    <a:pt x="54669" y="27746"/>
                    <a:pt x="55049" y="27746"/>
                  </a:cubicBezTo>
                  <a:cubicBezTo>
                    <a:pt x="57516" y="27746"/>
                    <a:pt x="57516" y="26818"/>
                    <a:pt x="57516" y="23290"/>
                  </a:cubicBezTo>
                  <a:lnTo>
                    <a:pt x="57516" y="4539"/>
                  </a:lnTo>
                  <a:cubicBezTo>
                    <a:pt x="57516" y="1382"/>
                    <a:pt x="57516" y="83"/>
                    <a:pt x="55428" y="83"/>
                  </a:cubicBezTo>
                  <a:cubicBezTo>
                    <a:pt x="54479" y="83"/>
                    <a:pt x="54100" y="83"/>
                    <a:pt x="51632" y="2311"/>
                  </a:cubicBezTo>
                  <a:cubicBezTo>
                    <a:pt x="51063" y="3053"/>
                    <a:pt x="49165" y="4724"/>
                    <a:pt x="48406" y="5281"/>
                  </a:cubicBezTo>
                  <a:cubicBezTo>
                    <a:pt x="41194" y="83"/>
                    <a:pt x="33413" y="83"/>
                    <a:pt x="30566" y="83"/>
                  </a:cubicBezTo>
                  <a:cubicBezTo>
                    <a:pt x="7412" y="83"/>
                    <a:pt x="200" y="12522"/>
                    <a:pt x="200" y="22919"/>
                  </a:cubicBezTo>
                  <a:cubicBezTo>
                    <a:pt x="200" y="29417"/>
                    <a:pt x="3236" y="34616"/>
                    <a:pt x="8361" y="38700"/>
                  </a:cubicBezTo>
                  <a:cubicBezTo>
                    <a:pt x="14434" y="43528"/>
                    <a:pt x="19748" y="44642"/>
                    <a:pt x="33413" y="47241"/>
                  </a:cubicBezTo>
                  <a:close/>
                </a:path>
              </a:pathLst>
            </a:custGeom>
            <a:solidFill>
              <a:srgbClr val="000000"/>
            </a:solidFill>
            <a:ln w="19050" cap="flat">
              <a:noFill/>
              <a:prstDash val="solid"/>
              <a:miter/>
            </a:ln>
          </p:spPr>
          <p:txBody>
            <a:bodyPr rtlCol="0" anchor="ctr"/>
            <a:lstStyle/>
            <a:p>
              <a:endParaRPr lang="en-CN"/>
            </a:p>
          </p:txBody>
        </p:sp>
        <p:sp>
          <p:nvSpPr>
            <p:cNvPr id="98" name="Freeform 97">
              <a:extLst>
                <a:ext uri="{FF2B5EF4-FFF2-40B4-BE49-F238E27FC236}">
                  <a16:creationId xmlns:a16="http://schemas.microsoft.com/office/drawing/2014/main" id="{C9740E07-11FF-161A-DAED-48C134641A2E}"/>
                </a:ext>
              </a:extLst>
            </p:cNvPr>
            <p:cNvSpPr/>
            <p:nvPr>
              <p:custDataLst>
                <p:tags r:id="rId84"/>
              </p:custDataLst>
            </p:nvPr>
          </p:nvSpPr>
          <p:spPr>
            <a:xfrm>
              <a:off x="2908256" y="3016715"/>
              <a:ext cx="108088" cy="109584"/>
            </a:xfrm>
            <a:custGeom>
              <a:avLst/>
              <a:gdLst>
                <a:gd name="connsiteX0" fmla="*/ 84280 w 84076"/>
                <a:gd name="connsiteY0" fmla="*/ 43528 h 85219"/>
                <a:gd name="connsiteX1" fmla="*/ 42337 w 84076"/>
                <a:gd name="connsiteY1" fmla="*/ 83 h 85219"/>
                <a:gd name="connsiteX2" fmla="*/ 204 w 84076"/>
                <a:gd name="connsiteY2" fmla="*/ 43528 h 85219"/>
                <a:gd name="connsiteX3" fmla="*/ 42147 w 84076"/>
                <a:gd name="connsiteY3" fmla="*/ 85302 h 85219"/>
                <a:gd name="connsiteX4" fmla="*/ 84280 w 84076"/>
                <a:gd name="connsiteY4" fmla="*/ 43528 h 85219"/>
                <a:gd name="connsiteX5" fmla="*/ 42337 w 84076"/>
                <a:gd name="connsiteY5" fmla="*/ 80660 h 85219"/>
                <a:gd name="connsiteX6" fmla="*/ 20701 w 84076"/>
                <a:gd name="connsiteY6" fmla="*/ 68221 h 85219"/>
                <a:gd name="connsiteX7" fmla="*/ 15956 w 84076"/>
                <a:gd name="connsiteY7" fmla="*/ 42042 h 85219"/>
                <a:gd name="connsiteX8" fmla="*/ 20511 w 84076"/>
                <a:gd name="connsiteY8" fmla="*/ 16607 h 85219"/>
                <a:gd name="connsiteX9" fmla="*/ 42147 w 84076"/>
                <a:gd name="connsiteY9" fmla="*/ 4167 h 85219"/>
                <a:gd name="connsiteX10" fmla="*/ 63593 w 84076"/>
                <a:gd name="connsiteY10" fmla="*/ 16235 h 85219"/>
                <a:gd name="connsiteX11" fmla="*/ 68528 w 84076"/>
                <a:gd name="connsiteY11" fmla="*/ 42042 h 85219"/>
                <a:gd name="connsiteX12" fmla="*/ 64352 w 84076"/>
                <a:gd name="connsiteY12" fmla="*/ 66921 h 85219"/>
                <a:gd name="connsiteX13" fmla="*/ 42337 w 84076"/>
                <a:gd name="connsiteY13" fmla="*/ 80660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76" h="85219">
                  <a:moveTo>
                    <a:pt x="84280" y="43528"/>
                  </a:moveTo>
                  <a:cubicBezTo>
                    <a:pt x="84280" y="19763"/>
                    <a:pt x="65301" y="83"/>
                    <a:pt x="42337" y="83"/>
                  </a:cubicBezTo>
                  <a:cubicBezTo>
                    <a:pt x="18613" y="83"/>
                    <a:pt x="204" y="20320"/>
                    <a:pt x="204" y="43528"/>
                  </a:cubicBezTo>
                  <a:cubicBezTo>
                    <a:pt x="204" y="67478"/>
                    <a:pt x="19942" y="85302"/>
                    <a:pt x="42147" y="85302"/>
                  </a:cubicBezTo>
                  <a:cubicBezTo>
                    <a:pt x="65111" y="85302"/>
                    <a:pt x="84280" y="67107"/>
                    <a:pt x="84280" y="43528"/>
                  </a:cubicBezTo>
                  <a:close/>
                  <a:moveTo>
                    <a:pt x="42337" y="80660"/>
                  </a:moveTo>
                  <a:cubicBezTo>
                    <a:pt x="34176" y="80660"/>
                    <a:pt x="25825" y="76761"/>
                    <a:pt x="20701" y="68221"/>
                  </a:cubicBezTo>
                  <a:cubicBezTo>
                    <a:pt x="15956" y="60052"/>
                    <a:pt x="15956" y="48726"/>
                    <a:pt x="15956" y="42042"/>
                  </a:cubicBezTo>
                  <a:cubicBezTo>
                    <a:pt x="15956" y="34801"/>
                    <a:pt x="15956" y="24776"/>
                    <a:pt x="20511" y="16607"/>
                  </a:cubicBezTo>
                  <a:cubicBezTo>
                    <a:pt x="25635" y="8066"/>
                    <a:pt x="34555" y="4167"/>
                    <a:pt x="42147" y="4167"/>
                  </a:cubicBezTo>
                  <a:cubicBezTo>
                    <a:pt x="50498" y="4167"/>
                    <a:pt x="58659" y="8252"/>
                    <a:pt x="63593" y="16235"/>
                  </a:cubicBezTo>
                  <a:cubicBezTo>
                    <a:pt x="68528" y="24219"/>
                    <a:pt x="68528" y="34987"/>
                    <a:pt x="68528" y="42042"/>
                  </a:cubicBezTo>
                  <a:cubicBezTo>
                    <a:pt x="68528" y="48726"/>
                    <a:pt x="68528" y="58752"/>
                    <a:pt x="64352" y="66921"/>
                  </a:cubicBezTo>
                  <a:cubicBezTo>
                    <a:pt x="60177" y="75276"/>
                    <a:pt x="51826" y="80660"/>
                    <a:pt x="42337" y="80660"/>
                  </a:cubicBezTo>
                  <a:close/>
                </a:path>
              </a:pathLst>
            </a:custGeom>
            <a:solidFill>
              <a:srgbClr val="000000"/>
            </a:solidFill>
            <a:ln w="19050" cap="flat">
              <a:noFill/>
              <a:prstDash val="solid"/>
              <a:miter/>
            </a:ln>
          </p:spPr>
          <p:txBody>
            <a:bodyPr rtlCol="0" anchor="ctr"/>
            <a:lstStyle/>
            <a:p>
              <a:endParaRPr lang="en-CN"/>
            </a:p>
          </p:txBody>
        </p:sp>
        <p:sp>
          <p:nvSpPr>
            <p:cNvPr id="99" name="Freeform 98">
              <a:extLst>
                <a:ext uri="{FF2B5EF4-FFF2-40B4-BE49-F238E27FC236}">
                  <a16:creationId xmlns:a16="http://schemas.microsoft.com/office/drawing/2014/main" id="{1B47333C-9181-1141-6737-DC9BBF022052}"/>
                </a:ext>
              </a:extLst>
            </p:cNvPr>
            <p:cNvSpPr/>
            <p:nvPr>
              <p:custDataLst>
                <p:tags r:id="rId85"/>
              </p:custDataLst>
            </p:nvPr>
          </p:nvSpPr>
          <p:spPr>
            <a:xfrm>
              <a:off x="3031471" y="2955358"/>
              <a:ext cx="79053" cy="168315"/>
            </a:xfrm>
            <a:custGeom>
              <a:avLst/>
              <a:gdLst>
                <a:gd name="connsiteX0" fmla="*/ 27159 w 61491"/>
                <a:gd name="connsiteY0" fmla="*/ 50954 h 130892"/>
                <a:gd name="connsiteX1" fmla="*/ 27159 w 61491"/>
                <a:gd name="connsiteY1" fmla="*/ 29417 h 130892"/>
                <a:gd name="connsiteX2" fmla="*/ 44619 w 61491"/>
                <a:gd name="connsiteY2" fmla="*/ 4167 h 130892"/>
                <a:gd name="connsiteX3" fmla="*/ 50882 w 61491"/>
                <a:gd name="connsiteY3" fmla="*/ 5467 h 130892"/>
                <a:gd name="connsiteX4" fmla="*/ 45189 w 61491"/>
                <a:gd name="connsiteY4" fmla="*/ 13265 h 130892"/>
                <a:gd name="connsiteX5" fmla="*/ 53349 w 61491"/>
                <a:gd name="connsiteY5" fmla="*/ 21248 h 130892"/>
                <a:gd name="connsiteX6" fmla="*/ 61700 w 61491"/>
                <a:gd name="connsiteY6" fmla="*/ 13079 h 130892"/>
                <a:gd name="connsiteX7" fmla="*/ 44619 w 61491"/>
                <a:gd name="connsiteY7" fmla="*/ 83 h 130892"/>
                <a:gd name="connsiteX8" fmla="*/ 15202 w 61491"/>
                <a:gd name="connsiteY8" fmla="*/ 29603 h 130892"/>
                <a:gd name="connsiteX9" fmla="*/ 15202 w 61491"/>
                <a:gd name="connsiteY9" fmla="*/ 50954 h 130892"/>
                <a:gd name="connsiteX10" fmla="*/ 209 w 61491"/>
                <a:gd name="connsiteY10" fmla="*/ 50954 h 130892"/>
                <a:gd name="connsiteX11" fmla="*/ 209 w 61491"/>
                <a:gd name="connsiteY11" fmla="*/ 56710 h 130892"/>
                <a:gd name="connsiteX12" fmla="*/ 15202 w 61491"/>
                <a:gd name="connsiteY12" fmla="*/ 56710 h 130892"/>
                <a:gd name="connsiteX13" fmla="*/ 15202 w 61491"/>
                <a:gd name="connsiteY13" fmla="*/ 116864 h 130892"/>
                <a:gd name="connsiteX14" fmla="*/ 399 w 61491"/>
                <a:gd name="connsiteY14" fmla="*/ 125219 h 130892"/>
                <a:gd name="connsiteX15" fmla="*/ 399 w 61491"/>
                <a:gd name="connsiteY15" fmla="*/ 130975 h 130892"/>
                <a:gd name="connsiteX16" fmla="*/ 22034 w 61491"/>
                <a:gd name="connsiteY16" fmla="*/ 130418 h 130892"/>
                <a:gd name="connsiteX17" fmla="*/ 46138 w 61491"/>
                <a:gd name="connsiteY17" fmla="*/ 130975 h 130892"/>
                <a:gd name="connsiteX18" fmla="*/ 46138 w 61491"/>
                <a:gd name="connsiteY18" fmla="*/ 125219 h 130892"/>
                <a:gd name="connsiteX19" fmla="*/ 42152 w 61491"/>
                <a:gd name="connsiteY19" fmla="*/ 125219 h 130892"/>
                <a:gd name="connsiteX20" fmla="*/ 27728 w 61491"/>
                <a:gd name="connsiteY20" fmla="*/ 116493 h 130892"/>
                <a:gd name="connsiteX21" fmla="*/ 27728 w 61491"/>
                <a:gd name="connsiteY21" fmla="*/ 56710 h 130892"/>
                <a:gd name="connsiteX22" fmla="*/ 49364 w 61491"/>
                <a:gd name="connsiteY22" fmla="*/ 56710 h 130892"/>
                <a:gd name="connsiteX23" fmla="*/ 49364 w 61491"/>
                <a:gd name="connsiteY23" fmla="*/ 50954 h 130892"/>
                <a:gd name="connsiteX24" fmla="*/ 27159 w 61491"/>
                <a:gd name="connsiteY24" fmla="*/ 50954 h 13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491" h="130892">
                  <a:moveTo>
                    <a:pt x="27159" y="50954"/>
                  </a:moveTo>
                  <a:lnTo>
                    <a:pt x="27159" y="29417"/>
                  </a:lnTo>
                  <a:cubicBezTo>
                    <a:pt x="27159" y="13079"/>
                    <a:pt x="36269" y="4167"/>
                    <a:pt x="44619" y="4167"/>
                  </a:cubicBezTo>
                  <a:cubicBezTo>
                    <a:pt x="45189" y="4167"/>
                    <a:pt x="48035" y="4167"/>
                    <a:pt x="50882" y="5467"/>
                  </a:cubicBezTo>
                  <a:cubicBezTo>
                    <a:pt x="48605" y="6209"/>
                    <a:pt x="45189" y="8623"/>
                    <a:pt x="45189" y="13265"/>
                  </a:cubicBezTo>
                  <a:cubicBezTo>
                    <a:pt x="45189" y="17535"/>
                    <a:pt x="48225" y="21248"/>
                    <a:pt x="53349" y="21248"/>
                  </a:cubicBezTo>
                  <a:cubicBezTo>
                    <a:pt x="58853" y="21248"/>
                    <a:pt x="61700" y="17535"/>
                    <a:pt x="61700" y="13079"/>
                  </a:cubicBezTo>
                  <a:cubicBezTo>
                    <a:pt x="61700" y="6209"/>
                    <a:pt x="54678" y="83"/>
                    <a:pt x="44619" y="83"/>
                  </a:cubicBezTo>
                  <a:cubicBezTo>
                    <a:pt x="31334" y="83"/>
                    <a:pt x="15202" y="9923"/>
                    <a:pt x="15202" y="29603"/>
                  </a:cubicBezTo>
                  <a:lnTo>
                    <a:pt x="15202" y="50954"/>
                  </a:lnTo>
                  <a:lnTo>
                    <a:pt x="209" y="50954"/>
                  </a:lnTo>
                  <a:lnTo>
                    <a:pt x="209" y="56710"/>
                  </a:lnTo>
                  <a:lnTo>
                    <a:pt x="15202" y="56710"/>
                  </a:lnTo>
                  <a:lnTo>
                    <a:pt x="15202" y="116864"/>
                  </a:lnTo>
                  <a:cubicBezTo>
                    <a:pt x="15202" y="125219"/>
                    <a:pt x="13114" y="125219"/>
                    <a:pt x="399" y="125219"/>
                  </a:cubicBezTo>
                  <a:lnTo>
                    <a:pt x="399" y="130975"/>
                  </a:lnTo>
                  <a:cubicBezTo>
                    <a:pt x="7800" y="130789"/>
                    <a:pt x="16720" y="130418"/>
                    <a:pt x="22034" y="130418"/>
                  </a:cubicBezTo>
                  <a:cubicBezTo>
                    <a:pt x="29626" y="130418"/>
                    <a:pt x="38546" y="130418"/>
                    <a:pt x="46138" y="130975"/>
                  </a:cubicBezTo>
                  <a:lnTo>
                    <a:pt x="46138" y="125219"/>
                  </a:lnTo>
                  <a:lnTo>
                    <a:pt x="42152" y="125219"/>
                  </a:lnTo>
                  <a:cubicBezTo>
                    <a:pt x="28108" y="125219"/>
                    <a:pt x="27728" y="123177"/>
                    <a:pt x="27728" y="116493"/>
                  </a:cubicBezTo>
                  <a:lnTo>
                    <a:pt x="27728" y="56710"/>
                  </a:lnTo>
                  <a:lnTo>
                    <a:pt x="49364" y="56710"/>
                  </a:lnTo>
                  <a:lnTo>
                    <a:pt x="49364" y="50954"/>
                  </a:lnTo>
                  <a:lnTo>
                    <a:pt x="27159" y="50954"/>
                  </a:lnTo>
                  <a:close/>
                </a:path>
              </a:pathLst>
            </a:custGeom>
            <a:solidFill>
              <a:srgbClr val="000000"/>
            </a:solidFill>
            <a:ln w="19050" cap="flat">
              <a:noFill/>
              <a:prstDash val="solid"/>
              <a:miter/>
            </a:ln>
          </p:spPr>
          <p:txBody>
            <a:bodyPr rtlCol="0" anchor="ctr"/>
            <a:lstStyle/>
            <a:p>
              <a:endParaRPr lang="en-CN"/>
            </a:p>
          </p:txBody>
        </p:sp>
        <p:sp>
          <p:nvSpPr>
            <p:cNvPr id="100" name="Freeform 99">
              <a:extLst>
                <a:ext uri="{FF2B5EF4-FFF2-40B4-BE49-F238E27FC236}">
                  <a16:creationId xmlns:a16="http://schemas.microsoft.com/office/drawing/2014/main" id="{555E03E1-4893-20B8-B16F-495294C18687}"/>
                </a:ext>
              </a:extLst>
            </p:cNvPr>
            <p:cNvSpPr/>
            <p:nvPr>
              <p:custDataLst>
                <p:tags r:id="rId86"/>
              </p:custDataLst>
            </p:nvPr>
          </p:nvSpPr>
          <p:spPr>
            <a:xfrm>
              <a:off x="3102609" y="2976845"/>
              <a:ext cx="76369" cy="149453"/>
            </a:xfrm>
            <a:custGeom>
              <a:avLst/>
              <a:gdLst>
                <a:gd name="connsiteX0" fmla="*/ 29439 w 59403"/>
                <a:gd name="connsiteY0" fmla="*/ 40000 h 116224"/>
                <a:gd name="connsiteX1" fmla="*/ 56579 w 59403"/>
                <a:gd name="connsiteY1" fmla="*/ 40000 h 116224"/>
                <a:gd name="connsiteX2" fmla="*/ 56579 w 59403"/>
                <a:gd name="connsiteY2" fmla="*/ 34245 h 116224"/>
                <a:gd name="connsiteX3" fmla="*/ 29439 w 59403"/>
                <a:gd name="connsiteY3" fmla="*/ 34245 h 116224"/>
                <a:gd name="connsiteX4" fmla="*/ 29439 w 59403"/>
                <a:gd name="connsiteY4" fmla="*/ 83 h 116224"/>
                <a:gd name="connsiteX5" fmla="*/ 24695 w 59403"/>
                <a:gd name="connsiteY5" fmla="*/ 83 h 116224"/>
                <a:gd name="connsiteX6" fmla="*/ 212 w 59403"/>
                <a:gd name="connsiteY6" fmla="*/ 35915 h 116224"/>
                <a:gd name="connsiteX7" fmla="*/ 212 w 59403"/>
                <a:gd name="connsiteY7" fmla="*/ 40000 h 116224"/>
                <a:gd name="connsiteX8" fmla="*/ 16344 w 59403"/>
                <a:gd name="connsiteY8" fmla="*/ 40000 h 116224"/>
                <a:gd name="connsiteX9" fmla="*/ 16344 w 59403"/>
                <a:gd name="connsiteY9" fmla="*/ 91243 h 116224"/>
                <a:gd name="connsiteX10" fmla="*/ 40827 w 59403"/>
                <a:gd name="connsiteY10" fmla="*/ 116307 h 116224"/>
                <a:gd name="connsiteX11" fmla="*/ 59616 w 59403"/>
                <a:gd name="connsiteY11" fmla="*/ 91243 h 116224"/>
                <a:gd name="connsiteX12" fmla="*/ 59616 w 59403"/>
                <a:gd name="connsiteY12" fmla="*/ 80660 h 116224"/>
                <a:gd name="connsiteX13" fmla="*/ 54871 w 59403"/>
                <a:gd name="connsiteY13" fmla="*/ 80660 h 116224"/>
                <a:gd name="connsiteX14" fmla="*/ 54871 w 59403"/>
                <a:gd name="connsiteY14" fmla="*/ 90872 h 116224"/>
                <a:gd name="connsiteX15" fmla="*/ 42155 w 59403"/>
                <a:gd name="connsiteY15" fmla="*/ 111666 h 116224"/>
                <a:gd name="connsiteX16" fmla="*/ 29439 w 59403"/>
                <a:gd name="connsiteY16" fmla="*/ 91614 h 116224"/>
                <a:gd name="connsiteX17" fmla="*/ 29439 w 59403"/>
                <a:gd name="connsiteY17" fmla="*/ 40000 h 1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03" h="116224">
                  <a:moveTo>
                    <a:pt x="29439" y="40000"/>
                  </a:moveTo>
                  <a:lnTo>
                    <a:pt x="56579" y="40000"/>
                  </a:lnTo>
                  <a:lnTo>
                    <a:pt x="56579" y="34245"/>
                  </a:lnTo>
                  <a:lnTo>
                    <a:pt x="29439" y="34245"/>
                  </a:lnTo>
                  <a:lnTo>
                    <a:pt x="29439" y="83"/>
                  </a:lnTo>
                  <a:lnTo>
                    <a:pt x="24695" y="83"/>
                  </a:lnTo>
                  <a:cubicBezTo>
                    <a:pt x="24505" y="15307"/>
                    <a:pt x="18811" y="35173"/>
                    <a:pt x="212" y="35915"/>
                  </a:cubicBezTo>
                  <a:lnTo>
                    <a:pt x="212" y="40000"/>
                  </a:lnTo>
                  <a:lnTo>
                    <a:pt x="16344" y="40000"/>
                  </a:lnTo>
                  <a:lnTo>
                    <a:pt x="16344" y="91243"/>
                  </a:lnTo>
                  <a:cubicBezTo>
                    <a:pt x="16344" y="114079"/>
                    <a:pt x="33994" y="116307"/>
                    <a:pt x="40827" y="116307"/>
                  </a:cubicBezTo>
                  <a:cubicBezTo>
                    <a:pt x="54301" y="116307"/>
                    <a:pt x="59616" y="103125"/>
                    <a:pt x="59616" y="91243"/>
                  </a:cubicBezTo>
                  <a:lnTo>
                    <a:pt x="59616" y="80660"/>
                  </a:lnTo>
                  <a:lnTo>
                    <a:pt x="54871" y="80660"/>
                  </a:lnTo>
                  <a:lnTo>
                    <a:pt x="54871" y="90872"/>
                  </a:lnTo>
                  <a:cubicBezTo>
                    <a:pt x="54871" y="104611"/>
                    <a:pt x="49177" y="111666"/>
                    <a:pt x="42155" y="111666"/>
                  </a:cubicBezTo>
                  <a:cubicBezTo>
                    <a:pt x="29439" y="111666"/>
                    <a:pt x="29439" y="94770"/>
                    <a:pt x="29439" y="91614"/>
                  </a:cubicBezTo>
                  <a:lnTo>
                    <a:pt x="29439" y="40000"/>
                  </a:lnTo>
                  <a:close/>
                </a:path>
              </a:pathLst>
            </a:custGeom>
            <a:solidFill>
              <a:srgbClr val="000000"/>
            </a:solidFill>
            <a:ln w="19050" cap="flat">
              <a:noFill/>
              <a:prstDash val="solid"/>
              <a:miter/>
            </a:ln>
          </p:spPr>
          <p:txBody>
            <a:bodyPr rtlCol="0" anchor="ctr"/>
            <a:lstStyle/>
            <a:p>
              <a:endParaRPr lang="en-CN"/>
            </a:p>
          </p:txBody>
        </p:sp>
        <p:sp>
          <p:nvSpPr>
            <p:cNvPr id="101" name="Freeform 100">
              <a:extLst>
                <a:ext uri="{FF2B5EF4-FFF2-40B4-BE49-F238E27FC236}">
                  <a16:creationId xmlns:a16="http://schemas.microsoft.com/office/drawing/2014/main" id="{D82D1078-33BB-915B-7885-A7A64FAF7510}"/>
                </a:ext>
              </a:extLst>
            </p:cNvPr>
            <p:cNvSpPr/>
            <p:nvPr>
              <p:custDataLst>
                <p:tags r:id="rId87"/>
              </p:custDataLst>
            </p:nvPr>
          </p:nvSpPr>
          <p:spPr>
            <a:xfrm>
              <a:off x="3200668" y="3018147"/>
              <a:ext cx="190557" cy="105524"/>
            </a:xfrm>
            <a:custGeom>
              <a:avLst/>
              <a:gdLst>
                <a:gd name="connsiteX0" fmla="*/ 15019 w 148224"/>
                <a:gd name="connsiteY0" fmla="*/ 18278 h 82062"/>
                <a:gd name="connsiteX1" fmla="*/ 15019 w 148224"/>
                <a:gd name="connsiteY1" fmla="*/ 68035 h 82062"/>
                <a:gd name="connsiteX2" fmla="*/ 216 w 148224"/>
                <a:gd name="connsiteY2" fmla="*/ 76390 h 82062"/>
                <a:gd name="connsiteX3" fmla="*/ 216 w 148224"/>
                <a:gd name="connsiteY3" fmla="*/ 82145 h 82062"/>
                <a:gd name="connsiteX4" fmla="*/ 21662 w 148224"/>
                <a:gd name="connsiteY4" fmla="*/ 81588 h 82062"/>
                <a:gd name="connsiteX5" fmla="*/ 42918 w 148224"/>
                <a:gd name="connsiteY5" fmla="*/ 82145 h 82062"/>
                <a:gd name="connsiteX6" fmla="*/ 42918 w 148224"/>
                <a:gd name="connsiteY6" fmla="*/ 76390 h 82062"/>
                <a:gd name="connsiteX7" fmla="*/ 28115 w 148224"/>
                <a:gd name="connsiteY7" fmla="*/ 68035 h 82062"/>
                <a:gd name="connsiteX8" fmla="*/ 28115 w 148224"/>
                <a:gd name="connsiteY8" fmla="*/ 33873 h 82062"/>
                <a:gd name="connsiteX9" fmla="*/ 53736 w 148224"/>
                <a:gd name="connsiteY9" fmla="*/ 4167 h 82062"/>
                <a:gd name="connsiteX10" fmla="*/ 67780 w 148224"/>
                <a:gd name="connsiteY10" fmla="*/ 24776 h 82062"/>
                <a:gd name="connsiteX11" fmla="*/ 67780 w 148224"/>
                <a:gd name="connsiteY11" fmla="*/ 68035 h 82062"/>
                <a:gd name="connsiteX12" fmla="*/ 52977 w 148224"/>
                <a:gd name="connsiteY12" fmla="*/ 76390 h 82062"/>
                <a:gd name="connsiteX13" fmla="*/ 52977 w 148224"/>
                <a:gd name="connsiteY13" fmla="*/ 82145 h 82062"/>
                <a:gd name="connsiteX14" fmla="*/ 74423 w 148224"/>
                <a:gd name="connsiteY14" fmla="*/ 81588 h 82062"/>
                <a:gd name="connsiteX15" fmla="*/ 95679 w 148224"/>
                <a:gd name="connsiteY15" fmla="*/ 82145 h 82062"/>
                <a:gd name="connsiteX16" fmla="*/ 95679 w 148224"/>
                <a:gd name="connsiteY16" fmla="*/ 76390 h 82062"/>
                <a:gd name="connsiteX17" fmla="*/ 80876 w 148224"/>
                <a:gd name="connsiteY17" fmla="*/ 68035 h 82062"/>
                <a:gd name="connsiteX18" fmla="*/ 80876 w 148224"/>
                <a:gd name="connsiteY18" fmla="*/ 33873 h 82062"/>
                <a:gd name="connsiteX19" fmla="*/ 106497 w 148224"/>
                <a:gd name="connsiteY19" fmla="*/ 4167 h 82062"/>
                <a:gd name="connsiteX20" fmla="*/ 120541 w 148224"/>
                <a:gd name="connsiteY20" fmla="*/ 24776 h 82062"/>
                <a:gd name="connsiteX21" fmla="*/ 120541 w 148224"/>
                <a:gd name="connsiteY21" fmla="*/ 68035 h 82062"/>
                <a:gd name="connsiteX22" fmla="*/ 105738 w 148224"/>
                <a:gd name="connsiteY22" fmla="*/ 76390 h 82062"/>
                <a:gd name="connsiteX23" fmla="*/ 105738 w 148224"/>
                <a:gd name="connsiteY23" fmla="*/ 82145 h 82062"/>
                <a:gd name="connsiteX24" fmla="*/ 127184 w 148224"/>
                <a:gd name="connsiteY24" fmla="*/ 81588 h 82062"/>
                <a:gd name="connsiteX25" fmla="*/ 148440 w 148224"/>
                <a:gd name="connsiteY25" fmla="*/ 82145 h 82062"/>
                <a:gd name="connsiteX26" fmla="*/ 148440 w 148224"/>
                <a:gd name="connsiteY26" fmla="*/ 76390 h 82062"/>
                <a:gd name="connsiteX27" fmla="*/ 133637 w 148224"/>
                <a:gd name="connsiteY27" fmla="*/ 70820 h 82062"/>
                <a:gd name="connsiteX28" fmla="*/ 133637 w 148224"/>
                <a:gd name="connsiteY28" fmla="*/ 35358 h 82062"/>
                <a:gd name="connsiteX29" fmla="*/ 127753 w 148224"/>
                <a:gd name="connsiteY29" fmla="*/ 6952 h 82062"/>
                <a:gd name="connsiteX30" fmla="*/ 107826 w 148224"/>
                <a:gd name="connsiteY30" fmla="*/ 83 h 82062"/>
                <a:gd name="connsiteX31" fmla="*/ 80306 w 148224"/>
                <a:gd name="connsiteY31" fmla="*/ 18278 h 82062"/>
                <a:gd name="connsiteX32" fmla="*/ 55065 w 148224"/>
                <a:gd name="connsiteY32" fmla="*/ 83 h 82062"/>
                <a:gd name="connsiteX33" fmla="*/ 26976 w 148224"/>
                <a:gd name="connsiteY33" fmla="*/ 19577 h 82062"/>
                <a:gd name="connsiteX34" fmla="*/ 26976 w 148224"/>
                <a:gd name="connsiteY34" fmla="*/ 83 h 82062"/>
                <a:gd name="connsiteX35" fmla="*/ 216 w 148224"/>
                <a:gd name="connsiteY35" fmla="*/ 2125 h 82062"/>
                <a:gd name="connsiteX36" fmla="*/ 216 w 148224"/>
                <a:gd name="connsiteY36" fmla="*/ 7880 h 82062"/>
                <a:gd name="connsiteX37" fmla="*/ 15019 w 148224"/>
                <a:gd name="connsiteY37" fmla="*/ 18278 h 8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224" h="82062">
                  <a:moveTo>
                    <a:pt x="15019" y="18278"/>
                  </a:moveTo>
                  <a:lnTo>
                    <a:pt x="15019" y="68035"/>
                  </a:lnTo>
                  <a:cubicBezTo>
                    <a:pt x="15019" y="76390"/>
                    <a:pt x="12931" y="76390"/>
                    <a:pt x="216" y="76390"/>
                  </a:cubicBezTo>
                  <a:lnTo>
                    <a:pt x="216" y="82145"/>
                  </a:lnTo>
                  <a:cubicBezTo>
                    <a:pt x="6858" y="81960"/>
                    <a:pt x="16537" y="81588"/>
                    <a:pt x="21662" y="81588"/>
                  </a:cubicBezTo>
                  <a:cubicBezTo>
                    <a:pt x="26596" y="81588"/>
                    <a:pt x="36465" y="81960"/>
                    <a:pt x="42918" y="82145"/>
                  </a:cubicBezTo>
                  <a:lnTo>
                    <a:pt x="42918" y="76390"/>
                  </a:lnTo>
                  <a:cubicBezTo>
                    <a:pt x="30202" y="76390"/>
                    <a:pt x="28115" y="76390"/>
                    <a:pt x="28115" y="68035"/>
                  </a:cubicBezTo>
                  <a:lnTo>
                    <a:pt x="28115" y="33873"/>
                  </a:lnTo>
                  <a:cubicBezTo>
                    <a:pt x="28115" y="14564"/>
                    <a:pt x="41590" y="4167"/>
                    <a:pt x="53736" y="4167"/>
                  </a:cubicBezTo>
                  <a:cubicBezTo>
                    <a:pt x="65693" y="4167"/>
                    <a:pt x="67780" y="14193"/>
                    <a:pt x="67780" y="24776"/>
                  </a:cubicBezTo>
                  <a:lnTo>
                    <a:pt x="67780" y="68035"/>
                  </a:lnTo>
                  <a:cubicBezTo>
                    <a:pt x="67780" y="76390"/>
                    <a:pt x="65693" y="76390"/>
                    <a:pt x="52977" y="76390"/>
                  </a:cubicBezTo>
                  <a:lnTo>
                    <a:pt x="52977" y="82145"/>
                  </a:lnTo>
                  <a:cubicBezTo>
                    <a:pt x="59619" y="81960"/>
                    <a:pt x="69299" y="81588"/>
                    <a:pt x="74423" y="81588"/>
                  </a:cubicBezTo>
                  <a:cubicBezTo>
                    <a:pt x="79357" y="81588"/>
                    <a:pt x="89226" y="81960"/>
                    <a:pt x="95679" y="82145"/>
                  </a:cubicBezTo>
                  <a:lnTo>
                    <a:pt x="95679" y="76390"/>
                  </a:lnTo>
                  <a:cubicBezTo>
                    <a:pt x="82963" y="76390"/>
                    <a:pt x="80876" y="76390"/>
                    <a:pt x="80876" y="68035"/>
                  </a:cubicBezTo>
                  <a:lnTo>
                    <a:pt x="80876" y="33873"/>
                  </a:lnTo>
                  <a:cubicBezTo>
                    <a:pt x="80876" y="14564"/>
                    <a:pt x="94351" y="4167"/>
                    <a:pt x="106497" y="4167"/>
                  </a:cubicBezTo>
                  <a:cubicBezTo>
                    <a:pt x="118454" y="4167"/>
                    <a:pt x="120541" y="14193"/>
                    <a:pt x="120541" y="24776"/>
                  </a:cubicBezTo>
                  <a:lnTo>
                    <a:pt x="120541" y="68035"/>
                  </a:lnTo>
                  <a:cubicBezTo>
                    <a:pt x="120541" y="76390"/>
                    <a:pt x="118454" y="76390"/>
                    <a:pt x="105738" y="76390"/>
                  </a:cubicBezTo>
                  <a:lnTo>
                    <a:pt x="105738" y="82145"/>
                  </a:lnTo>
                  <a:cubicBezTo>
                    <a:pt x="112381" y="81960"/>
                    <a:pt x="122060" y="81588"/>
                    <a:pt x="127184" y="81588"/>
                  </a:cubicBezTo>
                  <a:cubicBezTo>
                    <a:pt x="132119" y="81588"/>
                    <a:pt x="141988" y="81960"/>
                    <a:pt x="148440" y="82145"/>
                  </a:cubicBezTo>
                  <a:lnTo>
                    <a:pt x="148440" y="76390"/>
                  </a:lnTo>
                  <a:cubicBezTo>
                    <a:pt x="138571" y="76390"/>
                    <a:pt x="133827" y="76390"/>
                    <a:pt x="133637" y="70820"/>
                  </a:cubicBezTo>
                  <a:lnTo>
                    <a:pt x="133637" y="35358"/>
                  </a:lnTo>
                  <a:cubicBezTo>
                    <a:pt x="133637" y="19392"/>
                    <a:pt x="133637" y="13636"/>
                    <a:pt x="127753" y="6952"/>
                  </a:cubicBezTo>
                  <a:cubicBezTo>
                    <a:pt x="125096" y="3796"/>
                    <a:pt x="118833" y="83"/>
                    <a:pt x="107826" y="83"/>
                  </a:cubicBezTo>
                  <a:cubicBezTo>
                    <a:pt x="91883" y="83"/>
                    <a:pt x="83533" y="11222"/>
                    <a:pt x="80306" y="18278"/>
                  </a:cubicBezTo>
                  <a:cubicBezTo>
                    <a:pt x="77649" y="2125"/>
                    <a:pt x="63605" y="83"/>
                    <a:pt x="55065" y="83"/>
                  </a:cubicBezTo>
                  <a:cubicBezTo>
                    <a:pt x="41210" y="83"/>
                    <a:pt x="32290" y="8066"/>
                    <a:pt x="26976" y="19577"/>
                  </a:cubicBezTo>
                  <a:lnTo>
                    <a:pt x="26976" y="83"/>
                  </a:lnTo>
                  <a:lnTo>
                    <a:pt x="216" y="2125"/>
                  </a:lnTo>
                  <a:lnTo>
                    <a:pt x="216" y="7880"/>
                  </a:lnTo>
                  <a:cubicBezTo>
                    <a:pt x="13501" y="7880"/>
                    <a:pt x="15019" y="9180"/>
                    <a:pt x="15019" y="18278"/>
                  </a:cubicBezTo>
                  <a:close/>
                </a:path>
              </a:pathLst>
            </a:custGeom>
            <a:solidFill>
              <a:srgbClr val="000000"/>
            </a:solidFill>
            <a:ln w="19050" cap="flat">
              <a:noFill/>
              <a:prstDash val="solid"/>
              <a:miter/>
            </a:ln>
          </p:spPr>
          <p:txBody>
            <a:bodyPr rtlCol="0" anchor="ctr"/>
            <a:lstStyle/>
            <a:p>
              <a:endParaRPr lang="en-CN"/>
            </a:p>
          </p:txBody>
        </p:sp>
        <p:sp>
          <p:nvSpPr>
            <p:cNvPr id="102" name="Freeform 101">
              <a:extLst>
                <a:ext uri="{FF2B5EF4-FFF2-40B4-BE49-F238E27FC236}">
                  <a16:creationId xmlns:a16="http://schemas.microsoft.com/office/drawing/2014/main" id="{006AFDCB-6358-FF53-D914-E83251A6A5DC}"/>
                </a:ext>
              </a:extLst>
            </p:cNvPr>
            <p:cNvSpPr/>
            <p:nvPr>
              <p:custDataLst>
                <p:tags r:id="rId88"/>
              </p:custDataLst>
            </p:nvPr>
          </p:nvSpPr>
          <p:spPr>
            <a:xfrm>
              <a:off x="3406434" y="3016715"/>
              <a:ext cx="110040" cy="109584"/>
            </a:xfrm>
            <a:custGeom>
              <a:avLst/>
              <a:gdLst>
                <a:gd name="connsiteX0" fmla="*/ 55452 w 85594"/>
                <a:gd name="connsiteY0" fmla="*/ 69149 h 85219"/>
                <a:gd name="connsiteX1" fmla="*/ 70256 w 85594"/>
                <a:gd name="connsiteY1" fmla="*/ 84373 h 85219"/>
                <a:gd name="connsiteX2" fmla="*/ 85819 w 85594"/>
                <a:gd name="connsiteY2" fmla="*/ 66735 h 85219"/>
                <a:gd name="connsiteX3" fmla="*/ 85819 w 85594"/>
                <a:gd name="connsiteY3" fmla="*/ 56338 h 85219"/>
                <a:gd name="connsiteX4" fmla="*/ 81074 w 85594"/>
                <a:gd name="connsiteY4" fmla="*/ 56338 h 85219"/>
                <a:gd name="connsiteX5" fmla="*/ 81074 w 85594"/>
                <a:gd name="connsiteY5" fmla="*/ 66735 h 85219"/>
                <a:gd name="connsiteX6" fmla="*/ 74241 w 85594"/>
                <a:gd name="connsiteY6" fmla="*/ 78618 h 85219"/>
                <a:gd name="connsiteX7" fmla="*/ 67219 w 85594"/>
                <a:gd name="connsiteY7" fmla="*/ 69335 h 85219"/>
                <a:gd name="connsiteX8" fmla="*/ 67219 w 85594"/>
                <a:gd name="connsiteY8" fmla="*/ 32202 h 85219"/>
                <a:gd name="connsiteX9" fmla="*/ 60387 w 85594"/>
                <a:gd name="connsiteY9" fmla="*/ 10294 h 85219"/>
                <a:gd name="connsiteX10" fmla="*/ 34386 w 85594"/>
                <a:gd name="connsiteY10" fmla="*/ 83 h 85219"/>
                <a:gd name="connsiteX11" fmla="*/ 5728 w 85594"/>
                <a:gd name="connsiteY11" fmla="*/ 21062 h 85219"/>
                <a:gd name="connsiteX12" fmla="*/ 14458 w 85594"/>
                <a:gd name="connsiteY12" fmla="*/ 29789 h 85219"/>
                <a:gd name="connsiteX13" fmla="*/ 23188 w 85594"/>
                <a:gd name="connsiteY13" fmla="*/ 21248 h 85219"/>
                <a:gd name="connsiteX14" fmla="*/ 13509 w 85594"/>
                <a:gd name="connsiteY14" fmla="*/ 12708 h 85219"/>
                <a:gd name="connsiteX15" fmla="*/ 34006 w 85594"/>
                <a:gd name="connsiteY15" fmla="*/ 4167 h 85219"/>
                <a:gd name="connsiteX16" fmla="*/ 54124 w 85594"/>
                <a:gd name="connsiteY16" fmla="*/ 27932 h 85219"/>
                <a:gd name="connsiteX17" fmla="*/ 54124 w 85594"/>
                <a:gd name="connsiteY17" fmla="*/ 34801 h 85219"/>
                <a:gd name="connsiteX18" fmla="*/ 19203 w 85594"/>
                <a:gd name="connsiteY18" fmla="*/ 41485 h 85219"/>
                <a:gd name="connsiteX19" fmla="*/ 224 w 85594"/>
                <a:gd name="connsiteY19" fmla="*/ 65621 h 85219"/>
                <a:gd name="connsiteX20" fmla="*/ 30590 w 85594"/>
                <a:gd name="connsiteY20" fmla="*/ 85302 h 85219"/>
                <a:gd name="connsiteX21" fmla="*/ 55452 w 85594"/>
                <a:gd name="connsiteY21" fmla="*/ 69149 h 85219"/>
                <a:gd name="connsiteX22" fmla="*/ 54124 w 85594"/>
                <a:gd name="connsiteY22" fmla="*/ 38700 h 85219"/>
                <a:gd name="connsiteX23" fmla="*/ 54124 w 85594"/>
                <a:gd name="connsiteY23" fmla="*/ 57267 h 85219"/>
                <a:gd name="connsiteX24" fmla="*/ 31919 w 85594"/>
                <a:gd name="connsiteY24" fmla="*/ 81217 h 85219"/>
                <a:gd name="connsiteX25" fmla="*/ 14838 w 85594"/>
                <a:gd name="connsiteY25" fmla="*/ 65436 h 85219"/>
                <a:gd name="connsiteX26" fmla="*/ 54124 w 85594"/>
                <a:gd name="connsiteY26" fmla="*/ 38700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594" h="85219">
                  <a:moveTo>
                    <a:pt x="55452" y="69149"/>
                  </a:moveTo>
                  <a:cubicBezTo>
                    <a:pt x="56212" y="76576"/>
                    <a:pt x="61336" y="84373"/>
                    <a:pt x="70256" y="84373"/>
                  </a:cubicBezTo>
                  <a:cubicBezTo>
                    <a:pt x="74241" y="84373"/>
                    <a:pt x="85819" y="81774"/>
                    <a:pt x="85819" y="66735"/>
                  </a:cubicBezTo>
                  <a:lnTo>
                    <a:pt x="85819" y="56338"/>
                  </a:lnTo>
                  <a:lnTo>
                    <a:pt x="81074" y="56338"/>
                  </a:lnTo>
                  <a:lnTo>
                    <a:pt x="81074" y="66735"/>
                  </a:lnTo>
                  <a:cubicBezTo>
                    <a:pt x="81074" y="77504"/>
                    <a:pt x="76329" y="78618"/>
                    <a:pt x="74241" y="78618"/>
                  </a:cubicBezTo>
                  <a:cubicBezTo>
                    <a:pt x="67978" y="78618"/>
                    <a:pt x="67219" y="70263"/>
                    <a:pt x="67219" y="69335"/>
                  </a:cubicBezTo>
                  <a:lnTo>
                    <a:pt x="67219" y="32202"/>
                  </a:lnTo>
                  <a:cubicBezTo>
                    <a:pt x="67219" y="24404"/>
                    <a:pt x="67219" y="17164"/>
                    <a:pt x="60387" y="10294"/>
                  </a:cubicBezTo>
                  <a:cubicBezTo>
                    <a:pt x="52985" y="3053"/>
                    <a:pt x="43496" y="83"/>
                    <a:pt x="34386" y="83"/>
                  </a:cubicBezTo>
                  <a:cubicBezTo>
                    <a:pt x="18823" y="83"/>
                    <a:pt x="5728" y="8809"/>
                    <a:pt x="5728" y="21062"/>
                  </a:cubicBezTo>
                  <a:cubicBezTo>
                    <a:pt x="5728" y="26632"/>
                    <a:pt x="9524" y="29789"/>
                    <a:pt x="14458" y="29789"/>
                  </a:cubicBezTo>
                  <a:cubicBezTo>
                    <a:pt x="19772" y="29789"/>
                    <a:pt x="23188" y="26075"/>
                    <a:pt x="23188" y="21248"/>
                  </a:cubicBezTo>
                  <a:cubicBezTo>
                    <a:pt x="23188" y="19020"/>
                    <a:pt x="22239" y="12893"/>
                    <a:pt x="13509" y="12708"/>
                  </a:cubicBezTo>
                  <a:cubicBezTo>
                    <a:pt x="18633" y="6209"/>
                    <a:pt x="27933" y="4167"/>
                    <a:pt x="34006" y="4167"/>
                  </a:cubicBezTo>
                  <a:cubicBezTo>
                    <a:pt x="43306" y="4167"/>
                    <a:pt x="54124" y="11408"/>
                    <a:pt x="54124" y="27932"/>
                  </a:cubicBezTo>
                  <a:lnTo>
                    <a:pt x="54124" y="34801"/>
                  </a:lnTo>
                  <a:cubicBezTo>
                    <a:pt x="44445" y="35358"/>
                    <a:pt x="31159" y="35915"/>
                    <a:pt x="19203" y="41485"/>
                  </a:cubicBezTo>
                  <a:cubicBezTo>
                    <a:pt x="4969" y="47798"/>
                    <a:pt x="224" y="57452"/>
                    <a:pt x="224" y="65621"/>
                  </a:cubicBezTo>
                  <a:cubicBezTo>
                    <a:pt x="224" y="80660"/>
                    <a:pt x="18633" y="85302"/>
                    <a:pt x="30590" y="85302"/>
                  </a:cubicBezTo>
                  <a:cubicBezTo>
                    <a:pt x="43116" y="85302"/>
                    <a:pt x="51846" y="77875"/>
                    <a:pt x="55452" y="69149"/>
                  </a:cubicBezTo>
                  <a:close/>
                  <a:moveTo>
                    <a:pt x="54124" y="38700"/>
                  </a:moveTo>
                  <a:lnTo>
                    <a:pt x="54124" y="57267"/>
                  </a:lnTo>
                  <a:cubicBezTo>
                    <a:pt x="54124" y="74905"/>
                    <a:pt x="40459" y="81217"/>
                    <a:pt x="31919" y="81217"/>
                  </a:cubicBezTo>
                  <a:cubicBezTo>
                    <a:pt x="22619" y="81217"/>
                    <a:pt x="14838" y="74719"/>
                    <a:pt x="14838" y="65436"/>
                  </a:cubicBezTo>
                  <a:cubicBezTo>
                    <a:pt x="14838" y="55224"/>
                    <a:pt x="22809" y="39814"/>
                    <a:pt x="54124" y="38700"/>
                  </a:cubicBezTo>
                  <a:close/>
                </a:path>
              </a:pathLst>
            </a:custGeom>
            <a:solidFill>
              <a:srgbClr val="000000"/>
            </a:solidFill>
            <a:ln w="19050" cap="flat">
              <a:noFill/>
              <a:prstDash val="solid"/>
              <a:miter/>
            </a:ln>
          </p:spPr>
          <p:txBody>
            <a:bodyPr rtlCol="0" anchor="ctr"/>
            <a:lstStyle/>
            <a:p>
              <a:endParaRPr lang="en-CN"/>
            </a:p>
          </p:txBody>
        </p:sp>
        <p:sp>
          <p:nvSpPr>
            <p:cNvPr id="103" name="Freeform 102">
              <a:extLst>
                <a:ext uri="{FF2B5EF4-FFF2-40B4-BE49-F238E27FC236}">
                  <a16:creationId xmlns:a16="http://schemas.microsoft.com/office/drawing/2014/main" id="{D01BD64B-F7E4-F64E-2894-4E43D2AF694D}"/>
                </a:ext>
              </a:extLst>
            </p:cNvPr>
            <p:cNvSpPr/>
            <p:nvPr>
              <p:custDataLst>
                <p:tags r:id="rId89"/>
              </p:custDataLst>
            </p:nvPr>
          </p:nvSpPr>
          <p:spPr>
            <a:xfrm>
              <a:off x="3521111" y="3020773"/>
              <a:ext cx="122972" cy="102898"/>
            </a:xfrm>
            <a:custGeom>
              <a:avLst/>
              <a:gdLst>
                <a:gd name="connsiteX0" fmla="*/ 52421 w 95653"/>
                <a:gd name="connsiteY0" fmla="*/ 36472 h 80020"/>
                <a:gd name="connsiteX1" fmla="*/ 69881 w 95653"/>
                <a:gd name="connsiteY1" fmla="*/ 15493 h 80020"/>
                <a:gd name="connsiteX2" fmla="*/ 92466 w 95653"/>
                <a:gd name="connsiteY2" fmla="*/ 5838 h 80020"/>
                <a:gd name="connsiteX3" fmla="*/ 92466 w 95653"/>
                <a:gd name="connsiteY3" fmla="*/ 83 h 80020"/>
                <a:gd name="connsiteX4" fmla="*/ 76903 w 95653"/>
                <a:gd name="connsiteY4" fmla="*/ 640 h 80020"/>
                <a:gd name="connsiteX5" fmla="*/ 58684 w 95653"/>
                <a:gd name="connsiteY5" fmla="*/ 83 h 80020"/>
                <a:gd name="connsiteX6" fmla="*/ 58684 w 95653"/>
                <a:gd name="connsiteY6" fmla="*/ 5838 h 80020"/>
                <a:gd name="connsiteX7" fmla="*/ 64188 w 95653"/>
                <a:gd name="connsiteY7" fmla="*/ 11594 h 80020"/>
                <a:gd name="connsiteX8" fmla="*/ 61341 w 95653"/>
                <a:gd name="connsiteY8" fmla="*/ 18092 h 80020"/>
                <a:gd name="connsiteX9" fmla="*/ 49574 w 95653"/>
                <a:gd name="connsiteY9" fmla="*/ 32574 h 80020"/>
                <a:gd name="connsiteX10" fmla="*/ 34770 w 95653"/>
                <a:gd name="connsiteY10" fmla="*/ 13822 h 80020"/>
                <a:gd name="connsiteX11" fmla="*/ 33062 w 95653"/>
                <a:gd name="connsiteY11" fmla="*/ 10480 h 80020"/>
                <a:gd name="connsiteX12" fmla="*/ 39705 w 95653"/>
                <a:gd name="connsiteY12" fmla="*/ 5838 h 80020"/>
                <a:gd name="connsiteX13" fmla="*/ 39705 w 95653"/>
                <a:gd name="connsiteY13" fmla="*/ 83 h 80020"/>
                <a:gd name="connsiteX14" fmla="*/ 19208 w 95653"/>
                <a:gd name="connsiteY14" fmla="*/ 640 h 80020"/>
                <a:gd name="connsiteX15" fmla="*/ 1178 w 95653"/>
                <a:gd name="connsiteY15" fmla="*/ 83 h 80020"/>
                <a:gd name="connsiteX16" fmla="*/ 1178 w 95653"/>
                <a:gd name="connsiteY16" fmla="*/ 5838 h 80020"/>
                <a:gd name="connsiteX17" fmla="*/ 23573 w 95653"/>
                <a:gd name="connsiteY17" fmla="*/ 17164 h 80020"/>
                <a:gd name="connsiteX18" fmla="*/ 42362 w 95653"/>
                <a:gd name="connsiteY18" fmla="*/ 41114 h 80020"/>
                <a:gd name="connsiteX19" fmla="*/ 24522 w 95653"/>
                <a:gd name="connsiteY19" fmla="*/ 63208 h 80020"/>
                <a:gd name="connsiteX20" fmla="*/ 229 w 95653"/>
                <a:gd name="connsiteY20" fmla="*/ 74348 h 80020"/>
                <a:gd name="connsiteX21" fmla="*/ 229 w 95653"/>
                <a:gd name="connsiteY21" fmla="*/ 80103 h 80020"/>
                <a:gd name="connsiteX22" fmla="*/ 15981 w 95653"/>
                <a:gd name="connsiteY22" fmla="*/ 79546 h 80020"/>
                <a:gd name="connsiteX23" fmla="*/ 34011 w 95653"/>
                <a:gd name="connsiteY23" fmla="*/ 80103 h 80020"/>
                <a:gd name="connsiteX24" fmla="*/ 34011 w 95653"/>
                <a:gd name="connsiteY24" fmla="*/ 74348 h 80020"/>
                <a:gd name="connsiteX25" fmla="*/ 28507 w 95653"/>
                <a:gd name="connsiteY25" fmla="*/ 68592 h 80020"/>
                <a:gd name="connsiteX26" fmla="*/ 45588 w 95653"/>
                <a:gd name="connsiteY26" fmla="*/ 45013 h 80020"/>
                <a:gd name="connsiteX27" fmla="*/ 60012 w 95653"/>
                <a:gd name="connsiteY27" fmla="*/ 63579 h 80020"/>
                <a:gd name="connsiteX28" fmla="*/ 63998 w 95653"/>
                <a:gd name="connsiteY28" fmla="*/ 69706 h 80020"/>
                <a:gd name="connsiteX29" fmla="*/ 57165 w 95653"/>
                <a:gd name="connsiteY29" fmla="*/ 74348 h 80020"/>
                <a:gd name="connsiteX30" fmla="*/ 57165 w 95653"/>
                <a:gd name="connsiteY30" fmla="*/ 80103 h 80020"/>
                <a:gd name="connsiteX31" fmla="*/ 77663 w 95653"/>
                <a:gd name="connsiteY31" fmla="*/ 79546 h 80020"/>
                <a:gd name="connsiteX32" fmla="*/ 95882 w 95653"/>
                <a:gd name="connsiteY32" fmla="*/ 80103 h 80020"/>
                <a:gd name="connsiteX33" fmla="*/ 95882 w 95653"/>
                <a:gd name="connsiteY33" fmla="*/ 74348 h 80020"/>
                <a:gd name="connsiteX34" fmla="*/ 77852 w 95653"/>
                <a:gd name="connsiteY34" fmla="*/ 68592 h 80020"/>
                <a:gd name="connsiteX35" fmla="*/ 52421 w 95653"/>
                <a:gd name="connsiteY35" fmla="*/ 36472 h 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53" h="80020">
                  <a:moveTo>
                    <a:pt x="52421" y="36472"/>
                  </a:moveTo>
                  <a:cubicBezTo>
                    <a:pt x="58114" y="29417"/>
                    <a:pt x="65326" y="20320"/>
                    <a:pt x="69881" y="15493"/>
                  </a:cubicBezTo>
                  <a:cubicBezTo>
                    <a:pt x="75765" y="8809"/>
                    <a:pt x="83546" y="6024"/>
                    <a:pt x="92466" y="5838"/>
                  </a:cubicBezTo>
                  <a:lnTo>
                    <a:pt x="92466" y="83"/>
                  </a:lnTo>
                  <a:cubicBezTo>
                    <a:pt x="87532" y="454"/>
                    <a:pt x="81838" y="640"/>
                    <a:pt x="76903" y="640"/>
                  </a:cubicBezTo>
                  <a:cubicBezTo>
                    <a:pt x="71210" y="640"/>
                    <a:pt x="61151" y="268"/>
                    <a:pt x="58684" y="83"/>
                  </a:cubicBezTo>
                  <a:lnTo>
                    <a:pt x="58684" y="5838"/>
                  </a:lnTo>
                  <a:cubicBezTo>
                    <a:pt x="62669" y="6209"/>
                    <a:pt x="64188" y="8623"/>
                    <a:pt x="64188" y="11594"/>
                  </a:cubicBezTo>
                  <a:cubicBezTo>
                    <a:pt x="64188" y="14564"/>
                    <a:pt x="62290" y="16978"/>
                    <a:pt x="61341" y="18092"/>
                  </a:cubicBezTo>
                  <a:lnTo>
                    <a:pt x="49574" y="32574"/>
                  </a:lnTo>
                  <a:lnTo>
                    <a:pt x="34770" y="13822"/>
                  </a:lnTo>
                  <a:cubicBezTo>
                    <a:pt x="33062" y="11965"/>
                    <a:pt x="33062" y="11594"/>
                    <a:pt x="33062" y="10480"/>
                  </a:cubicBezTo>
                  <a:cubicBezTo>
                    <a:pt x="33062" y="7695"/>
                    <a:pt x="35909" y="6024"/>
                    <a:pt x="39705" y="5838"/>
                  </a:cubicBezTo>
                  <a:lnTo>
                    <a:pt x="39705" y="83"/>
                  </a:lnTo>
                  <a:cubicBezTo>
                    <a:pt x="34770" y="268"/>
                    <a:pt x="22244" y="640"/>
                    <a:pt x="19208" y="640"/>
                  </a:cubicBezTo>
                  <a:cubicBezTo>
                    <a:pt x="15222" y="640"/>
                    <a:pt x="6302" y="454"/>
                    <a:pt x="1178" y="83"/>
                  </a:cubicBezTo>
                  <a:lnTo>
                    <a:pt x="1178" y="5838"/>
                  </a:lnTo>
                  <a:cubicBezTo>
                    <a:pt x="14463" y="5838"/>
                    <a:pt x="14653" y="6024"/>
                    <a:pt x="23573" y="17164"/>
                  </a:cubicBezTo>
                  <a:lnTo>
                    <a:pt x="42362" y="41114"/>
                  </a:lnTo>
                  <a:lnTo>
                    <a:pt x="24522" y="63208"/>
                  </a:lnTo>
                  <a:cubicBezTo>
                    <a:pt x="15412" y="73976"/>
                    <a:pt x="4215" y="74348"/>
                    <a:pt x="229" y="74348"/>
                  </a:cubicBezTo>
                  <a:lnTo>
                    <a:pt x="229" y="80103"/>
                  </a:lnTo>
                  <a:cubicBezTo>
                    <a:pt x="5163" y="79732"/>
                    <a:pt x="11047" y="79546"/>
                    <a:pt x="15981" y="79546"/>
                  </a:cubicBezTo>
                  <a:cubicBezTo>
                    <a:pt x="21485" y="79546"/>
                    <a:pt x="29456" y="79917"/>
                    <a:pt x="34011" y="80103"/>
                  </a:cubicBezTo>
                  <a:lnTo>
                    <a:pt x="34011" y="74348"/>
                  </a:lnTo>
                  <a:cubicBezTo>
                    <a:pt x="29836" y="73791"/>
                    <a:pt x="28507" y="71377"/>
                    <a:pt x="28507" y="68592"/>
                  </a:cubicBezTo>
                  <a:cubicBezTo>
                    <a:pt x="28507" y="64507"/>
                    <a:pt x="34011" y="58381"/>
                    <a:pt x="45588" y="45013"/>
                  </a:cubicBezTo>
                  <a:lnTo>
                    <a:pt x="60012" y="63579"/>
                  </a:lnTo>
                  <a:cubicBezTo>
                    <a:pt x="61531" y="65621"/>
                    <a:pt x="63998" y="68592"/>
                    <a:pt x="63998" y="69706"/>
                  </a:cubicBezTo>
                  <a:cubicBezTo>
                    <a:pt x="63998" y="71377"/>
                    <a:pt x="62290" y="74162"/>
                    <a:pt x="57165" y="74348"/>
                  </a:cubicBezTo>
                  <a:lnTo>
                    <a:pt x="57165" y="80103"/>
                  </a:lnTo>
                  <a:cubicBezTo>
                    <a:pt x="62859" y="79917"/>
                    <a:pt x="73487" y="79546"/>
                    <a:pt x="77663" y="79546"/>
                  </a:cubicBezTo>
                  <a:cubicBezTo>
                    <a:pt x="82787" y="79546"/>
                    <a:pt x="90189" y="79732"/>
                    <a:pt x="95882" y="80103"/>
                  </a:cubicBezTo>
                  <a:lnTo>
                    <a:pt x="95882" y="74348"/>
                  </a:lnTo>
                  <a:cubicBezTo>
                    <a:pt x="85634" y="74348"/>
                    <a:pt x="82217" y="73976"/>
                    <a:pt x="77852" y="68592"/>
                  </a:cubicBezTo>
                  <a:lnTo>
                    <a:pt x="52421" y="36472"/>
                  </a:lnTo>
                  <a:close/>
                </a:path>
              </a:pathLst>
            </a:custGeom>
            <a:solidFill>
              <a:srgbClr val="000000"/>
            </a:solidFill>
            <a:ln w="19050" cap="flat">
              <a:noFill/>
              <a:prstDash val="solid"/>
              <a:miter/>
            </a:ln>
          </p:spPr>
          <p:txBody>
            <a:bodyPr rtlCol="0" anchor="ctr"/>
            <a:lstStyle/>
            <a:p>
              <a:endParaRPr lang="en-CN"/>
            </a:p>
          </p:txBody>
        </p:sp>
        <p:sp>
          <p:nvSpPr>
            <p:cNvPr id="104" name="Freeform 103">
              <a:extLst>
                <a:ext uri="{FF2B5EF4-FFF2-40B4-BE49-F238E27FC236}">
                  <a16:creationId xmlns:a16="http://schemas.microsoft.com/office/drawing/2014/main" id="{C195F142-FD58-FD47-BC51-19BA066A1C90}"/>
                </a:ext>
              </a:extLst>
            </p:cNvPr>
            <p:cNvSpPr/>
            <p:nvPr>
              <p:custDataLst>
                <p:tags r:id="rId90"/>
              </p:custDataLst>
            </p:nvPr>
          </p:nvSpPr>
          <p:spPr>
            <a:xfrm>
              <a:off x="3671113" y="2944614"/>
              <a:ext cx="56604" cy="238744"/>
            </a:xfrm>
            <a:custGeom>
              <a:avLst/>
              <a:gdLst>
                <a:gd name="connsiteX0" fmla="*/ 44265 w 44030"/>
                <a:gd name="connsiteY0" fmla="*/ 183888 h 185662"/>
                <a:gd name="connsiteX1" fmla="*/ 41039 w 44030"/>
                <a:gd name="connsiteY1" fmla="*/ 179804 h 185662"/>
                <a:gd name="connsiteX2" fmla="*/ 11242 w 44030"/>
                <a:gd name="connsiteY2" fmla="*/ 92914 h 185662"/>
                <a:gd name="connsiteX3" fmla="*/ 41798 w 44030"/>
                <a:gd name="connsiteY3" fmla="*/ 5095 h 185662"/>
                <a:gd name="connsiteX4" fmla="*/ 44265 w 44030"/>
                <a:gd name="connsiteY4" fmla="*/ 1939 h 185662"/>
                <a:gd name="connsiteX5" fmla="*/ 42367 w 44030"/>
                <a:gd name="connsiteY5" fmla="*/ 83 h 185662"/>
                <a:gd name="connsiteX6" fmla="*/ 12191 w 44030"/>
                <a:gd name="connsiteY6" fmla="*/ 36287 h 185662"/>
                <a:gd name="connsiteX7" fmla="*/ 234 w 44030"/>
                <a:gd name="connsiteY7" fmla="*/ 92914 h 185662"/>
                <a:gd name="connsiteX8" fmla="*/ 12760 w 44030"/>
                <a:gd name="connsiteY8" fmla="*/ 150841 h 185662"/>
                <a:gd name="connsiteX9" fmla="*/ 42367 w 44030"/>
                <a:gd name="connsiteY9" fmla="*/ 185745 h 185662"/>
                <a:gd name="connsiteX10" fmla="*/ 44265 w 44030"/>
                <a:gd name="connsiteY10" fmla="*/ 183888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265" y="183888"/>
                  </a:moveTo>
                  <a:cubicBezTo>
                    <a:pt x="44265" y="183331"/>
                    <a:pt x="44265" y="182960"/>
                    <a:pt x="41039" y="179804"/>
                  </a:cubicBezTo>
                  <a:cubicBezTo>
                    <a:pt x="17315" y="156410"/>
                    <a:pt x="11242" y="121320"/>
                    <a:pt x="11242" y="92914"/>
                  </a:cubicBezTo>
                  <a:cubicBezTo>
                    <a:pt x="11242" y="60609"/>
                    <a:pt x="18454" y="28303"/>
                    <a:pt x="41798" y="5095"/>
                  </a:cubicBezTo>
                  <a:cubicBezTo>
                    <a:pt x="44265" y="2868"/>
                    <a:pt x="44265" y="2496"/>
                    <a:pt x="44265" y="1939"/>
                  </a:cubicBezTo>
                  <a:cubicBezTo>
                    <a:pt x="44265" y="640"/>
                    <a:pt x="43506" y="83"/>
                    <a:pt x="42367" y="83"/>
                  </a:cubicBezTo>
                  <a:cubicBezTo>
                    <a:pt x="40469" y="83"/>
                    <a:pt x="23388" y="12708"/>
                    <a:pt x="12191" y="36287"/>
                  </a:cubicBezTo>
                  <a:cubicBezTo>
                    <a:pt x="2512" y="56710"/>
                    <a:pt x="234" y="77318"/>
                    <a:pt x="234" y="92914"/>
                  </a:cubicBezTo>
                  <a:cubicBezTo>
                    <a:pt x="234" y="107396"/>
                    <a:pt x="2322" y="129861"/>
                    <a:pt x="12760" y="150841"/>
                  </a:cubicBezTo>
                  <a:cubicBezTo>
                    <a:pt x="24148" y="173677"/>
                    <a:pt x="40469" y="185745"/>
                    <a:pt x="42367" y="185745"/>
                  </a:cubicBezTo>
                  <a:cubicBezTo>
                    <a:pt x="43506" y="185745"/>
                    <a:pt x="44265" y="185188"/>
                    <a:pt x="44265" y="183888"/>
                  </a:cubicBezTo>
                  <a:close/>
                </a:path>
              </a:pathLst>
            </a:custGeom>
            <a:solidFill>
              <a:srgbClr val="000000"/>
            </a:solidFill>
            <a:ln w="19050" cap="flat">
              <a:noFill/>
              <a:prstDash val="solid"/>
              <a:miter/>
            </a:ln>
          </p:spPr>
          <p:txBody>
            <a:bodyPr rtlCol="0" anchor="ctr"/>
            <a:lstStyle/>
            <a:p>
              <a:endParaRPr lang="en-CN"/>
            </a:p>
          </p:txBody>
        </p:sp>
        <p:sp>
          <p:nvSpPr>
            <p:cNvPr id="105" name="Freeform 104">
              <a:extLst>
                <a:ext uri="{FF2B5EF4-FFF2-40B4-BE49-F238E27FC236}">
                  <a16:creationId xmlns:a16="http://schemas.microsoft.com/office/drawing/2014/main" id="{89B55058-7A4C-0E7D-B26D-C4917AD32D77}"/>
                </a:ext>
              </a:extLst>
            </p:cNvPr>
            <p:cNvSpPr/>
            <p:nvPr>
              <p:custDataLst>
                <p:tags r:id="rId91"/>
              </p:custDataLst>
            </p:nvPr>
          </p:nvSpPr>
          <p:spPr>
            <a:xfrm>
              <a:off x="3752822" y="3015761"/>
              <a:ext cx="121507" cy="154228"/>
            </a:xfrm>
            <a:custGeom>
              <a:avLst/>
              <a:gdLst>
                <a:gd name="connsiteX0" fmla="*/ 94753 w 94514"/>
                <a:gd name="connsiteY0" fmla="*/ 3425 h 119937"/>
                <a:gd name="connsiteX1" fmla="*/ 91336 w 94514"/>
                <a:gd name="connsiteY1" fmla="*/ 83 h 119937"/>
                <a:gd name="connsiteX2" fmla="*/ 74066 w 94514"/>
                <a:gd name="connsiteY2" fmla="*/ 8066 h 119937"/>
                <a:gd name="connsiteX3" fmla="*/ 53758 w 94514"/>
                <a:gd name="connsiteY3" fmla="*/ 83 h 119937"/>
                <a:gd name="connsiteX4" fmla="*/ 238 w 94514"/>
                <a:gd name="connsiteY4" fmla="*/ 54853 h 119937"/>
                <a:gd name="connsiteX5" fmla="*/ 33451 w 94514"/>
                <a:gd name="connsiteY5" fmla="*/ 85487 h 119937"/>
                <a:gd name="connsiteX6" fmla="*/ 54138 w 94514"/>
                <a:gd name="connsiteY6" fmla="*/ 79546 h 119937"/>
                <a:gd name="connsiteX7" fmla="*/ 46926 w 94514"/>
                <a:gd name="connsiteY7" fmla="*/ 107767 h 119937"/>
                <a:gd name="connsiteX8" fmla="*/ 44649 w 94514"/>
                <a:gd name="connsiteY8" fmla="*/ 110923 h 119937"/>
                <a:gd name="connsiteX9" fmla="*/ 37437 w 94514"/>
                <a:gd name="connsiteY9" fmla="*/ 111294 h 119937"/>
                <a:gd name="connsiteX10" fmla="*/ 32123 w 94514"/>
                <a:gd name="connsiteY10" fmla="*/ 112408 h 119937"/>
                <a:gd name="connsiteX11" fmla="*/ 30604 w 94514"/>
                <a:gd name="connsiteY11" fmla="*/ 116679 h 119937"/>
                <a:gd name="connsiteX12" fmla="*/ 34400 w 94514"/>
                <a:gd name="connsiteY12" fmla="*/ 120021 h 119937"/>
                <a:gd name="connsiteX13" fmla="*/ 54518 w 94514"/>
                <a:gd name="connsiteY13" fmla="*/ 119464 h 119937"/>
                <a:gd name="connsiteX14" fmla="*/ 75584 w 94514"/>
                <a:gd name="connsiteY14" fmla="*/ 120021 h 119937"/>
                <a:gd name="connsiteX15" fmla="*/ 80519 w 94514"/>
                <a:gd name="connsiteY15" fmla="*/ 114636 h 119937"/>
                <a:gd name="connsiteX16" fmla="*/ 75584 w 94514"/>
                <a:gd name="connsiteY16" fmla="*/ 111294 h 119937"/>
                <a:gd name="connsiteX17" fmla="*/ 67423 w 94514"/>
                <a:gd name="connsiteY17" fmla="*/ 111109 h 119937"/>
                <a:gd name="connsiteX18" fmla="*/ 94753 w 94514"/>
                <a:gd name="connsiteY18" fmla="*/ 3425 h 119937"/>
                <a:gd name="connsiteX19" fmla="*/ 58124 w 94514"/>
                <a:gd name="connsiteY19" fmla="*/ 64136 h 119937"/>
                <a:gd name="connsiteX20" fmla="*/ 55087 w 94514"/>
                <a:gd name="connsiteY20" fmla="*/ 69520 h 119937"/>
                <a:gd name="connsiteX21" fmla="*/ 34400 w 94514"/>
                <a:gd name="connsiteY21" fmla="*/ 78803 h 119937"/>
                <a:gd name="connsiteX22" fmla="*/ 21684 w 94514"/>
                <a:gd name="connsiteY22" fmla="*/ 64693 h 119937"/>
                <a:gd name="connsiteX23" fmla="*/ 31174 w 94514"/>
                <a:gd name="connsiteY23" fmla="*/ 24961 h 119937"/>
                <a:gd name="connsiteX24" fmla="*/ 54138 w 94514"/>
                <a:gd name="connsiteY24" fmla="*/ 6766 h 119937"/>
                <a:gd name="connsiteX25" fmla="*/ 69890 w 94514"/>
                <a:gd name="connsiteY25" fmla="*/ 17535 h 119937"/>
                <a:gd name="connsiteX26" fmla="*/ 69511 w 94514"/>
                <a:gd name="connsiteY26" fmla="*/ 20134 h 119937"/>
                <a:gd name="connsiteX27" fmla="*/ 58124 w 94514"/>
                <a:gd name="connsiteY27" fmla="*/ 64136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19937">
                  <a:moveTo>
                    <a:pt x="94753" y="3425"/>
                  </a:moveTo>
                  <a:cubicBezTo>
                    <a:pt x="94753" y="2496"/>
                    <a:pt x="93994" y="83"/>
                    <a:pt x="91336" y="83"/>
                  </a:cubicBezTo>
                  <a:cubicBezTo>
                    <a:pt x="91147" y="83"/>
                    <a:pt x="79949" y="2682"/>
                    <a:pt x="74066" y="8066"/>
                  </a:cubicBezTo>
                  <a:cubicBezTo>
                    <a:pt x="71409" y="5095"/>
                    <a:pt x="64956" y="83"/>
                    <a:pt x="53758" y="83"/>
                  </a:cubicBezTo>
                  <a:cubicBezTo>
                    <a:pt x="20735" y="83"/>
                    <a:pt x="238" y="29417"/>
                    <a:pt x="238" y="54853"/>
                  </a:cubicBezTo>
                  <a:cubicBezTo>
                    <a:pt x="238" y="77690"/>
                    <a:pt x="17699" y="85487"/>
                    <a:pt x="33451" y="85487"/>
                  </a:cubicBezTo>
                  <a:cubicBezTo>
                    <a:pt x="42561" y="85487"/>
                    <a:pt x="50152" y="81960"/>
                    <a:pt x="54138" y="79546"/>
                  </a:cubicBezTo>
                  <a:lnTo>
                    <a:pt x="46926" y="107767"/>
                  </a:lnTo>
                  <a:cubicBezTo>
                    <a:pt x="46167" y="110552"/>
                    <a:pt x="45977" y="110737"/>
                    <a:pt x="44649" y="110923"/>
                  </a:cubicBezTo>
                  <a:cubicBezTo>
                    <a:pt x="42561" y="111294"/>
                    <a:pt x="39524" y="111294"/>
                    <a:pt x="37437" y="111294"/>
                  </a:cubicBezTo>
                  <a:cubicBezTo>
                    <a:pt x="34210" y="111294"/>
                    <a:pt x="33071" y="111294"/>
                    <a:pt x="32123" y="112408"/>
                  </a:cubicBezTo>
                  <a:cubicBezTo>
                    <a:pt x="31174" y="113522"/>
                    <a:pt x="30604" y="116493"/>
                    <a:pt x="30604" y="116679"/>
                  </a:cubicBezTo>
                  <a:cubicBezTo>
                    <a:pt x="30604" y="117793"/>
                    <a:pt x="31363" y="120021"/>
                    <a:pt x="34400" y="120021"/>
                  </a:cubicBezTo>
                  <a:cubicBezTo>
                    <a:pt x="40853" y="120021"/>
                    <a:pt x="47875" y="119464"/>
                    <a:pt x="54518" y="119464"/>
                  </a:cubicBezTo>
                  <a:cubicBezTo>
                    <a:pt x="61540" y="119464"/>
                    <a:pt x="68752" y="120021"/>
                    <a:pt x="75584" y="120021"/>
                  </a:cubicBezTo>
                  <a:cubicBezTo>
                    <a:pt x="76913" y="120021"/>
                    <a:pt x="80519" y="120021"/>
                    <a:pt x="80519" y="114636"/>
                  </a:cubicBezTo>
                  <a:cubicBezTo>
                    <a:pt x="80519" y="111480"/>
                    <a:pt x="77292" y="111294"/>
                    <a:pt x="75584" y="111294"/>
                  </a:cubicBezTo>
                  <a:cubicBezTo>
                    <a:pt x="72927" y="111294"/>
                    <a:pt x="69890" y="111294"/>
                    <a:pt x="67423" y="111109"/>
                  </a:cubicBezTo>
                  <a:lnTo>
                    <a:pt x="94753" y="3425"/>
                  </a:lnTo>
                  <a:close/>
                  <a:moveTo>
                    <a:pt x="58124" y="64136"/>
                  </a:moveTo>
                  <a:cubicBezTo>
                    <a:pt x="57175" y="67292"/>
                    <a:pt x="57175" y="67664"/>
                    <a:pt x="55087" y="69520"/>
                  </a:cubicBezTo>
                  <a:cubicBezTo>
                    <a:pt x="49014" y="75462"/>
                    <a:pt x="41043" y="78803"/>
                    <a:pt x="34400" y="78803"/>
                  </a:cubicBezTo>
                  <a:cubicBezTo>
                    <a:pt x="22633" y="78803"/>
                    <a:pt x="21684" y="68778"/>
                    <a:pt x="21684" y="64693"/>
                  </a:cubicBezTo>
                  <a:cubicBezTo>
                    <a:pt x="21684" y="55039"/>
                    <a:pt x="28137" y="32202"/>
                    <a:pt x="31174" y="24961"/>
                  </a:cubicBezTo>
                  <a:cubicBezTo>
                    <a:pt x="37057" y="11408"/>
                    <a:pt x="46357" y="6766"/>
                    <a:pt x="54138" y="6766"/>
                  </a:cubicBezTo>
                  <a:cubicBezTo>
                    <a:pt x="65335" y="6766"/>
                    <a:pt x="69890" y="15493"/>
                    <a:pt x="69890" y="17535"/>
                  </a:cubicBezTo>
                  <a:cubicBezTo>
                    <a:pt x="69890" y="18278"/>
                    <a:pt x="69701" y="19577"/>
                    <a:pt x="69511" y="20134"/>
                  </a:cubicBezTo>
                  <a:lnTo>
                    <a:pt x="58124" y="64136"/>
                  </a:lnTo>
                  <a:close/>
                </a:path>
              </a:pathLst>
            </a:custGeom>
            <a:solidFill>
              <a:srgbClr val="000000"/>
            </a:solidFill>
            <a:ln w="19050" cap="flat">
              <a:noFill/>
              <a:prstDash val="solid"/>
              <a:miter/>
            </a:ln>
          </p:spPr>
          <p:txBody>
            <a:bodyPr rtlCol="0" anchor="ctr"/>
            <a:lstStyle/>
            <a:p>
              <a:endParaRPr lang="en-CN"/>
            </a:p>
          </p:txBody>
        </p:sp>
        <p:sp>
          <p:nvSpPr>
            <p:cNvPr id="106" name="Freeform 105">
              <a:extLst>
                <a:ext uri="{FF2B5EF4-FFF2-40B4-BE49-F238E27FC236}">
                  <a16:creationId xmlns:a16="http://schemas.microsoft.com/office/drawing/2014/main" id="{84E23D67-8AC0-A0F2-DCB1-47482C910B67}"/>
                </a:ext>
              </a:extLst>
            </p:cNvPr>
            <p:cNvSpPr/>
            <p:nvPr>
              <p:custDataLst>
                <p:tags r:id="rId92"/>
              </p:custDataLst>
            </p:nvPr>
          </p:nvSpPr>
          <p:spPr>
            <a:xfrm>
              <a:off x="3891181" y="2914295"/>
              <a:ext cx="51751" cy="112472"/>
            </a:xfrm>
            <a:custGeom>
              <a:avLst/>
              <a:gdLst>
                <a:gd name="connsiteX0" fmla="*/ 37044 w 40254"/>
                <a:gd name="connsiteY0" fmla="*/ 5017 h 87465"/>
                <a:gd name="connsiteX1" fmla="*/ 31730 w 40254"/>
                <a:gd name="connsiteY1" fmla="*/ 78 h 87465"/>
                <a:gd name="connsiteX2" fmla="*/ 24290 w 40254"/>
                <a:gd name="connsiteY2" fmla="*/ 7226 h 87465"/>
                <a:gd name="connsiteX3" fmla="*/ 29604 w 40254"/>
                <a:gd name="connsiteY3" fmla="*/ 12165 h 87465"/>
                <a:gd name="connsiteX4" fmla="*/ 37044 w 40254"/>
                <a:gd name="connsiteY4" fmla="*/ 5017 h 87465"/>
                <a:gd name="connsiteX5" fmla="*/ 9942 w 40254"/>
                <a:gd name="connsiteY5" fmla="*/ 71039 h 87465"/>
                <a:gd name="connsiteX6" fmla="*/ 8746 w 40254"/>
                <a:gd name="connsiteY6" fmla="*/ 76497 h 87465"/>
                <a:gd name="connsiteX7" fmla="*/ 21367 w 40254"/>
                <a:gd name="connsiteY7" fmla="*/ 87544 h 87465"/>
                <a:gd name="connsiteX8" fmla="*/ 40498 w 40254"/>
                <a:gd name="connsiteY8" fmla="*/ 67660 h 87465"/>
                <a:gd name="connsiteX9" fmla="*/ 38372 w 40254"/>
                <a:gd name="connsiteY9" fmla="*/ 65970 h 87465"/>
                <a:gd name="connsiteX10" fmla="*/ 35848 w 40254"/>
                <a:gd name="connsiteY10" fmla="*/ 68179 h 87465"/>
                <a:gd name="connsiteX11" fmla="*/ 21766 w 40254"/>
                <a:gd name="connsiteY11" fmla="*/ 83905 h 87465"/>
                <a:gd name="connsiteX12" fmla="*/ 18445 w 40254"/>
                <a:gd name="connsiteY12" fmla="*/ 79356 h 87465"/>
                <a:gd name="connsiteX13" fmla="*/ 20570 w 40254"/>
                <a:gd name="connsiteY13" fmla="*/ 71039 h 87465"/>
                <a:gd name="connsiteX14" fmla="*/ 24821 w 40254"/>
                <a:gd name="connsiteY14" fmla="*/ 60642 h 87465"/>
                <a:gd name="connsiteX15" fmla="*/ 31331 w 40254"/>
                <a:gd name="connsiteY15" fmla="*/ 44136 h 87465"/>
                <a:gd name="connsiteX16" fmla="*/ 32128 w 40254"/>
                <a:gd name="connsiteY16" fmla="*/ 39977 h 87465"/>
                <a:gd name="connsiteX17" fmla="*/ 19507 w 40254"/>
                <a:gd name="connsiteY17" fmla="*/ 28930 h 87465"/>
                <a:gd name="connsiteX18" fmla="*/ 244 w 40254"/>
                <a:gd name="connsiteY18" fmla="*/ 48815 h 87465"/>
                <a:gd name="connsiteX19" fmla="*/ 2502 w 40254"/>
                <a:gd name="connsiteY19" fmla="*/ 50504 h 87465"/>
                <a:gd name="connsiteX20" fmla="*/ 4894 w 40254"/>
                <a:gd name="connsiteY20" fmla="*/ 48425 h 87465"/>
                <a:gd name="connsiteX21" fmla="*/ 19109 w 40254"/>
                <a:gd name="connsiteY21" fmla="*/ 32569 h 87465"/>
                <a:gd name="connsiteX22" fmla="*/ 22430 w 40254"/>
                <a:gd name="connsiteY22" fmla="*/ 37118 h 87465"/>
                <a:gd name="connsiteX23" fmla="*/ 18312 w 40254"/>
                <a:gd name="connsiteY23" fmla="*/ 50115 h 87465"/>
                <a:gd name="connsiteX24" fmla="*/ 9942 w 40254"/>
                <a:gd name="connsiteY24" fmla="*/ 71039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7044" y="5017"/>
                  </a:moveTo>
                  <a:cubicBezTo>
                    <a:pt x="37044" y="2938"/>
                    <a:pt x="35450" y="78"/>
                    <a:pt x="31730" y="78"/>
                  </a:cubicBezTo>
                  <a:cubicBezTo>
                    <a:pt x="28143" y="78"/>
                    <a:pt x="24290" y="3458"/>
                    <a:pt x="24290" y="7226"/>
                  </a:cubicBezTo>
                  <a:cubicBezTo>
                    <a:pt x="24290" y="9436"/>
                    <a:pt x="26017" y="12165"/>
                    <a:pt x="29604" y="12165"/>
                  </a:cubicBezTo>
                  <a:cubicBezTo>
                    <a:pt x="33457" y="12165"/>
                    <a:pt x="37044" y="8526"/>
                    <a:pt x="37044" y="5017"/>
                  </a:cubicBezTo>
                  <a:close/>
                  <a:moveTo>
                    <a:pt x="9942" y="71039"/>
                  </a:moveTo>
                  <a:cubicBezTo>
                    <a:pt x="9411" y="72728"/>
                    <a:pt x="8746" y="74288"/>
                    <a:pt x="8746" y="76497"/>
                  </a:cubicBezTo>
                  <a:cubicBezTo>
                    <a:pt x="8746" y="82605"/>
                    <a:pt x="14060" y="87544"/>
                    <a:pt x="21367" y="87544"/>
                  </a:cubicBezTo>
                  <a:cubicBezTo>
                    <a:pt x="34652" y="87544"/>
                    <a:pt x="40498" y="69609"/>
                    <a:pt x="40498" y="67660"/>
                  </a:cubicBezTo>
                  <a:cubicBezTo>
                    <a:pt x="40498" y="65970"/>
                    <a:pt x="38771" y="65970"/>
                    <a:pt x="38372" y="65970"/>
                  </a:cubicBezTo>
                  <a:cubicBezTo>
                    <a:pt x="36512" y="65970"/>
                    <a:pt x="36380" y="66750"/>
                    <a:pt x="35848" y="68179"/>
                  </a:cubicBezTo>
                  <a:cubicBezTo>
                    <a:pt x="32793" y="78577"/>
                    <a:pt x="26947" y="83905"/>
                    <a:pt x="21766" y="83905"/>
                  </a:cubicBezTo>
                  <a:cubicBezTo>
                    <a:pt x="19109" y="83905"/>
                    <a:pt x="18445" y="82216"/>
                    <a:pt x="18445" y="79356"/>
                  </a:cubicBezTo>
                  <a:cubicBezTo>
                    <a:pt x="18445" y="76367"/>
                    <a:pt x="19375" y="73898"/>
                    <a:pt x="20570" y="71039"/>
                  </a:cubicBezTo>
                  <a:cubicBezTo>
                    <a:pt x="21899" y="67530"/>
                    <a:pt x="23360" y="64021"/>
                    <a:pt x="24821" y="60642"/>
                  </a:cubicBezTo>
                  <a:cubicBezTo>
                    <a:pt x="26017" y="57522"/>
                    <a:pt x="30800" y="45696"/>
                    <a:pt x="31331" y="44136"/>
                  </a:cubicBezTo>
                  <a:cubicBezTo>
                    <a:pt x="31730" y="42837"/>
                    <a:pt x="32128" y="41277"/>
                    <a:pt x="32128" y="39977"/>
                  </a:cubicBezTo>
                  <a:cubicBezTo>
                    <a:pt x="32128" y="33869"/>
                    <a:pt x="26814" y="28930"/>
                    <a:pt x="19507" y="28930"/>
                  </a:cubicBezTo>
                  <a:cubicBezTo>
                    <a:pt x="6355" y="28930"/>
                    <a:pt x="244" y="46605"/>
                    <a:pt x="244" y="48815"/>
                  </a:cubicBezTo>
                  <a:cubicBezTo>
                    <a:pt x="244" y="50504"/>
                    <a:pt x="2104" y="50504"/>
                    <a:pt x="2502" y="50504"/>
                  </a:cubicBezTo>
                  <a:cubicBezTo>
                    <a:pt x="4362" y="50504"/>
                    <a:pt x="4495" y="49855"/>
                    <a:pt x="4894" y="48425"/>
                  </a:cubicBezTo>
                  <a:cubicBezTo>
                    <a:pt x="8348" y="37248"/>
                    <a:pt x="14193" y="32569"/>
                    <a:pt x="19109" y="32569"/>
                  </a:cubicBezTo>
                  <a:cubicBezTo>
                    <a:pt x="21234" y="32569"/>
                    <a:pt x="22430" y="33609"/>
                    <a:pt x="22430" y="37118"/>
                  </a:cubicBezTo>
                  <a:cubicBezTo>
                    <a:pt x="22430" y="40107"/>
                    <a:pt x="21633" y="42057"/>
                    <a:pt x="18312" y="50115"/>
                  </a:cubicBezTo>
                  <a:lnTo>
                    <a:pt x="9942" y="71039"/>
                  </a:lnTo>
                  <a:close/>
                </a:path>
              </a:pathLst>
            </a:custGeom>
            <a:solidFill>
              <a:srgbClr val="000000"/>
            </a:solidFill>
            <a:ln w="19050" cap="flat">
              <a:noFill/>
              <a:prstDash val="solid"/>
              <a:miter/>
            </a:ln>
          </p:spPr>
          <p:txBody>
            <a:bodyPr rtlCol="0" anchor="ctr"/>
            <a:lstStyle/>
            <a:p>
              <a:endParaRPr lang="en-CN"/>
            </a:p>
          </p:txBody>
        </p:sp>
        <p:sp>
          <p:nvSpPr>
            <p:cNvPr id="107" name="Freeform 106">
              <a:extLst>
                <a:ext uri="{FF2B5EF4-FFF2-40B4-BE49-F238E27FC236}">
                  <a16:creationId xmlns:a16="http://schemas.microsoft.com/office/drawing/2014/main" id="{996904F6-20AD-BE32-B7E0-B25E7FFEE837}"/>
                </a:ext>
              </a:extLst>
            </p:cNvPr>
            <p:cNvSpPr/>
            <p:nvPr>
              <p:custDataLst>
                <p:tags r:id="rId93"/>
              </p:custDataLst>
            </p:nvPr>
          </p:nvSpPr>
          <p:spPr>
            <a:xfrm>
              <a:off x="3973657" y="3015761"/>
              <a:ext cx="138099" cy="109822"/>
            </a:xfrm>
            <a:custGeom>
              <a:avLst/>
              <a:gdLst>
                <a:gd name="connsiteX0" fmla="*/ 94762 w 107420"/>
                <a:gd name="connsiteY0" fmla="*/ 9551 h 85404"/>
                <a:gd name="connsiteX1" fmla="*/ 84513 w 107420"/>
                <a:gd name="connsiteY1" fmla="*/ 22362 h 85404"/>
                <a:gd name="connsiteX2" fmla="*/ 94003 w 107420"/>
                <a:gd name="connsiteY2" fmla="*/ 30903 h 85404"/>
                <a:gd name="connsiteX3" fmla="*/ 107667 w 107420"/>
                <a:gd name="connsiteY3" fmla="*/ 16421 h 85404"/>
                <a:gd name="connsiteX4" fmla="*/ 86032 w 107420"/>
                <a:gd name="connsiteY4" fmla="*/ 83 h 85404"/>
                <a:gd name="connsiteX5" fmla="*/ 65724 w 107420"/>
                <a:gd name="connsiteY5" fmla="*/ 11408 h 85404"/>
                <a:gd name="connsiteX6" fmla="*/ 39533 w 107420"/>
                <a:gd name="connsiteY6" fmla="*/ 83 h 85404"/>
                <a:gd name="connsiteX7" fmla="*/ 2714 w 107420"/>
                <a:gd name="connsiteY7" fmla="*/ 29046 h 85404"/>
                <a:gd name="connsiteX8" fmla="*/ 7269 w 107420"/>
                <a:gd name="connsiteY8" fmla="*/ 31645 h 85404"/>
                <a:gd name="connsiteX9" fmla="*/ 11634 w 107420"/>
                <a:gd name="connsiteY9" fmla="*/ 29232 h 85404"/>
                <a:gd name="connsiteX10" fmla="*/ 38584 w 107420"/>
                <a:gd name="connsiteY10" fmla="*/ 6766 h 85404"/>
                <a:gd name="connsiteX11" fmla="*/ 49213 w 107420"/>
                <a:gd name="connsiteY11" fmla="*/ 16050 h 85404"/>
                <a:gd name="connsiteX12" fmla="*/ 44847 w 107420"/>
                <a:gd name="connsiteY12" fmla="*/ 36472 h 85404"/>
                <a:gd name="connsiteX13" fmla="*/ 38395 w 107420"/>
                <a:gd name="connsiteY13" fmla="*/ 61908 h 85404"/>
                <a:gd name="connsiteX14" fmla="*/ 22263 w 107420"/>
                <a:gd name="connsiteY14" fmla="*/ 78803 h 85404"/>
                <a:gd name="connsiteX15" fmla="*/ 13153 w 107420"/>
                <a:gd name="connsiteY15" fmla="*/ 76019 h 85404"/>
                <a:gd name="connsiteX16" fmla="*/ 23401 w 107420"/>
                <a:gd name="connsiteY16" fmla="*/ 63208 h 85404"/>
                <a:gd name="connsiteX17" fmla="*/ 13912 w 107420"/>
                <a:gd name="connsiteY17" fmla="*/ 54667 h 85404"/>
                <a:gd name="connsiteX18" fmla="*/ 247 w 107420"/>
                <a:gd name="connsiteY18" fmla="*/ 69149 h 85404"/>
                <a:gd name="connsiteX19" fmla="*/ 21883 w 107420"/>
                <a:gd name="connsiteY19" fmla="*/ 85487 h 85404"/>
                <a:gd name="connsiteX20" fmla="*/ 42190 w 107420"/>
                <a:gd name="connsiteY20" fmla="*/ 74162 h 85404"/>
                <a:gd name="connsiteX21" fmla="*/ 68381 w 107420"/>
                <a:gd name="connsiteY21" fmla="*/ 85487 h 85404"/>
                <a:gd name="connsiteX22" fmla="*/ 105200 w 107420"/>
                <a:gd name="connsiteY22" fmla="*/ 56524 h 85404"/>
                <a:gd name="connsiteX23" fmla="*/ 100645 w 107420"/>
                <a:gd name="connsiteY23" fmla="*/ 53925 h 85404"/>
                <a:gd name="connsiteX24" fmla="*/ 96280 w 107420"/>
                <a:gd name="connsiteY24" fmla="*/ 56338 h 85404"/>
                <a:gd name="connsiteX25" fmla="*/ 69330 w 107420"/>
                <a:gd name="connsiteY25" fmla="*/ 78803 h 85404"/>
                <a:gd name="connsiteX26" fmla="*/ 58702 w 107420"/>
                <a:gd name="connsiteY26" fmla="*/ 69520 h 85404"/>
                <a:gd name="connsiteX27" fmla="*/ 62877 w 107420"/>
                <a:gd name="connsiteY27" fmla="*/ 48912 h 85404"/>
                <a:gd name="connsiteX28" fmla="*/ 69520 w 107420"/>
                <a:gd name="connsiteY28" fmla="*/ 23662 h 85404"/>
                <a:gd name="connsiteX29" fmla="*/ 85652 w 107420"/>
                <a:gd name="connsiteY29" fmla="*/ 6766 h 85404"/>
                <a:gd name="connsiteX30" fmla="*/ 94762 w 107420"/>
                <a:gd name="connsiteY30" fmla="*/ 9551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762" y="9551"/>
                  </a:moveTo>
                  <a:cubicBezTo>
                    <a:pt x="87929" y="11408"/>
                    <a:pt x="84513" y="17721"/>
                    <a:pt x="84513" y="22362"/>
                  </a:cubicBezTo>
                  <a:cubicBezTo>
                    <a:pt x="84513" y="26447"/>
                    <a:pt x="87740" y="30903"/>
                    <a:pt x="94003" y="30903"/>
                  </a:cubicBezTo>
                  <a:cubicBezTo>
                    <a:pt x="100645" y="30903"/>
                    <a:pt x="107667" y="25518"/>
                    <a:pt x="107667" y="16421"/>
                  </a:cubicBezTo>
                  <a:cubicBezTo>
                    <a:pt x="107667" y="6581"/>
                    <a:pt x="97609" y="83"/>
                    <a:pt x="86032" y="83"/>
                  </a:cubicBezTo>
                  <a:cubicBezTo>
                    <a:pt x="75214" y="83"/>
                    <a:pt x="68191" y="8066"/>
                    <a:pt x="65724" y="11408"/>
                  </a:cubicBezTo>
                  <a:cubicBezTo>
                    <a:pt x="60979" y="3610"/>
                    <a:pt x="50351" y="83"/>
                    <a:pt x="39533" y="83"/>
                  </a:cubicBezTo>
                  <a:cubicBezTo>
                    <a:pt x="15620" y="83"/>
                    <a:pt x="2714" y="22919"/>
                    <a:pt x="2714" y="29046"/>
                  </a:cubicBezTo>
                  <a:cubicBezTo>
                    <a:pt x="2714" y="31645"/>
                    <a:pt x="5561" y="31645"/>
                    <a:pt x="7269" y="31645"/>
                  </a:cubicBezTo>
                  <a:cubicBezTo>
                    <a:pt x="9547" y="31645"/>
                    <a:pt x="10875" y="31645"/>
                    <a:pt x="11634" y="29232"/>
                  </a:cubicBezTo>
                  <a:cubicBezTo>
                    <a:pt x="17138" y="12336"/>
                    <a:pt x="30803" y="6766"/>
                    <a:pt x="38584" y="6766"/>
                  </a:cubicBezTo>
                  <a:cubicBezTo>
                    <a:pt x="45796" y="6766"/>
                    <a:pt x="49213" y="10108"/>
                    <a:pt x="49213" y="16050"/>
                  </a:cubicBezTo>
                  <a:cubicBezTo>
                    <a:pt x="49213" y="19577"/>
                    <a:pt x="46556" y="29789"/>
                    <a:pt x="44847" y="36472"/>
                  </a:cubicBezTo>
                  <a:lnTo>
                    <a:pt x="38395" y="61908"/>
                  </a:lnTo>
                  <a:cubicBezTo>
                    <a:pt x="35548" y="73234"/>
                    <a:pt x="28715" y="78803"/>
                    <a:pt x="22263" y="78803"/>
                  </a:cubicBezTo>
                  <a:cubicBezTo>
                    <a:pt x="21314" y="78803"/>
                    <a:pt x="16949" y="78803"/>
                    <a:pt x="13153" y="76019"/>
                  </a:cubicBezTo>
                  <a:cubicBezTo>
                    <a:pt x="19985" y="74162"/>
                    <a:pt x="23401" y="67849"/>
                    <a:pt x="23401" y="63208"/>
                  </a:cubicBezTo>
                  <a:cubicBezTo>
                    <a:pt x="23401" y="59123"/>
                    <a:pt x="20175" y="54667"/>
                    <a:pt x="13912" y="54667"/>
                  </a:cubicBezTo>
                  <a:cubicBezTo>
                    <a:pt x="7269" y="54667"/>
                    <a:pt x="247" y="60052"/>
                    <a:pt x="247" y="69149"/>
                  </a:cubicBezTo>
                  <a:cubicBezTo>
                    <a:pt x="247" y="78989"/>
                    <a:pt x="10306" y="85487"/>
                    <a:pt x="21883" y="85487"/>
                  </a:cubicBezTo>
                  <a:cubicBezTo>
                    <a:pt x="32701" y="85487"/>
                    <a:pt x="39723" y="77504"/>
                    <a:pt x="42190" y="74162"/>
                  </a:cubicBezTo>
                  <a:cubicBezTo>
                    <a:pt x="46935" y="81960"/>
                    <a:pt x="57563" y="85487"/>
                    <a:pt x="68381" y="85487"/>
                  </a:cubicBezTo>
                  <a:cubicBezTo>
                    <a:pt x="92295" y="85487"/>
                    <a:pt x="105200" y="62651"/>
                    <a:pt x="105200" y="56524"/>
                  </a:cubicBezTo>
                  <a:cubicBezTo>
                    <a:pt x="105200" y="53925"/>
                    <a:pt x="102353" y="53925"/>
                    <a:pt x="100645" y="53925"/>
                  </a:cubicBezTo>
                  <a:cubicBezTo>
                    <a:pt x="98368" y="53925"/>
                    <a:pt x="97039" y="53925"/>
                    <a:pt x="96280" y="56338"/>
                  </a:cubicBezTo>
                  <a:cubicBezTo>
                    <a:pt x="90776" y="73234"/>
                    <a:pt x="77111" y="78803"/>
                    <a:pt x="69330" y="78803"/>
                  </a:cubicBezTo>
                  <a:cubicBezTo>
                    <a:pt x="62118" y="78803"/>
                    <a:pt x="58702" y="75462"/>
                    <a:pt x="58702" y="69520"/>
                  </a:cubicBezTo>
                  <a:cubicBezTo>
                    <a:pt x="58702" y="65621"/>
                    <a:pt x="61169" y="55781"/>
                    <a:pt x="62877" y="48912"/>
                  </a:cubicBezTo>
                  <a:cubicBezTo>
                    <a:pt x="64206" y="44085"/>
                    <a:pt x="68571" y="26632"/>
                    <a:pt x="69520" y="23662"/>
                  </a:cubicBezTo>
                  <a:cubicBezTo>
                    <a:pt x="72367" y="12522"/>
                    <a:pt x="79009" y="6766"/>
                    <a:pt x="85652" y="6766"/>
                  </a:cubicBezTo>
                  <a:cubicBezTo>
                    <a:pt x="86601" y="6766"/>
                    <a:pt x="90966" y="6766"/>
                    <a:pt x="94762" y="9551"/>
                  </a:cubicBezTo>
                  <a:close/>
                </a:path>
              </a:pathLst>
            </a:custGeom>
            <a:solidFill>
              <a:srgbClr val="000000"/>
            </a:solidFill>
            <a:ln w="19050" cap="flat">
              <a:noFill/>
              <a:prstDash val="solid"/>
              <a:miter/>
            </a:ln>
          </p:spPr>
          <p:txBody>
            <a:bodyPr rtlCol="0" anchor="ctr"/>
            <a:lstStyle/>
            <a:p>
              <a:endParaRPr lang="en-CN"/>
            </a:p>
          </p:txBody>
        </p:sp>
        <p:sp>
          <p:nvSpPr>
            <p:cNvPr id="108" name="Freeform 107">
              <a:extLst>
                <a:ext uri="{FF2B5EF4-FFF2-40B4-BE49-F238E27FC236}">
                  <a16:creationId xmlns:a16="http://schemas.microsoft.com/office/drawing/2014/main" id="{D032BC1E-885D-8571-39D6-356F419914EE}"/>
                </a:ext>
              </a:extLst>
            </p:cNvPr>
            <p:cNvSpPr/>
            <p:nvPr>
              <p:custDataLst>
                <p:tags r:id="rId94"/>
              </p:custDataLst>
            </p:nvPr>
          </p:nvSpPr>
          <p:spPr>
            <a:xfrm>
              <a:off x="4136626" y="3085783"/>
              <a:ext cx="73100" cy="75371"/>
            </a:xfrm>
            <a:custGeom>
              <a:avLst/>
              <a:gdLst>
                <a:gd name="connsiteX0" fmla="*/ 21111 w 56860"/>
                <a:gd name="connsiteY0" fmla="*/ 27766 h 58613"/>
                <a:gd name="connsiteX1" fmla="*/ 42501 w 56860"/>
                <a:gd name="connsiteY1" fmla="*/ 25037 h 58613"/>
                <a:gd name="connsiteX2" fmla="*/ 54192 w 56860"/>
                <a:gd name="connsiteY2" fmla="*/ 11521 h 58613"/>
                <a:gd name="connsiteX3" fmla="*/ 37718 w 56860"/>
                <a:gd name="connsiteY3" fmla="*/ 84 h 58613"/>
                <a:gd name="connsiteX4" fmla="*/ 254 w 56860"/>
                <a:gd name="connsiteY4" fmla="*/ 34265 h 58613"/>
                <a:gd name="connsiteX5" fmla="*/ 24167 w 56860"/>
                <a:gd name="connsiteY5" fmla="*/ 58698 h 58613"/>
                <a:gd name="connsiteX6" fmla="*/ 57114 w 56860"/>
                <a:gd name="connsiteY6" fmla="*/ 44012 h 58613"/>
                <a:gd name="connsiteX7" fmla="*/ 54856 w 56860"/>
                <a:gd name="connsiteY7" fmla="*/ 41802 h 58613"/>
                <a:gd name="connsiteX8" fmla="*/ 52730 w 56860"/>
                <a:gd name="connsiteY8" fmla="*/ 43102 h 58613"/>
                <a:gd name="connsiteX9" fmla="*/ 24433 w 56860"/>
                <a:gd name="connsiteY9" fmla="*/ 55059 h 58613"/>
                <a:gd name="connsiteX10" fmla="*/ 11148 w 56860"/>
                <a:gd name="connsiteY10" fmla="*/ 39333 h 58613"/>
                <a:gd name="connsiteX11" fmla="*/ 12742 w 56860"/>
                <a:gd name="connsiteY11" fmla="*/ 27766 h 58613"/>
                <a:gd name="connsiteX12" fmla="*/ 21111 w 56860"/>
                <a:gd name="connsiteY12" fmla="*/ 27766 h 58613"/>
                <a:gd name="connsiteX13" fmla="*/ 13805 w 56860"/>
                <a:gd name="connsiteY13" fmla="*/ 24127 h 58613"/>
                <a:gd name="connsiteX14" fmla="*/ 37718 w 56860"/>
                <a:gd name="connsiteY14" fmla="*/ 3723 h 58613"/>
                <a:gd name="connsiteX15" fmla="*/ 48479 w 56860"/>
                <a:gd name="connsiteY15" fmla="*/ 11521 h 58613"/>
                <a:gd name="connsiteX16" fmla="*/ 20314 w 56860"/>
                <a:gd name="connsiteY16" fmla="*/ 24127 h 58613"/>
                <a:gd name="connsiteX17" fmla="*/ 13805 w 56860"/>
                <a:gd name="connsiteY17" fmla="*/ 24127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8613">
                  <a:moveTo>
                    <a:pt x="21111" y="27766"/>
                  </a:moveTo>
                  <a:cubicBezTo>
                    <a:pt x="24831" y="27766"/>
                    <a:pt x="35327" y="27506"/>
                    <a:pt x="42501" y="25037"/>
                  </a:cubicBezTo>
                  <a:cubicBezTo>
                    <a:pt x="52332" y="21658"/>
                    <a:pt x="54192" y="15420"/>
                    <a:pt x="54192" y="11521"/>
                  </a:cubicBezTo>
                  <a:cubicBezTo>
                    <a:pt x="54192" y="4373"/>
                    <a:pt x="46885" y="84"/>
                    <a:pt x="37718" y="84"/>
                  </a:cubicBezTo>
                  <a:cubicBezTo>
                    <a:pt x="21776" y="84"/>
                    <a:pt x="254" y="12041"/>
                    <a:pt x="254" y="34265"/>
                  </a:cubicBezTo>
                  <a:cubicBezTo>
                    <a:pt x="254" y="47391"/>
                    <a:pt x="8623" y="58698"/>
                    <a:pt x="24167" y="58698"/>
                  </a:cubicBezTo>
                  <a:cubicBezTo>
                    <a:pt x="46619" y="58698"/>
                    <a:pt x="57114" y="45831"/>
                    <a:pt x="57114" y="44012"/>
                  </a:cubicBezTo>
                  <a:cubicBezTo>
                    <a:pt x="57114" y="43232"/>
                    <a:pt x="55919" y="41802"/>
                    <a:pt x="54856" y="41802"/>
                  </a:cubicBezTo>
                  <a:cubicBezTo>
                    <a:pt x="54059" y="41802"/>
                    <a:pt x="53793" y="42062"/>
                    <a:pt x="52730" y="43102"/>
                  </a:cubicBezTo>
                  <a:cubicBezTo>
                    <a:pt x="42368" y="55059"/>
                    <a:pt x="26824" y="55059"/>
                    <a:pt x="24433" y="55059"/>
                  </a:cubicBezTo>
                  <a:cubicBezTo>
                    <a:pt x="16462" y="55059"/>
                    <a:pt x="11148" y="49860"/>
                    <a:pt x="11148" y="39333"/>
                  </a:cubicBezTo>
                  <a:cubicBezTo>
                    <a:pt x="11148" y="37514"/>
                    <a:pt x="11148" y="34914"/>
                    <a:pt x="12742" y="27766"/>
                  </a:cubicBezTo>
                  <a:lnTo>
                    <a:pt x="21111" y="27766"/>
                  </a:lnTo>
                  <a:close/>
                  <a:moveTo>
                    <a:pt x="13805" y="24127"/>
                  </a:moveTo>
                  <a:cubicBezTo>
                    <a:pt x="19252" y="5283"/>
                    <a:pt x="33998" y="3723"/>
                    <a:pt x="37718" y="3723"/>
                  </a:cubicBezTo>
                  <a:cubicBezTo>
                    <a:pt x="43563" y="3723"/>
                    <a:pt x="48479" y="6582"/>
                    <a:pt x="48479" y="11521"/>
                  </a:cubicBezTo>
                  <a:cubicBezTo>
                    <a:pt x="48479" y="24127"/>
                    <a:pt x="26027" y="24127"/>
                    <a:pt x="20314" y="24127"/>
                  </a:cubicBezTo>
                  <a:lnTo>
                    <a:pt x="13805" y="24127"/>
                  </a:lnTo>
                  <a:close/>
                </a:path>
              </a:pathLst>
            </a:custGeom>
            <a:solidFill>
              <a:srgbClr val="000000"/>
            </a:solidFill>
            <a:ln w="19050" cap="flat">
              <a:noFill/>
              <a:prstDash val="solid"/>
              <a:miter/>
            </a:ln>
          </p:spPr>
          <p:txBody>
            <a:bodyPr rtlCol="0" anchor="ctr"/>
            <a:lstStyle/>
            <a:p>
              <a:endParaRPr lang="en-CN"/>
            </a:p>
          </p:txBody>
        </p:sp>
        <p:sp>
          <p:nvSpPr>
            <p:cNvPr id="109" name="Freeform 108">
              <a:extLst>
                <a:ext uri="{FF2B5EF4-FFF2-40B4-BE49-F238E27FC236}">
                  <a16:creationId xmlns:a16="http://schemas.microsoft.com/office/drawing/2014/main" id="{1948FBBE-5FB1-45B8-833E-612B63645D8A}"/>
                </a:ext>
              </a:extLst>
            </p:cNvPr>
            <p:cNvSpPr/>
            <p:nvPr>
              <p:custDataLst>
                <p:tags r:id="rId95"/>
              </p:custDataLst>
            </p:nvPr>
          </p:nvSpPr>
          <p:spPr>
            <a:xfrm>
              <a:off x="4237300" y="2912123"/>
              <a:ext cx="127583" cy="112973"/>
            </a:xfrm>
            <a:custGeom>
              <a:avLst/>
              <a:gdLst>
                <a:gd name="connsiteX0" fmla="*/ 59111 w 99240"/>
                <a:gd name="connsiteY0" fmla="*/ 9306 h 87855"/>
                <a:gd name="connsiteX1" fmla="*/ 63230 w 99240"/>
                <a:gd name="connsiteY1" fmla="*/ 4887 h 87855"/>
                <a:gd name="connsiteX2" fmla="*/ 71201 w 99240"/>
                <a:gd name="connsiteY2" fmla="*/ 4757 h 87855"/>
                <a:gd name="connsiteX3" fmla="*/ 86080 w 99240"/>
                <a:gd name="connsiteY3" fmla="*/ 5797 h 87855"/>
                <a:gd name="connsiteX4" fmla="*/ 92324 w 99240"/>
                <a:gd name="connsiteY4" fmla="*/ 16064 h 87855"/>
                <a:gd name="connsiteX5" fmla="*/ 91394 w 99240"/>
                <a:gd name="connsiteY5" fmla="*/ 26591 h 87855"/>
                <a:gd name="connsiteX6" fmla="*/ 91129 w 99240"/>
                <a:gd name="connsiteY6" fmla="*/ 28021 h 87855"/>
                <a:gd name="connsiteX7" fmla="*/ 93387 w 99240"/>
                <a:gd name="connsiteY7" fmla="*/ 29970 h 87855"/>
                <a:gd name="connsiteX8" fmla="*/ 95911 w 99240"/>
                <a:gd name="connsiteY8" fmla="*/ 26721 h 87855"/>
                <a:gd name="connsiteX9" fmla="*/ 99498 w 99240"/>
                <a:gd name="connsiteY9" fmla="*/ 1898 h 87855"/>
                <a:gd name="connsiteX10" fmla="*/ 95513 w 99240"/>
                <a:gd name="connsiteY10" fmla="*/ 78 h 87855"/>
                <a:gd name="connsiteX11" fmla="*/ 13809 w 99240"/>
                <a:gd name="connsiteY11" fmla="*/ 78 h 87855"/>
                <a:gd name="connsiteX12" fmla="*/ 9292 w 99240"/>
                <a:gd name="connsiteY12" fmla="*/ 2808 h 87855"/>
                <a:gd name="connsiteX13" fmla="*/ 922 w 99240"/>
                <a:gd name="connsiteY13" fmla="*/ 25811 h 87855"/>
                <a:gd name="connsiteX14" fmla="*/ 258 w 99240"/>
                <a:gd name="connsiteY14" fmla="*/ 28151 h 87855"/>
                <a:gd name="connsiteX15" fmla="*/ 2517 w 99240"/>
                <a:gd name="connsiteY15" fmla="*/ 29970 h 87855"/>
                <a:gd name="connsiteX16" fmla="*/ 5306 w 99240"/>
                <a:gd name="connsiteY16" fmla="*/ 26851 h 87855"/>
                <a:gd name="connsiteX17" fmla="*/ 37589 w 99240"/>
                <a:gd name="connsiteY17" fmla="*/ 4757 h 87855"/>
                <a:gd name="connsiteX18" fmla="*/ 43169 w 99240"/>
                <a:gd name="connsiteY18" fmla="*/ 4757 h 87855"/>
                <a:gd name="connsiteX19" fmla="*/ 47288 w 99240"/>
                <a:gd name="connsiteY19" fmla="*/ 6057 h 87855"/>
                <a:gd name="connsiteX20" fmla="*/ 46756 w 99240"/>
                <a:gd name="connsiteY20" fmla="*/ 8786 h 87855"/>
                <a:gd name="connsiteX21" fmla="*/ 29220 w 99240"/>
                <a:gd name="connsiteY21" fmla="*/ 77147 h 87855"/>
                <a:gd name="connsiteX22" fmla="*/ 13676 w 99240"/>
                <a:gd name="connsiteY22" fmla="*/ 83255 h 87855"/>
                <a:gd name="connsiteX23" fmla="*/ 7698 w 99240"/>
                <a:gd name="connsiteY23" fmla="*/ 86114 h 87855"/>
                <a:gd name="connsiteX24" fmla="*/ 9956 w 99240"/>
                <a:gd name="connsiteY24" fmla="*/ 87934 h 87855"/>
                <a:gd name="connsiteX25" fmla="*/ 21381 w 99240"/>
                <a:gd name="connsiteY25" fmla="*/ 87544 h 87855"/>
                <a:gd name="connsiteX26" fmla="*/ 32807 w 99240"/>
                <a:gd name="connsiteY26" fmla="*/ 87414 h 87855"/>
                <a:gd name="connsiteX27" fmla="*/ 44763 w 99240"/>
                <a:gd name="connsiteY27" fmla="*/ 87544 h 87855"/>
                <a:gd name="connsiteX28" fmla="*/ 55923 w 99240"/>
                <a:gd name="connsiteY28" fmla="*/ 87934 h 87855"/>
                <a:gd name="connsiteX29" fmla="*/ 58979 w 99240"/>
                <a:gd name="connsiteY29" fmla="*/ 85075 h 87855"/>
                <a:gd name="connsiteX30" fmla="*/ 53532 w 99240"/>
                <a:gd name="connsiteY30" fmla="*/ 83255 h 87855"/>
                <a:gd name="connsiteX31" fmla="*/ 45826 w 99240"/>
                <a:gd name="connsiteY31" fmla="*/ 82995 h 87855"/>
                <a:gd name="connsiteX32" fmla="*/ 41044 w 99240"/>
                <a:gd name="connsiteY32" fmla="*/ 80526 h 87855"/>
                <a:gd name="connsiteX33" fmla="*/ 41575 w 99240"/>
                <a:gd name="connsiteY33" fmla="*/ 77537 h 87855"/>
                <a:gd name="connsiteX34" fmla="*/ 59111 w 99240"/>
                <a:gd name="connsiteY34" fmla="*/ 9306 h 8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240" h="87855">
                  <a:moveTo>
                    <a:pt x="59111" y="9306"/>
                  </a:moveTo>
                  <a:cubicBezTo>
                    <a:pt x="60041" y="5537"/>
                    <a:pt x="60307" y="5147"/>
                    <a:pt x="63230" y="4887"/>
                  </a:cubicBezTo>
                  <a:cubicBezTo>
                    <a:pt x="63894" y="4757"/>
                    <a:pt x="68544" y="4757"/>
                    <a:pt x="71201" y="4757"/>
                  </a:cubicBezTo>
                  <a:cubicBezTo>
                    <a:pt x="79305" y="4757"/>
                    <a:pt x="82759" y="4757"/>
                    <a:pt x="86080" y="5797"/>
                  </a:cubicBezTo>
                  <a:cubicBezTo>
                    <a:pt x="92059" y="7616"/>
                    <a:pt x="92324" y="11385"/>
                    <a:pt x="92324" y="16064"/>
                  </a:cubicBezTo>
                  <a:cubicBezTo>
                    <a:pt x="92324" y="18143"/>
                    <a:pt x="92324" y="19833"/>
                    <a:pt x="91394" y="26591"/>
                  </a:cubicBezTo>
                  <a:lnTo>
                    <a:pt x="91129" y="28021"/>
                  </a:lnTo>
                  <a:cubicBezTo>
                    <a:pt x="91129" y="29320"/>
                    <a:pt x="92059" y="29970"/>
                    <a:pt x="93387" y="29970"/>
                  </a:cubicBezTo>
                  <a:cubicBezTo>
                    <a:pt x="95380" y="29970"/>
                    <a:pt x="95646" y="28800"/>
                    <a:pt x="95911" y="26721"/>
                  </a:cubicBezTo>
                  <a:lnTo>
                    <a:pt x="99498" y="1898"/>
                  </a:lnTo>
                  <a:cubicBezTo>
                    <a:pt x="99498" y="78"/>
                    <a:pt x="97904" y="78"/>
                    <a:pt x="95513" y="78"/>
                  </a:cubicBezTo>
                  <a:lnTo>
                    <a:pt x="13809" y="78"/>
                  </a:lnTo>
                  <a:cubicBezTo>
                    <a:pt x="10488" y="78"/>
                    <a:pt x="10222" y="78"/>
                    <a:pt x="9292" y="2808"/>
                  </a:cubicBezTo>
                  <a:lnTo>
                    <a:pt x="922" y="25811"/>
                  </a:lnTo>
                  <a:cubicBezTo>
                    <a:pt x="789" y="26331"/>
                    <a:pt x="258" y="27501"/>
                    <a:pt x="258" y="28151"/>
                  </a:cubicBezTo>
                  <a:cubicBezTo>
                    <a:pt x="258" y="28671"/>
                    <a:pt x="524" y="29970"/>
                    <a:pt x="2517" y="29970"/>
                  </a:cubicBezTo>
                  <a:cubicBezTo>
                    <a:pt x="4244" y="29970"/>
                    <a:pt x="4509" y="29320"/>
                    <a:pt x="5306" y="26851"/>
                  </a:cubicBezTo>
                  <a:cubicBezTo>
                    <a:pt x="13012" y="6057"/>
                    <a:pt x="17396" y="4757"/>
                    <a:pt x="37589" y="4757"/>
                  </a:cubicBezTo>
                  <a:lnTo>
                    <a:pt x="43169" y="4757"/>
                  </a:lnTo>
                  <a:cubicBezTo>
                    <a:pt x="47155" y="4757"/>
                    <a:pt x="47288" y="4887"/>
                    <a:pt x="47288" y="6057"/>
                  </a:cubicBezTo>
                  <a:cubicBezTo>
                    <a:pt x="47288" y="6187"/>
                    <a:pt x="47288" y="6837"/>
                    <a:pt x="46756" y="8786"/>
                  </a:cubicBezTo>
                  <a:lnTo>
                    <a:pt x="29220" y="77147"/>
                  </a:lnTo>
                  <a:cubicBezTo>
                    <a:pt x="28024" y="81956"/>
                    <a:pt x="27626" y="83255"/>
                    <a:pt x="13676" y="83255"/>
                  </a:cubicBezTo>
                  <a:cubicBezTo>
                    <a:pt x="8893" y="83255"/>
                    <a:pt x="7698" y="83255"/>
                    <a:pt x="7698" y="86114"/>
                  </a:cubicBezTo>
                  <a:cubicBezTo>
                    <a:pt x="7698" y="86504"/>
                    <a:pt x="7963" y="87934"/>
                    <a:pt x="9956" y="87934"/>
                  </a:cubicBezTo>
                  <a:cubicBezTo>
                    <a:pt x="13676" y="87934"/>
                    <a:pt x="17662" y="87544"/>
                    <a:pt x="21381" y="87544"/>
                  </a:cubicBezTo>
                  <a:cubicBezTo>
                    <a:pt x="25101" y="87544"/>
                    <a:pt x="29087" y="87414"/>
                    <a:pt x="32807" y="87414"/>
                  </a:cubicBezTo>
                  <a:cubicBezTo>
                    <a:pt x="36527" y="87414"/>
                    <a:pt x="41044" y="87414"/>
                    <a:pt x="44763" y="87544"/>
                  </a:cubicBezTo>
                  <a:cubicBezTo>
                    <a:pt x="48350" y="87674"/>
                    <a:pt x="52336" y="87934"/>
                    <a:pt x="55923" y="87934"/>
                  </a:cubicBezTo>
                  <a:cubicBezTo>
                    <a:pt x="56986" y="87934"/>
                    <a:pt x="58979" y="87934"/>
                    <a:pt x="58979" y="85075"/>
                  </a:cubicBezTo>
                  <a:cubicBezTo>
                    <a:pt x="58979" y="83255"/>
                    <a:pt x="57650" y="83255"/>
                    <a:pt x="53532" y="83255"/>
                  </a:cubicBezTo>
                  <a:cubicBezTo>
                    <a:pt x="51007" y="83255"/>
                    <a:pt x="48350" y="83125"/>
                    <a:pt x="45826" y="82995"/>
                  </a:cubicBezTo>
                  <a:cubicBezTo>
                    <a:pt x="41309" y="82605"/>
                    <a:pt x="41044" y="82086"/>
                    <a:pt x="41044" y="80526"/>
                  </a:cubicBezTo>
                  <a:cubicBezTo>
                    <a:pt x="41044" y="79616"/>
                    <a:pt x="41044" y="79356"/>
                    <a:pt x="41575" y="77537"/>
                  </a:cubicBezTo>
                  <a:lnTo>
                    <a:pt x="59111" y="9306"/>
                  </a:lnTo>
                  <a:close/>
                </a:path>
              </a:pathLst>
            </a:custGeom>
            <a:solidFill>
              <a:srgbClr val="000000"/>
            </a:solidFill>
            <a:ln w="19050" cap="flat">
              <a:noFill/>
              <a:prstDash val="solid"/>
              <a:miter/>
            </a:ln>
          </p:spPr>
          <p:txBody>
            <a:bodyPr rtlCol="0" anchor="ctr"/>
            <a:lstStyle/>
            <a:p>
              <a:endParaRPr lang="en-CN"/>
            </a:p>
          </p:txBody>
        </p:sp>
        <p:sp>
          <p:nvSpPr>
            <p:cNvPr id="110" name="Freeform 109">
              <a:extLst>
                <a:ext uri="{FF2B5EF4-FFF2-40B4-BE49-F238E27FC236}">
                  <a16:creationId xmlns:a16="http://schemas.microsoft.com/office/drawing/2014/main" id="{E08F0EAD-1330-E6FF-09C0-82F34AA4F3EC}"/>
                </a:ext>
              </a:extLst>
            </p:cNvPr>
            <p:cNvSpPr/>
            <p:nvPr>
              <p:custDataLst>
                <p:tags r:id="rId96"/>
              </p:custDataLst>
            </p:nvPr>
          </p:nvSpPr>
          <p:spPr>
            <a:xfrm>
              <a:off x="4397081" y="2944614"/>
              <a:ext cx="94912" cy="238744"/>
            </a:xfrm>
            <a:custGeom>
              <a:avLst/>
              <a:gdLst>
                <a:gd name="connsiteX0" fmla="*/ 73143 w 73827"/>
                <a:gd name="connsiteY0" fmla="*/ 7138 h 185662"/>
                <a:gd name="connsiteX1" fmla="*/ 74092 w 73827"/>
                <a:gd name="connsiteY1" fmla="*/ 3796 h 185662"/>
                <a:gd name="connsiteX2" fmla="*/ 70296 w 73827"/>
                <a:gd name="connsiteY2" fmla="*/ 83 h 185662"/>
                <a:gd name="connsiteX3" fmla="*/ 67070 w 73827"/>
                <a:gd name="connsiteY3" fmla="*/ 1754 h 185662"/>
                <a:gd name="connsiteX4" fmla="*/ 1213 w 73827"/>
                <a:gd name="connsiteY4" fmla="*/ 178690 h 185662"/>
                <a:gd name="connsiteX5" fmla="*/ 264 w 73827"/>
                <a:gd name="connsiteY5" fmla="*/ 182032 h 185662"/>
                <a:gd name="connsiteX6" fmla="*/ 4060 w 73827"/>
                <a:gd name="connsiteY6" fmla="*/ 185745 h 185662"/>
                <a:gd name="connsiteX7" fmla="*/ 8235 w 73827"/>
                <a:gd name="connsiteY7" fmla="*/ 181289 h 185662"/>
                <a:gd name="connsiteX8" fmla="*/ 73143 w 73827"/>
                <a:gd name="connsiteY8" fmla="*/ 7138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7" h="185662">
                  <a:moveTo>
                    <a:pt x="73143" y="7138"/>
                  </a:moveTo>
                  <a:cubicBezTo>
                    <a:pt x="74092" y="4724"/>
                    <a:pt x="74092" y="3982"/>
                    <a:pt x="74092" y="3796"/>
                  </a:cubicBezTo>
                  <a:cubicBezTo>
                    <a:pt x="74092" y="1754"/>
                    <a:pt x="72384" y="83"/>
                    <a:pt x="70296" y="83"/>
                  </a:cubicBezTo>
                  <a:cubicBezTo>
                    <a:pt x="68968" y="83"/>
                    <a:pt x="67639" y="640"/>
                    <a:pt x="67070" y="1754"/>
                  </a:cubicBezTo>
                  <a:lnTo>
                    <a:pt x="1213" y="178690"/>
                  </a:lnTo>
                  <a:cubicBezTo>
                    <a:pt x="264" y="181104"/>
                    <a:pt x="264" y="181846"/>
                    <a:pt x="264" y="182032"/>
                  </a:cubicBezTo>
                  <a:cubicBezTo>
                    <a:pt x="264" y="184074"/>
                    <a:pt x="1972" y="185745"/>
                    <a:pt x="4060" y="185745"/>
                  </a:cubicBezTo>
                  <a:cubicBezTo>
                    <a:pt x="6527" y="185745"/>
                    <a:pt x="7097" y="184445"/>
                    <a:pt x="8235" y="181289"/>
                  </a:cubicBezTo>
                  <a:lnTo>
                    <a:pt x="73143" y="7138"/>
                  </a:lnTo>
                  <a:close/>
                </a:path>
              </a:pathLst>
            </a:custGeom>
            <a:solidFill>
              <a:srgbClr val="000000"/>
            </a:solidFill>
            <a:ln w="19050" cap="flat">
              <a:noFill/>
              <a:prstDash val="solid"/>
              <a:miter/>
            </a:ln>
          </p:spPr>
          <p:txBody>
            <a:bodyPr rtlCol="0" anchor="ctr"/>
            <a:lstStyle/>
            <a:p>
              <a:endParaRPr lang="en-CN"/>
            </a:p>
          </p:txBody>
        </p:sp>
        <p:sp>
          <p:nvSpPr>
            <p:cNvPr id="111" name="Freeform 110">
              <a:extLst>
                <a:ext uri="{FF2B5EF4-FFF2-40B4-BE49-F238E27FC236}">
                  <a16:creationId xmlns:a16="http://schemas.microsoft.com/office/drawing/2014/main" id="{796D7868-B29A-5F76-F4A1-58752E25D811}"/>
                </a:ext>
              </a:extLst>
            </p:cNvPr>
            <p:cNvSpPr/>
            <p:nvPr>
              <p:custDataLst>
                <p:tags r:id="rId97"/>
              </p:custDataLst>
            </p:nvPr>
          </p:nvSpPr>
          <p:spPr>
            <a:xfrm>
              <a:off x="4523470" y="2930505"/>
              <a:ext cx="190313" cy="238744"/>
            </a:xfrm>
            <a:custGeom>
              <a:avLst/>
              <a:gdLst>
                <a:gd name="connsiteX0" fmla="*/ 60242 w 148034"/>
                <a:gd name="connsiteY0" fmla="*/ 166243 h 185662"/>
                <a:gd name="connsiteX1" fmla="*/ 26840 w 148034"/>
                <a:gd name="connsiteY1" fmla="*/ 94020 h 185662"/>
                <a:gd name="connsiteX2" fmla="*/ 23993 w 148034"/>
                <a:gd name="connsiteY2" fmla="*/ 91050 h 185662"/>
                <a:gd name="connsiteX3" fmla="*/ 20766 w 148034"/>
                <a:gd name="connsiteY3" fmla="*/ 92535 h 185662"/>
                <a:gd name="connsiteX4" fmla="*/ 2737 w 148034"/>
                <a:gd name="connsiteY4" fmla="*/ 105903 h 185662"/>
                <a:gd name="connsiteX5" fmla="*/ 269 w 148034"/>
                <a:gd name="connsiteY5" fmla="*/ 108873 h 185662"/>
                <a:gd name="connsiteX6" fmla="*/ 2167 w 148034"/>
                <a:gd name="connsiteY6" fmla="*/ 110915 h 185662"/>
                <a:gd name="connsiteX7" fmla="*/ 8620 w 148034"/>
                <a:gd name="connsiteY7" fmla="*/ 106831 h 185662"/>
                <a:gd name="connsiteX8" fmla="*/ 14693 w 148034"/>
                <a:gd name="connsiteY8" fmla="*/ 102375 h 185662"/>
                <a:gd name="connsiteX9" fmla="*/ 52081 w 148034"/>
                <a:gd name="connsiteY9" fmla="*/ 182767 h 185662"/>
                <a:gd name="connsiteX10" fmla="*/ 56067 w 148034"/>
                <a:gd name="connsiteY10" fmla="*/ 185737 h 185662"/>
                <a:gd name="connsiteX11" fmla="*/ 60812 w 148034"/>
                <a:gd name="connsiteY11" fmla="*/ 182024 h 185662"/>
                <a:gd name="connsiteX12" fmla="*/ 146976 w 148034"/>
                <a:gd name="connsiteY12" fmla="*/ 7501 h 185662"/>
                <a:gd name="connsiteX13" fmla="*/ 148304 w 148034"/>
                <a:gd name="connsiteY13" fmla="*/ 3788 h 185662"/>
                <a:gd name="connsiteX14" fmla="*/ 144508 w 148034"/>
                <a:gd name="connsiteY14" fmla="*/ 75 h 185662"/>
                <a:gd name="connsiteX15" fmla="*/ 140143 w 148034"/>
                <a:gd name="connsiteY15" fmla="*/ 3974 h 185662"/>
                <a:gd name="connsiteX16" fmla="*/ 60242 w 148034"/>
                <a:gd name="connsiteY16" fmla="*/ 166243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034" h="185662">
                  <a:moveTo>
                    <a:pt x="60242" y="166243"/>
                  </a:moveTo>
                  <a:lnTo>
                    <a:pt x="26840" y="94020"/>
                  </a:lnTo>
                  <a:cubicBezTo>
                    <a:pt x="25511" y="91050"/>
                    <a:pt x="24562" y="91050"/>
                    <a:pt x="23993" y="91050"/>
                  </a:cubicBezTo>
                  <a:cubicBezTo>
                    <a:pt x="23803" y="91050"/>
                    <a:pt x="22854" y="91050"/>
                    <a:pt x="20766" y="92535"/>
                  </a:cubicBezTo>
                  <a:lnTo>
                    <a:pt x="2737" y="105903"/>
                  </a:lnTo>
                  <a:cubicBezTo>
                    <a:pt x="269" y="107759"/>
                    <a:pt x="269" y="108316"/>
                    <a:pt x="269" y="108873"/>
                  </a:cubicBezTo>
                  <a:cubicBezTo>
                    <a:pt x="269" y="109801"/>
                    <a:pt x="839" y="110915"/>
                    <a:pt x="2167" y="110915"/>
                  </a:cubicBezTo>
                  <a:cubicBezTo>
                    <a:pt x="3306" y="110915"/>
                    <a:pt x="6532" y="108316"/>
                    <a:pt x="8620" y="106831"/>
                  </a:cubicBezTo>
                  <a:cubicBezTo>
                    <a:pt x="9759" y="105903"/>
                    <a:pt x="12606" y="103860"/>
                    <a:pt x="14693" y="102375"/>
                  </a:cubicBezTo>
                  <a:lnTo>
                    <a:pt x="52081" y="182767"/>
                  </a:lnTo>
                  <a:cubicBezTo>
                    <a:pt x="53410" y="185737"/>
                    <a:pt x="54359" y="185737"/>
                    <a:pt x="56067" y="185737"/>
                  </a:cubicBezTo>
                  <a:cubicBezTo>
                    <a:pt x="58914" y="185737"/>
                    <a:pt x="59483" y="184623"/>
                    <a:pt x="60812" y="182024"/>
                  </a:cubicBezTo>
                  <a:lnTo>
                    <a:pt x="146976" y="7501"/>
                  </a:lnTo>
                  <a:cubicBezTo>
                    <a:pt x="148304" y="4902"/>
                    <a:pt x="148304" y="4160"/>
                    <a:pt x="148304" y="3788"/>
                  </a:cubicBezTo>
                  <a:cubicBezTo>
                    <a:pt x="148304" y="1932"/>
                    <a:pt x="146786" y="75"/>
                    <a:pt x="144508" y="75"/>
                  </a:cubicBezTo>
                  <a:cubicBezTo>
                    <a:pt x="142990" y="75"/>
                    <a:pt x="141662" y="1003"/>
                    <a:pt x="140143" y="3974"/>
                  </a:cubicBezTo>
                  <a:lnTo>
                    <a:pt x="60242" y="166243"/>
                  </a:lnTo>
                  <a:close/>
                </a:path>
              </a:pathLst>
            </a:custGeom>
            <a:solidFill>
              <a:srgbClr val="000000"/>
            </a:solidFill>
            <a:ln w="19050" cap="flat">
              <a:noFill/>
              <a:prstDash val="solid"/>
              <a:miter/>
            </a:ln>
          </p:spPr>
          <p:txBody>
            <a:bodyPr rtlCol="0" anchor="ctr"/>
            <a:lstStyle/>
            <a:p>
              <a:endParaRPr lang="en-CN"/>
            </a:p>
          </p:txBody>
        </p:sp>
        <p:sp>
          <p:nvSpPr>
            <p:cNvPr id="112" name="Freeform 111">
              <a:extLst>
                <a:ext uri="{FF2B5EF4-FFF2-40B4-BE49-F238E27FC236}">
                  <a16:creationId xmlns:a16="http://schemas.microsoft.com/office/drawing/2014/main" id="{D8715D0F-2D37-6D56-A974-79DE6FD92042}"/>
                </a:ext>
              </a:extLst>
            </p:cNvPr>
            <p:cNvSpPr/>
            <p:nvPr>
              <p:custDataLst>
                <p:tags r:id="rId98"/>
              </p:custDataLst>
            </p:nvPr>
          </p:nvSpPr>
          <p:spPr>
            <a:xfrm>
              <a:off x="4708986" y="2930506"/>
              <a:ext cx="105589" cy="9549"/>
            </a:xfrm>
            <a:custGeom>
              <a:avLst/>
              <a:gdLst>
                <a:gd name="connsiteX0" fmla="*/ 0 w 82132"/>
                <a:gd name="connsiteY0" fmla="*/ 0 h 7426"/>
                <a:gd name="connsiteX1" fmla="*/ 82132 w 82132"/>
                <a:gd name="connsiteY1" fmla="*/ 0 h 7426"/>
                <a:gd name="connsiteX2" fmla="*/ 82132 w 82132"/>
                <a:gd name="connsiteY2" fmla="*/ 7426 h 7426"/>
                <a:gd name="connsiteX3" fmla="*/ 0 w 82132"/>
                <a:gd name="connsiteY3" fmla="*/ 7426 h 7426"/>
              </a:gdLst>
              <a:ahLst/>
              <a:cxnLst>
                <a:cxn ang="0">
                  <a:pos x="connsiteX0" y="connsiteY0"/>
                </a:cxn>
                <a:cxn ang="0">
                  <a:pos x="connsiteX1" y="connsiteY1"/>
                </a:cxn>
                <a:cxn ang="0">
                  <a:pos x="connsiteX2" y="connsiteY2"/>
                </a:cxn>
                <a:cxn ang="0">
                  <a:pos x="connsiteX3" y="connsiteY3"/>
                </a:cxn>
              </a:cxnLst>
              <a:rect l="l" t="t" r="r" b="b"/>
              <a:pathLst>
                <a:path w="82132" h="7426">
                  <a:moveTo>
                    <a:pt x="0" y="0"/>
                  </a:moveTo>
                  <a:lnTo>
                    <a:pt x="82132" y="0"/>
                  </a:lnTo>
                  <a:lnTo>
                    <a:pt x="82132" y="7426"/>
                  </a:lnTo>
                  <a:lnTo>
                    <a:pt x="0" y="7426"/>
                  </a:lnTo>
                  <a:close/>
                </a:path>
              </a:pathLst>
            </a:custGeom>
            <a:solidFill>
              <a:srgbClr val="000000"/>
            </a:solidFill>
            <a:ln w="19050" cap="flat">
              <a:noFill/>
              <a:prstDash val="solid"/>
              <a:miter/>
            </a:ln>
          </p:spPr>
          <p:txBody>
            <a:bodyPr rtlCol="0" anchor="ctr"/>
            <a:lstStyle/>
            <a:p>
              <a:endParaRPr lang="en-CN"/>
            </a:p>
          </p:txBody>
        </p:sp>
        <p:sp>
          <p:nvSpPr>
            <p:cNvPr id="113" name="Freeform 112">
              <a:extLst>
                <a:ext uri="{FF2B5EF4-FFF2-40B4-BE49-F238E27FC236}">
                  <a16:creationId xmlns:a16="http://schemas.microsoft.com/office/drawing/2014/main" id="{B714CAE8-7BC9-C228-D51D-48C9A544A609}"/>
                </a:ext>
              </a:extLst>
            </p:cNvPr>
            <p:cNvSpPr/>
            <p:nvPr>
              <p:custDataLst>
                <p:tags r:id="rId99"/>
              </p:custDataLst>
            </p:nvPr>
          </p:nvSpPr>
          <p:spPr>
            <a:xfrm>
              <a:off x="4718990" y="3018147"/>
              <a:ext cx="94912" cy="108151"/>
            </a:xfrm>
            <a:custGeom>
              <a:avLst/>
              <a:gdLst>
                <a:gd name="connsiteX0" fmla="*/ 67652 w 73827"/>
                <a:gd name="connsiteY0" fmla="*/ 11594 h 84105"/>
                <a:gd name="connsiteX1" fmla="*/ 59302 w 73827"/>
                <a:gd name="connsiteY1" fmla="*/ 14193 h 84105"/>
                <a:gd name="connsiteX2" fmla="*/ 55886 w 73827"/>
                <a:gd name="connsiteY2" fmla="*/ 21434 h 84105"/>
                <a:gd name="connsiteX3" fmla="*/ 62908 w 73827"/>
                <a:gd name="connsiteY3" fmla="*/ 27932 h 84105"/>
                <a:gd name="connsiteX4" fmla="*/ 73536 w 73827"/>
                <a:gd name="connsiteY4" fmla="*/ 16050 h 84105"/>
                <a:gd name="connsiteX5" fmla="*/ 51141 w 73827"/>
                <a:gd name="connsiteY5" fmla="*/ 83 h 84105"/>
                <a:gd name="connsiteX6" fmla="*/ 278 w 73827"/>
                <a:gd name="connsiteY6" fmla="*/ 52811 h 84105"/>
                <a:gd name="connsiteX7" fmla="*/ 31023 w 73827"/>
                <a:gd name="connsiteY7" fmla="*/ 84188 h 84105"/>
                <a:gd name="connsiteX8" fmla="*/ 74105 w 73827"/>
                <a:gd name="connsiteY8" fmla="*/ 62280 h 84105"/>
                <a:gd name="connsiteX9" fmla="*/ 71828 w 73827"/>
                <a:gd name="connsiteY9" fmla="*/ 59866 h 84105"/>
                <a:gd name="connsiteX10" fmla="*/ 69361 w 73827"/>
                <a:gd name="connsiteY10" fmla="*/ 61723 h 84105"/>
                <a:gd name="connsiteX11" fmla="*/ 31403 w 73827"/>
                <a:gd name="connsiteY11" fmla="*/ 80103 h 84105"/>
                <a:gd name="connsiteX12" fmla="*/ 14322 w 73827"/>
                <a:gd name="connsiteY12" fmla="*/ 59866 h 84105"/>
                <a:gd name="connsiteX13" fmla="*/ 24570 w 73827"/>
                <a:gd name="connsiteY13" fmla="*/ 22733 h 84105"/>
                <a:gd name="connsiteX14" fmla="*/ 51331 w 73827"/>
                <a:gd name="connsiteY14" fmla="*/ 4167 h 84105"/>
                <a:gd name="connsiteX15" fmla="*/ 67652 w 73827"/>
                <a:gd name="connsiteY15" fmla="*/ 11594 h 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827" h="84105">
                  <a:moveTo>
                    <a:pt x="67652" y="11594"/>
                  </a:moveTo>
                  <a:cubicBezTo>
                    <a:pt x="64616" y="11594"/>
                    <a:pt x="61959" y="11594"/>
                    <a:pt x="59302" y="14193"/>
                  </a:cubicBezTo>
                  <a:cubicBezTo>
                    <a:pt x="56265" y="16978"/>
                    <a:pt x="55886" y="20134"/>
                    <a:pt x="55886" y="21434"/>
                  </a:cubicBezTo>
                  <a:cubicBezTo>
                    <a:pt x="55886" y="25890"/>
                    <a:pt x="59302" y="27932"/>
                    <a:pt x="62908" y="27932"/>
                  </a:cubicBezTo>
                  <a:cubicBezTo>
                    <a:pt x="68412" y="27932"/>
                    <a:pt x="73536" y="23476"/>
                    <a:pt x="73536" y="16050"/>
                  </a:cubicBezTo>
                  <a:cubicBezTo>
                    <a:pt x="73536" y="6952"/>
                    <a:pt x="64616" y="83"/>
                    <a:pt x="51141" y="83"/>
                  </a:cubicBezTo>
                  <a:cubicBezTo>
                    <a:pt x="25519" y="83"/>
                    <a:pt x="278" y="26632"/>
                    <a:pt x="278" y="52811"/>
                  </a:cubicBezTo>
                  <a:cubicBezTo>
                    <a:pt x="278" y="69520"/>
                    <a:pt x="11285" y="84188"/>
                    <a:pt x="31023" y="84188"/>
                  </a:cubicBezTo>
                  <a:cubicBezTo>
                    <a:pt x="58163" y="84188"/>
                    <a:pt x="74105" y="64507"/>
                    <a:pt x="74105" y="62280"/>
                  </a:cubicBezTo>
                  <a:cubicBezTo>
                    <a:pt x="74105" y="61166"/>
                    <a:pt x="72967" y="59866"/>
                    <a:pt x="71828" y="59866"/>
                  </a:cubicBezTo>
                  <a:cubicBezTo>
                    <a:pt x="70879" y="59866"/>
                    <a:pt x="70499" y="60237"/>
                    <a:pt x="69361" y="61723"/>
                  </a:cubicBezTo>
                  <a:cubicBezTo>
                    <a:pt x="54367" y="80103"/>
                    <a:pt x="33680" y="80103"/>
                    <a:pt x="31403" y="80103"/>
                  </a:cubicBezTo>
                  <a:cubicBezTo>
                    <a:pt x="19446" y="80103"/>
                    <a:pt x="14322" y="71006"/>
                    <a:pt x="14322" y="59866"/>
                  </a:cubicBezTo>
                  <a:cubicBezTo>
                    <a:pt x="14322" y="52254"/>
                    <a:pt x="18118" y="34245"/>
                    <a:pt x="24570" y="22733"/>
                  </a:cubicBezTo>
                  <a:cubicBezTo>
                    <a:pt x="30454" y="12151"/>
                    <a:pt x="40892" y="4167"/>
                    <a:pt x="51331" y="4167"/>
                  </a:cubicBezTo>
                  <a:cubicBezTo>
                    <a:pt x="57783" y="4167"/>
                    <a:pt x="64995" y="6581"/>
                    <a:pt x="67652" y="11594"/>
                  </a:cubicBezTo>
                  <a:close/>
                </a:path>
              </a:pathLst>
            </a:custGeom>
            <a:solidFill>
              <a:srgbClr val="000000"/>
            </a:solidFill>
            <a:ln w="19050" cap="flat">
              <a:noFill/>
              <a:prstDash val="solid"/>
              <a:miter/>
            </a:ln>
          </p:spPr>
          <p:txBody>
            <a:bodyPr rtlCol="0" anchor="ctr"/>
            <a:lstStyle/>
            <a:p>
              <a:endParaRPr lang="en-CN"/>
            </a:p>
          </p:txBody>
        </p:sp>
        <p:sp>
          <p:nvSpPr>
            <p:cNvPr id="114" name="Freeform 113">
              <a:extLst>
                <a:ext uri="{FF2B5EF4-FFF2-40B4-BE49-F238E27FC236}">
                  <a16:creationId xmlns:a16="http://schemas.microsoft.com/office/drawing/2014/main" id="{B951A7AE-C595-2562-AA2B-2A41F57DEF6B}"/>
                </a:ext>
              </a:extLst>
            </p:cNvPr>
            <p:cNvSpPr/>
            <p:nvPr>
              <p:custDataLst>
                <p:tags r:id="rId100"/>
              </p:custDataLst>
            </p:nvPr>
          </p:nvSpPr>
          <p:spPr>
            <a:xfrm>
              <a:off x="4828482" y="2944614"/>
              <a:ext cx="56604" cy="238744"/>
            </a:xfrm>
            <a:custGeom>
              <a:avLst/>
              <a:gdLst>
                <a:gd name="connsiteX0" fmla="*/ 44313 w 44030"/>
                <a:gd name="connsiteY0" fmla="*/ 92914 h 185662"/>
                <a:gd name="connsiteX1" fmla="*/ 31787 w 44030"/>
                <a:gd name="connsiteY1" fmla="*/ 34987 h 185662"/>
                <a:gd name="connsiteX2" fmla="*/ 2180 w 44030"/>
                <a:gd name="connsiteY2" fmla="*/ 83 h 185662"/>
                <a:gd name="connsiteX3" fmla="*/ 282 w 44030"/>
                <a:gd name="connsiteY3" fmla="*/ 1939 h 185662"/>
                <a:gd name="connsiteX4" fmla="*/ 3888 w 44030"/>
                <a:gd name="connsiteY4" fmla="*/ 6209 h 185662"/>
                <a:gd name="connsiteX5" fmla="*/ 33305 w 44030"/>
                <a:gd name="connsiteY5" fmla="*/ 92914 h 185662"/>
                <a:gd name="connsiteX6" fmla="*/ 2749 w 44030"/>
                <a:gd name="connsiteY6" fmla="*/ 180732 h 185662"/>
                <a:gd name="connsiteX7" fmla="*/ 282 w 44030"/>
                <a:gd name="connsiteY7" fmla="*/ 183888 h 185662"/>
                <a:gd name="connsiteX8" fmla="*/ 2180 w 44030"/>
                <a:gd name="connsiteY8" fmla="*/ 185745 h 185662"/>
                <a:gd name="connsiteX9" fmla="*/ 32356 w 44030"/>
                <a:gd name="connsiteY9" fmla="*/ 149541 h 185662"/>
                <a:gd name="connsiteX10" fmla="*/ 44313 w 44030"/>
                <a:gd name="connsiteY10" fmla="*/ 92914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313" y="92914"/>
                  </a:moveTo>
                  <a:cubicBezTo>
                    <a:pt x="44313" y="78432"/>
                    <a:pt x="42225" y="55967"/>
                    <a:pt x="31787" y="34987"/>
                  </a:cubicBezTo>
                  <a:cubicBezTo>
                    <a:pt x="20399" y="12151"/>
                    <a:pt x="4078" y="83"/>
                    <a:pt x="2180" y="83"/>
                  </a:cubicBezTo>
                  <a:cubicBezTo>
                    <a:pt x="1041" y="83"/>
                    <a:pt x="282" y="825"/>
                    <a:pt x="282" y="1939"/>
                  </a:cubicBezTo>
                  <a:cubicBezTo>
                    <a:pt x="282" y="2496"/>
                    <a:pt x="282" y="2868"/>
                    <a:pt x="3888" y="6209"/>
                  </a:cubicBezTo>
                  <a:cubicBezTo>
                    <a:pt x="22487" y="24590"/>
                    <a:pt x="33305" y="54110"/>
                    <a:pt x="33305" y="92914"/>
                  </a:cubicBezTo>
                  <a:cubicBezTo>
                    <a:pt x="33305" y="124662"/>
                    <a:pt x="26283" y="157339"/>
                    <a:pt x="2749" y="180732"/>
                  </a:cubicBezTo>
                  <a:cubicBezTo>
                    <a:pt x="282" y="182960"/>
                    <a:pt x="282" y="183331"/>
                    <a:pt x="282" y="183888"/>
                  </a:cubicBezTo>
                  <a:cubicBezTo>
                    <a:pt x="282" y="185002"/>
                    <a:pt x="1041" y="185745"/>
                    <a:pt x="2180" y="185745"/>
                  </a:cubicBezTo>
                  <a:cubicBezTo>
                    <a:pt x="4078" y="185745"/>
                    <a:pt x="21159" y="173120"/>
                    <a:pt x="32356" y="149541"/>
                  </a:cubicBezTo>
                  <a:cubicBezTo>
                    <a:pt x="42035" y="129118"/>
                    <a:pt x="44313" y="108509"/>
                    <a:pt x="44313" y="92914"/>
                  </a:cubicBezTo>
                  <a:close/>
                </a:path>
              </a:pathLst>
            </a:custGeom>
            <a:solidFill>
              <a:srgbClr val="000000"/>
            </a:solidFill>
            <a:ln w="19050" cap="flat">
              <a:noFill/>
              <a:prstDash val="solid"/>
              <a:miter/>
            </a:ln>
          </p:spPr>
          <p:txBody>
            <a:bodyPr rtlCol="0" anchor="ctr"/>
            <a:lstStyle/>
            <a:p>
              <a:endParaRPr lang="en-CN"/>
            </a:p>
          </p:txBody>
        </p:sp>
        <p:sp>
          <p:nvSpPr>
            <p:cNvPr id="115" name="Freeform 114">
              <a:extLst>
                <a:ext uri="{FF2B5EF4-FFF2-40B4-BE49-F238E27FC236}">
                  <a16:creationId xmlns:a16="http://schemas.microsoft.com/office/drawing/2014/main" id="{CA6EA826-92FF-2675-1C47-AB17EA7FA41D}"/>
                </a:ext>
              </a:extLst>
            </p:cNvPr>
            <p:cNvSpPr/>
            <p:nvPr>
              <p:custDataLst>
                <p:tags r:id="rId101"/>
              </p:custDataLst>
            </p:nvPr>
          </p:nvSpPr>
          <p:spPr>
            <a:xfrm>
              <a:off x="4918732" y="3015761"/>
              <a:ext cx="138099" cy="109822"/>
            </a:xfrm>
            <a:custGeom>
              <a:avLst/>
              <a:gdLst>
                <a:gd name="connsiteX0" fmla="*/ 94800 w 107420"/>
                <a:gd name="connsiteY0" fmla="*/ 9551 h 85404"/>
                <a:gd name="connsiteX1" fmla="*/ 84552 w 107420"/>
                <a:gd name="connsiteY1" fmla="*/ 22362 h 85404"/>
                <a:gd name="connsiteX2" fmla="*/ 94041 w 107420"/>
                <a:gd name="connsiteY2" fmla="*/ 30903 h 85404"/>
                <a:gd name="connsiteX3" fmla="*/ 107706 w 107420"/>
                <a:gd name="connsiteY3" fmla="*/ 16421 h 85404"/>
                <a:gd name="connsiteX4" fmla="*/ 86070 w 107420"/>
                <a:gd name="connsiteY4" fmla="*/ 83 h 85404"/>
                <a:gd name="connsiteX5" fmla="*/ 65763 w 107420"/>
                <a:gd name="connsiteY5" fmla="*/ 11408 h 85404"/>
                <a:gd name="connsiteX6" fmla="*/ 39572 w 107420"/>
                <a:gd name="connsiteY6" fmla="*/ 83 h 85404"/>
                <a:gd name="connsiteX7" fmla="*/ 2753 w 107420"/>
                <a:gd name="connsiteY7" fmla="*/ 29046 h 85404"/>
                <a:gd name="connsiteX8" fmla="*/ 7308 w 107420"/>
                <a:gd name="connsiteY8" fmla="*/ 31645 h 85404"/>
                <a:gd name="connsiteX9" fmla="*/ 11673 w 107420"/>
                <a:gd name="connsiteY9" fmla="*/ 29232 h 85404"/>
                <a:gd name="connsiteX10" fmla="*/ 38623 w 107420"/>
                <a:gd name="connsiteY10" fmla="*/ 6766 h 85404"/>
                <a:gd name="connsiteX11" fmla="*/ 49251 w 107420"/>
                <a:gd name="connsiteY11" fmla="*/ 16050 h 85404"/>
                <a:gd name="connsiteX12" fmla="*/ 44886 w 107420"/>
                <a:gd name="connsiteY12" fmla="*/ 36472 h 85404"/>
                <a:gd name="connsiteX13" fmla="*/ 38433 w 107420"/>
                <a:gd name="connsiteY13" fmla="*/ 61908 h 85404"/>
                <a:gd name="connsiteX14" fmla="*/ 22301 w 107420"/>
                <a:gd name="connsiteY14" fmla="*/ 78803 h 85404"/>
                <a:gd name="connsiteX15" fmla="*/ 13191 w 107420"/>
                <a:gd name="connsiteY15" fmla="*/ 76019 h 85404"/>
                <a:gd name="connsiteX16" fmla="*/ 23440 w 107420"/>
                <a:gd name="connsiteY16" fmla="*/ 63208 h 85404"/>
                <a:gd name="connsiteX17" fmla="*/ 13951 w 107420"/>
                <a:gd name="connsiteY17" fmla="*/ 54667 h 85404"/>
                <a:gd name="connsiteX18" fmla="*/ 286 w 107420"/>
                <a:gd name="connsiteY18" fmla="*/ 69149 h 85404"/>
                <a:gd name="connsiteX19" fmla="*/ 21922 w 107420"/>
                <a:gd name="connsiteY19" fmla="*/ 85487 h 85404"/>
                <a:gd name="connsiteX20" fmla="*/ 42229 w 107420"/>
                <a:gd name="connsiteY20" fmla="*/ 74162 h 85404"/>
                <a:gd name="connsiteX21" fmla="*/ 68420 w 107420"/>
                <a:gd name="connsiteY21" fmla="*/ 85487 h 85404"/>
                <a:gd name="connsiteX22" fmla="*/ 105239 w 107420"/>
                <a:gd name="connsiteY22" fmla="*/ 56524 h 85404"/>
                <a:gd name="connsiteX23" fmla="*/ 100684 w 107420"/>
                <a:gd name="connsiteY23" fmla="*/ 53925 h 85404"/>
                <a:gd name="connsiteX24" fmla="*/ 96319 w 107420"/>
                <a:gd name="connsiteY24" fmla="*/ 56338 h 85404"/>
                <a:gd name="connsiteX25" fmla="*/ 69369 w 107420"/>
                <a:gd name="connsiteY25" fmla="*/ 78803 h 85404"/>
                <a:gd name="connsiteX26" fmla="*/ 58741 w 107420"/>
                <a:gd name="connsiteY26" fmla="*/ 69520 h 85404"/>
                <a:gd name="connsiteX27" fmla="*/ 62916 w 107420"/>
                <a:gd name="connsiteY27" fmla="*/ 48912 h 85404"/>
                <a:gd name="connsiteX28" fmla="*/ 69559 w 107420"/>
                <a:gd name="connsiteY28" fmla="*/ 23662 h 85404"/>
                <a:gd name="connsiteX29" fmla="*/ 85691 w 107420"/>
                <a:gd name="connsiteY29" fmla="*/ 6766 h 85404"/>
                <a:gd name="connsiteX30" fmla="*/ 94800 w 107420"/>
                <a:gd name="connsiteY30" fmla="*/ 9551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800" y="9551"/>
                  </a:moveTo>
                  <a:cubicBezTo>
                    <a:pt x="87968" y="11408"/>
                    <a:pt x="84552" y="17721"/>
                    <a:pt x="84552" y="22362"/>
                  </a:cubicBezTo>
                  <a:cubicBezTo>
                    <a:pt x="84552" y="26447"/>
                    <a:pt x="87778" y="30903"/>
                    <a:pt x="94041" y="30903"/>
                  </a:cubicBezTo>
                  <a:cubicBezTo>
                    <a:pt x="100684" y="30903"/>
                    <a:pt x="107706" y="25518"/>
                    <a:pt x="107706" y="16421"/>
                  </a:cubicBezTo>
                  <a:cubicBezTo>
                    <a:pt x="107706" y="6581"/>
                    <a:pt x="97647" y="83"/>
                    <a:pt x="86070" y="83"/>
                  </a:cubicBezTo>
                  <a:cubicBezTo>
                    <a:pt x="75252" y="83"/>
                    <a:pt x="68230" y="8066"/>
                    <a:pt x="65763" y="11408"/>
                  </a:cubicBezTo>
                  <a:cubicBezTo>
                    <a:pt x="61018" y="3610"/>
                    <a:pt x="50390" y="83"/>
                    <a:pt x="39572" y="83"/>
                  </a:cubicBezTo>
                  <a:cubicBezTo>
                    <a:pt x="15659" y="83"/>
                    <a:pt x="2753" y="22919"/>
                    <a:pt x="2753" y="29046"/>
                  </a:cubicBezTo>
                  <a:cubicBezTo>
                    <a:pt x="2753" y="31645"/>
                    <a:pt x="5600" y="31645"/>
                    <a:pt x="7308" y="31645"/>
                  </a:cubicBezTo>
                  <a:cubicBezTo>
                    <a:pt x="9585" y="31645"/>
                    <a:pt x="10914" y="31645"/>
                    <a:pt x="11673" y="29232"/>
                  </a:cubicBezTo>
                  <a:cubicBezTo>
                    <a:pt x="17177" y="12336"/>
                    <a:pt x="30842" y="6766"/>
                    <a:pt x="38623" y="6766"/>
                  </a:cubicBezTo>
                  <a:cubicBezTo>
                    <a:pt x="45835" y="6766"/>
                    <a:pt x="49251" y="10108"/>
                    <a:pt x="49251" y="16050"/>
                  </a:cubicBezTo>
                  <a:cubicBezTo>
                    <a:pt x="49251" y="19577"/>
                    <a:pt x="46594" y="29789"/>
                    <a:pt x="44886" y="36472"/>
                  </a:cubicBezTo>
                  <a:lnTo>
                    <a:pt x="38433" y="61908"/>
                  </a:lnTo>
                  <a:cubicBezTo>
                    <a:pt x="35586" y="73234"/>
                    <a:pt x="28754" y="78803"/>
                    <a:pt x="22301" y="78803"/>
                  </a:cubicBezTo>
                  <a:cubicBezTo>
                    <a:pt x="21352" y="78803"/>
                    <a:pt x="16987" y="78803"/>
                    <a:pt x="13191" y="76019"/>
                  </a:cubicBezTo>
                  <a:cubicBezTo>
                    <a:pt x="20024" y="74162"/>
                    <a:pt x="23440" y="67849"/>
                    <a:pt x="23440" y="63208"/>
                  </a:cubicBezTo>
                  <a:cubicBezTo>
                    <a:pt x="23440" y="59123"/>
                    <a:pt x="20214" y="54667"/>
                    <a:pt x="13951" y="54667"/>
                  </a:cubicBezTo>
                  <a:cubicBezTo>
                    <a:pt x="7308" y="54667"/>
                    <a:pt x="286" y="60052"/>
                    <a:pt x="286" y="69149"/>
                  </a:cubicBezTo>
                  <a:cubicBezTo>
                    <a:pt x="286" y="78989"/>
                    <a:pt x="10345" y="85487"/>
                    <a:pt x="21922" y="85487"/>
                  </a:cubicBezTo>
                  <a:cubicBezTo>
                    <a:pt x="32740" y="85487"/>
                    <a:pt x="39762" y="77504"/>
                    <a:pt x="42229" y="74162"/>
                  </a:cubicBezTo>
                  <a:cubicBezTo>
                    <a:pt x="46974" y="81960"/>
                    <a:pt x="57602" y="85487"/>
                    <a:pt x="68420" y="85487"/>
                  </a:cubicBezTo>
                  <a:cubicBezTo>
                    <a:pt x="92333" y="85487"/>
                    <a:pt x="105239" y="62651"/>
                    <a:pt x="105239" y="56524"/>
                  </a:cubicBezTo>
                  <a:cubicBezTo>
                    <a:pt x="105239" y="53925"/>
                    <a:pt x="102392" y="53925"/>
                    <a:pt x="100684" y="53925"/>
                  </a:cubicBezTo>
                  <a:cubicBezTo>
                    <a:pt x="98406" y="53925"/>
                    <a:pt x="97078" y="53925"/>
                    <a:pt x="96319" y="56338"/>
                  </a:cubicBezTo>
                  <a:cubicBezTo>
                    <a:pt x="90815" y="73234"/>
                    <a:pt x="77150" y="78803"/>
                    <a:pt x="69369" y="78803"/>
                  </a:cubicBezTo>
                  <a:cubicBezTo>
                    <a:pt x="62157" y="78803"/>
                    <a:pt x="58741" y="75462"/>
                    <a:pt x="58741" y="69520"/>
                  </a:cubicBezTo>
                  <a:cubicBezTo>
                    <a:pt x="58741" y="65621"/>
                    <a:pt x="61208" y="55781"/>
                    <a:pt x="62916" y="48912"/>
                  </a:cubicBezTo>
                  <a:cubicBezTo>
                    <a:pt x="64244" y="44085"/>
                    <a:pt x="68610" y="26632"/>
                    <a:pt x="69559" y="23662"/>
                  </a:cubicBezTo>
                  <a:cubicBezTo>
                    <a:pt x="72405" y="12522"/>
                    <a:pt x="79048" y="6766"/>
                    <a:pt x="85691" y="6766"/>
                  </a:cubicBezTo>
                  <a:cubicBezTo>
                    <a:pt x="86639" y="6766"/>
                    <a:pt x="91005" y="6766"/>
                    <a:pt x="94800" y="9551"/>
                  </a:cubicBezTo>
                  <a:close/>
                </a:path>
              </a:pathLst>
            </a:custGeom>
            <a:solidFill>
              <a:srgbClr val="000000"/>
            </a:solidFill>
            <a:ln w="19050" cap="flat">
              <a:noFill/>
              <a:prstDash val="solid"/>
              <a:miter/>
            </a:ln>
          </p:spPr>
          <p:txBody>
            <a:bodyPr rtlCol="0" anchor="ctr"/>
            <a:lstStyle/>
            <a:p>
              <a:endParaRPr lang="en-CN"/>
            </a:p>
          </p:txBody>
        </p:sp>
        <p:sp>
          <p:nvSpPr>
            <p:cNvPr id="116" name="Freeform 115">
              <a:extLst>
                <a:ext uri="{FF2B5EF4-FFF2-40B4-BE49-F238E27FC236}">
                  <a16:creationId xmlns:a16="http://schemas.microsoft.com/office/drawing/2014/main" id="{3092EAA5-70E0-0058-CC15-8B9E736AFAE5}"/>
                </a:ext>
              </a:extLst>
            </p:cNvPr>
            <p:cNvSpPr/>
            <p:nvPr>
              <p:custDataLst>
                <p:tags r:id="rId102"/>
              </p:custDataLst>
            </p:nvPr>
          </p:nvSpPr>
          <p:spPr>
            <a:xfrm>
              <a:off x="5081701" y="3085783"/>
              <a:ext cx="73100" cy="75371"/>
            </a:xfrm>
            <a:custGeom>
              <a:avLst/>
              <a:gdLst>
                <a:gd name="connsiteX0" fmla="*/ 21150 w 56860"/>
                <a:gd name="connsiteY0" fmla="*/ 27766 h 58613"/>
                <a:gd name="connsiteX1" fmla="*/ 42539 w 56860"/>
                <a:gd name="connsiteY1" fmla="*/ 25037 h 58613"/>
                <a:gd name="connsiteX2" fmla="*/ 54230 w 56860"/>
                <a:gd name="connsiteY2" fmla="*/ 11521 h 58613"/>
                <a:gd name="connsiteX3" fmla="*/ 37757 w 56860"/>
                <a:gd name="connsiteY3" fmla="*/ 84 h 58613"/>
                <a:gd name="connsiteX4" fmla="*/ 292 w 56860"/>
                <a:gd name="connsiteY4" fmla="*/ 34265 h 58613"/>
                <a:gd name="connsiteX5" fmla="*/ 24206 w 56860"/>
                <a:gd name="connsiteY5" fmla="*/ 58698 h 58613"/>
                <a:gd name="connsiteX6" fmla="*/ 57153 w 56860"/>
                <a:gd name="connsiteY6" fmla="*/ 44012 h 58613"/>
                <a:gd name="connsiteX7" fmla="*/ 54894 w 56860"/>
                <a:gd name="connsiteY7" fmla="*/ 41802 h 58613"/>
                <a:gd name="connsiteX8" fmla="*/ 52769 w 56860"/>
                <a:gd name="connsiteY8" fmla="*/ 43102 h 58613"/>
                <a:gd name="connsiteX9" fmla="*/ 24471 w 56860"/>
                <a:gd name="connsiteY9" fmla="*/ 55059 h 58613"/>
                <a:gd name="connsiteX10" fmla="*/ 11186 w 56860"/>
                <a:gd name="connsiteY10" fmla="*/ 39333 h 58613"/>
                <a:gd name="connsiteX11" fmla="*/ 12780 w 56860"/>
                <a:gd name="connsiteY11" fmla="*/ 27766 h 58613"/>
                <a:gd name="connsiteX12" fmla="*/ 21150 w 56860"/>
                <a:gd name="connsiteY12" fmla="*/ 27766 h 58613"/>
                <a:gd name="connsiteX13" fmla="*/ 13843 w 56860"/>
                <a:gd name="connsiteY13" fmla="*/ 24127 h 58613"/>
                <a:gd name="connsiteX14" fmla="*/ 37757 w 56860"/>
                <a:gd name="connsiteY14" fmla="*/ 3723 h 58613"/>
                <a:gd name="connsiteX15" fmla="*/ 48518 w 56860"/>
                <a:gd name="connsiteY15" fmla="*/ 11521 h 58613"/>
                <a:gd name="connsiteX16" fmla="*/ 20353 w 56860"/>
                <a:gd name="connsiteY16" fmla="*/ 24127 h 58613"/>
                <a:gd name="connsiteX17" fmla="*/ 13843 w 56860"/>
                <a:gd name="connsiteY17" fmla="*/ 24127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8613">
                  <a:moveTo>
                    <a:pt x="21150" y="27766"/>
                  </a:moveTo>
                  <a:cubicBezTo>
                    <a:pt x="24870" y="27766"/>
                    <a:pt x="35365" y="27506"/>
                    <a:pt x="42539" y="25037"/>
                  </a:cubicBezTo>
                  <a:cubicBezTo>
                    <a:pt x="52370" y="21658"/>
                    <a:pt x="54230" y="15420"/>
                    <a:pt x="54230" y="11521"/>
                  </a:cubicBezTo>
                  <a:cubicBezTo>
                    <a:pt x="54230" y="4373"/>
                    <a:pt x="46923" y="84"/>
                    <a:pt x="37757" y="84"/>
                  </a:cubicBezTo>
                  <a:cubicBezTo>
                    <a:pt x="21814" y="84"/>
                    <a:pt x="292" y="12041"/>
                    <a:pt x="292" y="34265"/>
                  </a:cubicBezTo>
                  <a:cubicBezTo>
                    <a:pt x="292" y="47391"/>
                    <a:pt x="8662" y="58698"/>
                    <a:pt x="24206" y="58698"/>
                  </a:cubicBezTo>
                  <a:cubicBezTo>
                    <a:pt x="46658" y="58698"/>
                    <a:pt x="57153" y="45831"/>
                    <a:pt x="57153" y="44012"/>
                  </a:cubicBezTo>
                  <a:cubicBezTo>
                    <a:pt x="57153" y="43232"/>
                    <a:pt x="55957" y="41802"/>
                    <a:pt x="54894" y="41802"/>
                  </a:cubicBezTo>
                  <a:cubicBezTo>
                    <a:pt x="54097" y="41802"/>
                    <a:pt x="53832" y="42062"/>
                    <a:pt x="52769" y="43102"/>
                  </a:cubicBezTo>
                  <a:cubicBezTo>
                    <a:pt x="42406" y="55059"/>
                    <a:pt x="26863" y="55059"/>
                    <a:pt x="24471" y="55059"/>
                  </a:cubicBezTo>
                  <a:cubicBezTo>
                    <a:pt x="16500" y="55059"/>
                    <a:pt x="11186" y="49860"/>
                    <a:pt x="11186" y="39333"/>
                  </a:cubicBezTo>
                  <a:cubicBezTo>
                    <a:pt x="11186" y="37514"/>
                    <a:pt x="11186" y="34914"/>
                    <a:pt x="12780" y="27766"/>
                  </a:cubicBezTo>
                  <a:lnTo>
                    <a:pt x="21150" y="27766"/>
                  </a:lnTo>
                  <a:close/>
                  <a:moveTo>
                    <a:pt x="13843" y="24127"/>
                  </a:moveTo>
                  <a:cubicBezTo>
                    <a:pt x="19290" y="5283"/>
                    <a:pt x="34037" y="3723"/>
                    <a:pt x="37757" y="3723"/>
                  </a:cubicBezTo>
                  <a:cubicBezTo>
                    <a:pt x="43602" y="3723"/>
                    <a:pt x="48518" y="6582"/>
                    <a:pt x="48518" y="11521"/>
                  </a:cubicBezTo>
                  <a:cubicBezTo>
                    <a:pt x="48518" y="24127"/>
                    <a:pt x="26066" y="24127"/>
                    <a:pt x="20353" y="24127"/>
                  </a:cubicBezTo>
                  <a:lnTo>
                    <a:pt x="13843" y="24127"/>
                  </a:lnTo>
                  <a:close/>
                </a:path>
              </a:pathLst>
            </a:custGeom>
            <a:solidFill>
              <a:srgbClr val="000000"/>
            </a:solidFill>
            <a:ln w="19050" cap="flat">
              <a:noFill/>
              <a:prstDash val="solid"/>
              <a:miter/>
            </a:ln>
          </p:spPr>
          <p:txBody>
            <a:bodyPr rtlCol="0" anchor="ctr"/>
            <a:lstStyle/>
            <a:p>
              <a:endParaRPr lang="en-CN"/>
            </a:p>
          </p:txBody>
        </p:sp>
        <p:sp>
          <p:nvSpPr>
            <p:cNvPr id="117" name="Freeform 116">
              <a:extLst>
                <a:ext uri="{FF2B5EF4-FFF2-40B4-BE49-F238E27FC236}">
                  <a16:creationId xmlns:a16="http://schemas.microsoft.com/office/drawing/2014/main" id="{73C2A1C1-D733-700E-A79A-667BEC6A2823}"/>
                </a:ext>
              </a:extLst>
            </p:cNvPr>
            <p:cNvSpPr/>
            <p:nvPr>
              <p:custDataLst>
                <p:tags r:id="rId103"/>
              </p:custDataLst>
            </p:nvPr>
          </p:nvSpPr>
          <p:spPr>
            <a:xfrm>
              <a:off x="5196014" y="3098366"/>
              <a:ext cx="28547" cy="71385"/>
            </a:xfrm>
            <a:custGeom>
              <a:avLst/>
              <a:gdLst>
                <a:gd name="connsiteX0" fmla="*/ 22502 w 22205"/>
                <a:gd name="connsiteY0" fmla="*/ 19577 h 55513"/>
                <a:gd name="connsiteX1" fmla="*/ 10355 w 22205"/>
                <a:gd name="connsiteY1" fmla="*/ 83 h 55513"/>
                <a:gd name="connsiteX2" fmla="*/ 297 w 22205"/>
                <a:gd name="connsiteY2" fmla="*/ 9923 h 55513"/>
                <a:gd name="connsiteX3" fmla="*/ 10355 w 22205"/>
                <a:gd name="connsiteY3" fmla="*/ 19763 h 55513"/>
                <a:gd name="connsiteX4" fmla="*/ 16998 w 22205"/>
                <a:gd name="connsiteY4" fmla="*/ 17349 h 55513"/>
                <a:gd name="connsiteX5" fmla="*/ 17947 w 22205"/>
                <a:gd name="connsiteY5" fmla="*/ 16792 h 55513"/>
                <a:gd name="connsiteX6" fmla="*/ 18327 w 22205"/>
                <a:gd name="connsiteY6" fmla="*/ 19577 h 55513"/>
                <a:gd name="connsiteX7" fmla="*/ 5421 w 22205"/>
                <a:gd name="connsiteY7" fmla="*/ 50583 h 55513"/>
                <a:gd name="connsiteX8" fmla="*/ 3333 w 22205"/>
                <a:gd name="connsiteY8" fmla="*/ 53553 h 55513"/>
                <a:gd name="connsiteX9" fmla="*/ 5231 w 22205"/>
                <a:gd name="connsiteY9" fmla="*/ 55596 h 55513"/>
                <a:gd name="connsiteX10" fmla="*/ 22502 w 22205"/>
                <a:gd name="connsiteY10" fmla="*/ 19577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05" h="55513">
                  <a:moveTo>
                    <a:pt x="22502" y="19577"/>
                  </a:moveTo>
                  <a:cubicBezTo>
                    <a:pt x="22502" y="7323"/>
                    <a:pt x="17757" y="83"/>
                    <a:pt x="10355" y="83"/>
                  </a:cubicBezTo>
                  <a:cubicBezTo>
                    <a:pt x="4092" y="83"/>
                    <a:pt x="297" y="4724"/>
                    <a:pt x="297" y="9923"/>
                  </a:cubicBezTo>
                  <a:cubicBezTo>
                    <a:pt x="297" y="14936"/>
                    <a:pt x="4092" y="19763"/>
                    <a:pt x="10355" y="19763"/>
                  </a:cubicBezTo>
                  <a:cubicBezTo>
                    <a:pt x="12633" y="19763"/>
                    <a:pt x="15100" y="19020"/>
                    <a:pt x="16998" y="17349"/>
                  </a:cubicBezTo>
                  <a:cubicBezTo>
                    <a:pt x="17567" y="16978"/>
                    <a:pt x="17757" y="16792"/>
                    <a:pt x="17947" y="16792"/>
                  </a:cubicBezTo>
                  <a:cubicBezTo>
                    <a:pt x="18137" y="16792"/>
                    <a:pt x="18327" y="16978"/>
                    <a:pt x="18327" y="19577"/>
                  </a:cubicBezTo>
                  <a:cubicBezTo>
                    <a:pt x="18327" y="33316"/>
                    <a:pt x="11684" y="44456"/>
                    <a:pt x="5421" y="50583"/>
                  </a:cubicBezTo>
                  <a:cubicBezTo>
                    <a:pt x="3333" y="52625"/>
                    <a:pt x="3333" y="52996"/>
                    <a:pt x="3333" y="53553"/>
                  </a:cubicBezTo>
                  <a:cubicBezTo>
                    <a:pt x="3333" y="54853"/>
                    <a:pt x="4282" y="55596"/>
                    <a:pt x="5231" y="55596"/>
                  </a:cubicBezTo>
                  <a:cubicBezTo>
                    <a:pt x="7319" y="55596"/>
                    <a:pt x="22502" y="41300"/>
                    <a:pt x="22502" y="19577"/>
                  </a:cubicBezTo>
                  <a:close/>
                </a:path>
              </a:pathLst>
            </a:custGeom>
            <a:solidFill>
              <a:srgbClr val="000000"/>
            </a:solidFill>
            <a:ln w="19050" cap="flat">
              <a:noFill/>
              <a:prstDash val="solid"/>
              <a:miter/>
            </a:ln>
          </p:spPr>
          <p:txBody>
            <a:bodyPr rtlCol="0" anchor="ctr"/>
            <a:lstStyle/>
            <a:p>
              <a:endParaRPr lang="en-CN"/>
            </a:p>
          </p:txBody>
        </p:sp>
        <p:sp>
          <p:nvSpPr>
            <p:cNvPr id="118" name="Freeform 117">
              <a:extLst>
                <a:ext uri="{FF2B5EF4-FFF2-40B4-BE49-F238E27FC236}">
                  <a16:creationId xmlns:a16="http://schemas.microsoft.com/office/drawing/2014/main" id="{306F4194-6906-C446-16E6-C1DF100F2021}"/>
                </a:ext>
              </a:extLst>
            </p:cNvPr>
            <p:cNvSpPr/>
            <p:nvPr>
              <p:custDataLst>
                <p:tags r:id="rId104"/>
              </p:custDataLst>
            </p:nvPr>
          </p:nvSpPr>
          <p:spPr>
            <a:xfrm>
              <a:off x="2027172" y="3461545"/>
              <a:ext cx="138099" cy="109822"/>
            </a:xfrm>
            <a:custGeom>
              <a:avLst/>
              <a:gdLst>
                <a:gd name="connsiteX0" fmla="*/ 94682 w 107420"/>
                <a:gd name="connsiteY0" fmla="*/ 9570 h 85404"/>
                <a:gd name="connsiteX1" fmla="*/ 84434 w 107420"/>
                <a:gd name="connsiteY1" fmla="*/ 22381 h 85404"/>
                <a:gd name="connsiteX2" fmla="*/ 93923 w 107420"/>
                <a:gd name="connsiteY2" fmla="*/ 30921 h 85404"/>
                <a:gd name="connsiteX3" fmla="*/ 107588 w 107420"/>
                <a:gd name="connsiteY3" fmla="*/ 16439 h 85404"/>
                <a:gd name="connsiteX4" fmla="*/ 85952 w 107420"/>
                <a:gd name="connsiteY4" fmla="*/ 101 h 85404"/>
                <a:gd name="connsiteX5" fmla="*/ 65645 w 107420"/>
                <a:gd name="connsiteY5" fmla="*/ 11427 h 85404"/>
                <a:gd name="connsiteX6" fmla="*/ 39454 w 107420"/>
                <a:gd name="connsiteY6" fmla="*/ 101 h 85404"/>
                <a:gd name="connsiteX7" fmla="*/ 2635 w 107420"/>
                <a:gd name="connsiteY7" fmla="*/ 29065 h 85404"/>
                <a:gd name="connsiteX8" fmla="*/ 7190 w 107420"/>
                <a:gd name="connsiteY8" fmla="*/ 31664 h 85404"/>
                <a:gd name="connsiteX9" fmla="*/ 11555 w 107420"/>
                <a:gd name="connsiteY9" fmla="*/ 29250 h 85404"/>
                <a:gd name="connsiteX10" fmla="*/ 38505 w 107420"/>
                <a:gd name="connsiteY10" fmla="*/ 6785 h 85404"/>
                <a:gd name="connsiteX11" fmla="*/ 49133 w 107420"/>
                <a:gd name="connsiteY11" fmla="*/ 16068 h 85404"/>
                <a:gd name="connsiteX12" fmla="*/ 44768 w 107420"/>
                <a:gd name="connsiteY12" fmla="*/ 36491 h 85404"/>
                <a:gd name="connsiteX13" fmla="*/ 38315 w 107420"/>
                <a:gd name="connsiteY13" fmla="*/ 61927 h 85404"/>
                <a:gd name="connsiteX14" fmla="*/ 22183 w 107420"/>
                <a:gd name="connsiteY14" fmla="*/ 78822 h 85404"/>
                <a:gd name="connsiteX15" fmla="*/ 13073 w 107420"/>
                <a:gd name="connsiteY15" fmla="*/ 76037 h 85404"/>
                <a:gd name="connsiteX16" fmla="*/ 23322 w 107420"/>
                <a:gd name="connsiteY16" fmla="*/ 63226 h 85404"/>
                <a:gd name="connsiteX17" fmla="*/ 13832 w 107420"/>
                <a:gd name="connsiteY17" fmla="*/ 54686 h 85404"/>
                <a:gd name="connsiteX18" fmla="*/ 168 w 107420"/>
                <a:gd name="connsiteY18" fmla="*/ 69168 h 85404"/>
                <a:gd name="connsiteX19" fmla="*/ 21804 w 107420"/>
                <a:gd name="connsiteY19" fmla="*/ 85506 h 85404"/>
                <a:gd name="connsiteX20" fmla="*/ 42111 w 107420"/>
                <a:gd name="connsiteY20" fmla="*/ 74181 h 85404"/>
                <a:gd name="connsiteX21" fmla="*/ 68302 w 107420"/>
                <a:gd name="connsiteY21" fmla="*/ 85506 h 85404"/>
                <a:gd name="connsiteX22" fmla="*/ 105121 w 107420"/>
                <a:gd name="connsiteY22" fmla="*/ 56543 h 85404"/>
                <a:gd name="connsiteX23" fmla="*/ 100566 w 107420"/>
                <a:gd name="connsiteY23" fmla="*/ 53943 h 85404"/>
                <a:gd name="connsiteX24" fmla="*/ 96201 w 107420"/>
                <a:gd name="connsiteY24" fmla="*/ 56357 h 85404"/>
                <a:gd name="connsiteX25" fmla="*/ 69251 w 107420"/>
                <a:gd name="connsiteY25" fmla="*/ 78822 h 85404"/>
                <a:gd name="connsiteX26" fmla="*/ 58622 w 107420"/>
                <a:gd name="connsiteY26" fmla="*/ 69539 h 85404"/>
                <a:gd name="connsiteX27" fmla="*/ 62798 w 107420"/>
                <a:gd name="connsiteY27" fmla="*/ 48930 h 85404"/>
                <a:gd name="connsiteX28" fmla="*/ 69440 w 107420"/>
                <a:gd name="connsiteY28" fmla="*/ 23680 h 85404"/>
                <a:gd name="connsiteX29" fmla="*/ 85572 w 107420"/>
                <a:gd name="connsiteY29" fmla="*/ 6785 h 85404"/>
                <a:gd name="connsiteX30" fmla="*/ 94682 w 107420"/>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682" y="9570"/>
                  </a:moveTo>
                  <a:cubicBezTo>
                    <a:pt x="87850" y="11427"/>
                    <a:pt x="84434" y="17739"/>
                    <a:pt x="84434" y="22381"/>
                  </a:cubicBezTo>
                  <a:cubicBezTo>
                    <a:pt x="84434" y="26465"/>
                    <a:pt x="87660" y="30921"/>
                    <a:pt x="93923" y="30921"/>
                  </a:cubicBezTo>
                  <a:cubicBezTo>
                    <a:pt x="100566" y="30921"/>
                    <a:pt x="107588" y="25537"/>
                    <a:pt x="107588" y="16439"/>
                  </a:cubicBezTo>
                  <a:cubicBezTo>
                    <a:pt x="107588" y="6599"/>
                    <a:pt x="97529" y="101"/>
                    <a:pt x="85952" y="101"/>
                  </a:cubicBezTo>
                  <a:cubicBezTo>
                    <a:pt x="75134" y="101"/>
                    <a:pt x="68112" y="8085"/>
                    <a:pt x="65645" y="11427"/>
                  </a:cubicBezTo>
                  <a:cubicBezTo>
                    <a:pt x="60900" y="3629"/>
                    <a:pt x="50272" y="101"/>
                    <a:pt x="39454" y="101"/>
                  </a:cubicBezTo>
                  <a:cubicBezTo>
                    <a:pt x="15541" y="101"/>
                    <a:pt x="2635" y="22938"/>
                    <a:pt x="2635" y="29065"/>
                  </a:cubicBezTo>
                  <a:cubicBezTo>
                    <a:pt x="2635" y="31664"/>
                    <a:pt x="5482" y="31664"/>
                    <a:pt x="7190" y="31664"/>
                  </a:cubicBezTo>
                  <a:cubicBezTo>
                    <a:pt x="9467" y="31664"/>
                    <a:pt x="10796" y="31664"/>
                    <a:pt x="11555" y="29250"/>
                  </a:cubicBezTo>
                  <a:cubicBezTo>
                    <a:pt x="17059" y="12355"/>
                    <a:pt x="30724" y="6785"/>
                    <a:pt x="38505" y="6785"/>
                  </a:cubicBezTo>
                  <a:cubicBezTo>
                    <a:pt x="45717" y="6785"/>
                    <a:pt x="49133" y="10127"/>
                    <a:pt x="49133" y="16068"/>
                  </a:cubicBezTo>
                  <a:cubicBezTo>
                    <a:pt x="49133" y="19596"/>
                    <a:pt x="46476" y="29807"/>
                    <a:pt x="44768" y="36491"/>
                  </a:cubicBezTo>
                  <a:lnTo>
                    <a:pt x="38315" y="61927"/>
                  </a:lnTo>
                  <a:cubicBezTo>
                    <a:pt x="35468" y="73252"/>
                    <a:pt x="28636" y="78822"/>
                    <a:pt x="22183" y="78822"/>
                  </a:cubicBezTo>
                  <a:cubicBezTo>
                    <a:pt x="21234" y="78822"/>
                    <a:pt x="16869" y="78822"/>
                    <a:pt x="13073" y="76037"/>
                  </a:cubicBezTo>
                  <a:cubicBezTo>
                    <a:pt x="19906" y="74181"/>
                    <a:pt x="23322" y="67868"/>
                    <a:pt x="23322" y="63226"/>
                  </a:cubicBezTo>
                  <a:cubicBezTo>
                    <a:pt x="23322" y="59142"/>
                    <a:pt x="20095" y="54686"/>
                    <a:pt x="13832" y="54686"/>
                  </a:cubicBezTo>
                  <a:cubicBezTo>
                    <a:pt x="7190" y="54686"/>
                    <a:pt x="168" y="60070"/>
                    <a:pt x="168" y="69168"/>
                  </a:cubicBezTo>
                  <a:cubicBezTo>
                    <a:pt x="168" y="79008"/>
                    <a:pt x="10226" y="85506"/>
                    <a:pt x="21804" y="85506"/>
                  </a:cubicBezTo>
                  <a:cubicBezTo>
                    <a:pt x="32622" y="85506"/>
                    <a:pt x="39644" y="77522"/>
                    <a:pt x="42111" y="74181"/>
                  </a:cubicBezTo>
                  <a:cubicBezTo>
                    <a:pt x="46856" y="81978"/>
                    <a:pt x="57484" y="85506"/>
                    <a:pt x="68302" y="85506"/>
                  </a:cubicBezTo>
                  <a:cubicBezTo>
                    <a:pt x="92215" y="85506"/>
                    <a:pt x="105121" y="62669"/>
                    <a:pt x="105121" y="56543"/>
                  </a:cubicBezTo>
                  <a:cubicBezTo>
                    <a:pt x="105121" y="53943"/>
                    <a:pt x="102274" y="53943"/>
                    <a:pt x="100566" y="53943"/>
                  </a:cubicBezTo>
                  <a:cubicBezTo>
                    <a:pt x="98288" y="53943"/>
                    <a:pt x="96960" y="53943"/>
                    <a:pt x="96201" y="56357"/>
                  </a:cubicBezTo>
                  <a:cubicBezTo>
                    <a:pt x="90697" y="73252"/>
                    <a:pt x="77032" y="78822"/>
                    <a:pt x="69251" y="78822"/>
                  </a:cubicBezTo>
                  <a:cubicBezTo>
                    <a:pt x="62039" y="78822"/>
                    <a:pt x="58622" y="75480"/>
                    <a:pt x="58622" y="69539"/>
                  </a:cubicBezTo>
                  <a:cubicBezTo>
                    <a:pt x="58622" y="65640"/>
                    <a:pt x="61090" y="55800"/>
                    <a:pt x="62798" y="48930"/>
                  </a:cubicBezTo>
                  <a:cubicBezTo>
                    <a:pt x="64126" y="44103"/>
                    <a:pt x="68492" y="26651"/>
                    <a:pt x="69440" y="23680"/>
                  </a:cubicBezTo>
                  <a:cubicBezTo>
                    <a:pt x="72287" y="12541"/>
                    <a:pt x="78930" y="6785"/>
                    <a:pt x="85572" y="6785"/>
                  </a:cubicBezTo>
                  <a:cubicBezTo>
                    <a:pt x="86521" y="6785"/>
                    <a:pt x="90887" y="6785"/>
                    <a:pt x="94682" y="9570"/>
                  </a:cubicBezTo>
                  <a:close/>
                </a:path>
              </a:pathLst>
            </a:custGeom>
            <a:solidFill>
              <a:srgbClr val="000000"/>
            </a:solidFill>
            <a:ln w="19050" cap="flat">
              <a:noFill/>
              <a:prstDash val="solid"/>
              <a:miter/>
            </a:ln>
          </p:spPr>
          <p:txBody>
            <a:bodyPr rtlCol="0" anchor="ctr"/>
            <a:lstStyle/>
            <a:p>
              <a:endParaRPr lang="en-CN"/>
            </a:p>
          </p:txBody>
        </p:sp>
        <p:sp>
          <p:nvSpPr>
            <p:cNvPr id="119" name="Freeform 118">
              <a:extLst>
                <a:ext uri="{FF2B5EF4-FFF2-40B4-BE49-F238E27FC236}">
                  <a16:creationId xmlns:a16="http://schemas.microsoft.com/office/drawing/2014/main" id="{C8088061-7514-8A1F-25DA-844B6817B5C0}"/>
                </a:ext>
              </a:extLst>
            </p:cNvPr>
            <p:cNvSpPr/>
            <p:nvPr>
              <p:custDataLst>
                <p:tags r:id="rId105"/>
              </p:custDataLst>
            </p:nvPr>
          </p:nvSpPr>
          <p:spPr>
            <a:xfrm>
              <a:off x="2186724" y="3356526"/>
              <a:ext cx="51751" cy="112472"/>
            </a:xfrm>
            <a:custGeom>
              <a:avLst/>
              <a:gdLst>
                <a:gd name="connsiteX0" fmla="*/ 36974 w 40254"/>
                <a:gd name="connsiteY0" fmla="*/ 5036 h 87465"/>
                <a:gd name="connsiteX1" fmla="*/ 31660 w 40254"/>
                <a:gd name="connsiteY1" fmla="*/ 97 h 87465"/>
                <a:gd name="connsiteX2" fmla="*/ 24220 w 40254"/>
                <a:gd name="connsiteY2" fmla="*/ 7245 h 87465"/>
                <a:gd name="connsiteX3" fmla="*/ 29535 w 40254"/>
                <a:gd name="connsiteY3" fmla="*/ 12184 h 87465"/>
                <a:gd name="connsiteX4" fmla="*/ 36974 w 40254"/>
                <a:gd name="connsiteY4" fmla="*/ 5036 h 87465"/>
                <a:gd name="connsiteX5" fmla="*/ 9872 w 40254"/>
                <a:gd name="connsiteY5" fmla="*/ 71057 h 87465"/>
                <a:gd name="connsiteX6" fmla="*/ 8677 w 40254"/>
                <a:gd name="connsiteY6" fmla="*/ 76516 h 87465"/>
                <a:gd name="connsiteX7" fmla="*/ 21298 w 40254"/>
                <a:gd name="connsiteY7" fmla="*/ 87563 h 87465"/>
                <a:gd name="connsiteX8" fmla="*/ 40428 w 40254"/>
                <a:gd name="connsiteY8" fmla="*/ 67678 h 87465"/>
                <a:gd name="connsiteX9" fmla="*/ 38303 w 40254"/>
                <a:gd name="connsiteY9" fmla="*/ 65989 h 87465"/>
                <a:gd name="connsiteX10" fmla="*/ 35779 w 40254"/>
                <a:gd name="connsiteY10" fmla="*/ 68198 h 87465"/>
                <a:gd name="connsiteX11" fmla="*/ 21696 w 40254"/>
                <a:gd name="connsiteY11" fmla="*/ 83924 h 87465"/>
                <a:gd name="connsiteX12" fmla="*/ 18375 w 40254"/>
                <a:gd name="connsiteY12" fmla="*/ 79375 h 87465"/>
                <a:gd name="connsiteX13" fmla="*/ 20501 w 40254"/>
                <a:gd name="connsiteY13" fmla="*/ 71057 h 87465"/>
                <a:gd name="connsiteX14" fmla="*/ 24752 w 40254"/>
                <a:gd name="connsiteY14" fmla="*/ 60660 h 87465"/>
                <a:gd name="connsiteX15" fmla="*/ 31262 w 40254"/>
                <a:gd name="connsiteY15" fmla="*/ 44155 h 87465"/>
                <a:gd name="connsiteX16" fmla="*/ 32059 w 40254"/>
                <a:gd name="connsiteY16" fmla="*/ 39996 h 87465"/>
                <a:gd name="connsiteX17" fmla="*/ 19438 w 40254"/>
                <a:gd name="connsiteY17" fmla="*/ 28949 h 87465"/>
                <a:gd name="connsiteX18" fmla="*/ 174 w 40254"/>
                <a:gd name="connsiteY18" fmla="*/ 48833 h 87465"/>
                <a:gd name="connsiteX19" fmla="*/ 2433 w 40254"/>
                <a:gd name="connsiteY19" fmla="*/ 50523 h 87465"/>
                <a:gd name="connsiteX20" fmla="*/ 4824 w 40254"/>
                <a:gd name="connsiteY20" fmla="*/ 48443 h 87465"/>
                <a:gd name="connsiteX21" fmla="*/ 19039 w 40254"/>
                <a:gd name="connsiteY21" fmla="*/ 32588 h 87465"/>
                <a:gd name="connsiteX22" fmla="*/ 22361 w 40254"/>
                <a:gd name="connsiteY22" fmla="*/ 37137 h 87465"/>
                <a:gd name="connsiteX23" fmla="*/ 18242 w 40254"/>
                <a:gd name="connsiteY23" fmla="*/ 50133 h 87465"/>
                <a:gd name="connsiteX24" fmla="*/ 9872 w 40254"/>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6974" y="5036"/>
                  </a:moveTo>
                  <a:cubicBezTo>
                    <a:pt x="36974" y="2956"/>
                    <a:pt x="35380" y="97"/>
                    <a:pt x="31660" y="97"/>
                  </a:cubicBezTo>
                  <a:cubicBezTo>
                    <a:pt x="28073" y="97"/>
                    <a:pt x="24220" y="3476"/>
                    <a:pt x="24220" y="7245"/>
                  </a:cubicBezTo>
                  <a:cubicBezTo>
                    <a:pt x="24220" y="9454"/>
                    <a:pt x="25948" y="12184"/>
                    <a:pt x="29535" y="12184"/>
                  </a:cubicBezTo>
                  <a:cubicBezTo>
                    <a:pt x="33387" y="12184"/>
                    <a:pt x="36974" y="8545"/>
                    <a:pt x="36974" y="5036"/>
                  </a:cubicBezTo>
                  <a:close/>
                  <a:moveTo>
                    <a:pt x="9872" y="71057"/>
                  </a:moveTo>
                  <a:cubicBezTo>
                    <a:pt x="9341" y="72747"/>
                    <a:pt x="8677" y="74306"/>
                    <a:pt x="8677" y="76516"/>
                  </a:cubicBezTo>
                  <a:cubicBezTo>
                    <a:pt x="8677" y="82624"/>
                    <a:pt x="13991" y="87563"/>
                    <a:pt x="21298" y="87563"/>
                  </a:cubicBezTo>
                  <a:cubicBezTo>
                    <a:pt x="34583" y="87563"/>
                    <a:pt x="40428" y="69628"/>
                    <a:pt x="40428" y="67678"/>
                  </a:cubicBezTo>
                  <a:cubicBezTo>
                    <a:pt x="40428" y="65989"/>
                    <a:pt x="38701" y="65989"/>
                    <a:pt x="38303" y="65989"/>
                  </a:cubicBezTo>
                  <a:cubicBezTo>
                    <a:pt x="36443" y="65989"/>
                    <a:pt x="36310" y="66768"/>
                    <a:pt x="35779" y="68198"/>
                  </a:cubicBezTo>
                  <a:cubicBezTo>
                    <a:pt x="32723" y="78595"/>
                    <a:pt x="26877" y="83924"/>
                    <a:pt x="21696" y="83924"/>
                  </a:cubicBezTo>
                  <a:cubicBezTo>
                    <a:pt x="19039" y="83924"/>
                    <a:pt x="18375" y="82234"/>
                    <a:pt x="18375" y="79375"/>
                  </a:cubicBezTo>
                  <a:cubicBezTo>
                    <a:pt x="18375" y="76386"/>
                    <a:pt x="19305" y="73916"/>
                    <a:pt x="20501" y="71057"/>
                  </a:cubicBezTo>
                  <a:cubicBezTo>
                    <a:pt x="21829" y="67548"/>
                    <a:pt x="23290" y="64039"/>
                    <a:pt x="24752" y="60660"/>
                  </a:cubicBezTo>
                  <a:cubicBezTo>
                    <a:pt x="25948" y="57541"/>
                    <a:pt x="30730" y="45714"/>
                    <a:pt x="31262" y="44155"/>
                  </a:cubicBezTo>
                  <a:cubicBezTo>
                    <a:pt x="31660" y="42855"/>
                    <a:pt x="32059" y="41295"/>
                    <a:pt x="32059" y="39996"/>
                  </a:cubicBezTo>
                  <a:cubicBezTo>
                    <a:pt x="32059" y="33888"/>
                    <a:pt x="26745" y="28949"/>
                    <a:pt x="19438" y="28949"/>
                  </a:cubicBezTo>
                  <a:cubicBezTo>
                    <a:pt x="6285" y="28949"/>
                    <a:pt x="174" y="46624"/>
                    <a:pt x="174" y="48833"/>
                  </a:cubicBezTo>
                  <a:cubicBezTo>
                    <a:pt x="174" y="50523"/>
                    <a:pt x="2034" y="50523"/>
                    <a:pt x="2433" y="50523"/>
                  </a:cubicBezTo>
                  <a:cubicBezTo>
                    <a:pt x="4293" y="50523"/>
                    <a:pt x="4426" y="49873"/>
                    <a:pt x="4824" y="48443"/>
                  </a:cubicBezTo>
                  <a:cubicBezTo>
                    <a:pt x="8278" y="37267"/>
                    <a:pt x="14124" y="32588"/>
                    <a:pt x="19039" y="32588"/>
                  </a:cubicBezTo>
                  <a:cubicBezTo>
                    <a:pt x="21165" y="32588"/>
                    <a:pt x="22361" y="33628"/>
                    <a:pt x="22361" y="37137"/>
                  </a:cubicBezTo>
                  <a:cubicBezTo>
                    <a:pt x="22361" y="40126"/>
                    <a:pt x="21563" y="42075"/>
                    <a:pt x="18242" y="50133"/>
                  </a:cubicBezTo>
                  <a:lnTo>
                    <a:pt x="9872" y="71057"/>
                  </a:lnTo>
                  <a:close/>
                </a:path>
              </a:pathLst>
            </a:custGeom>
            <a:solidFill>
              <a:srgbClr val="000000"/>
            </a:solidFill>
            <a:ln w="19050" cap="flat">
              <a:noFill/>
              <a:prstDash val="solid"/>
              <a:miter/>
            </a:ln>
          </p:spPr>
          <p:txBody>
            <a:bodyPr rtlCol="0" anchor="ctr"/>
            <a:lstStyle/>
            <a:p>
              <a:endParaRPr lang="en-CN"/>
            </a:p>
          </p:txBody>
        </p:sp>
        <p:sp>
          <p:nvSpPr>
            <p:cNvPr id="120" name="Freeform 119">
              <a:extLst>
                <a:ext uri="{FF2B5EF4-FFF2-40B4-BE49-F238E27FC236}">
                  <a16:creationId xmlns:a16="http://schemas.microsoft.com/office/drawing/2014/main" id="{57B966A6-E509-3768-7B09-9C415E333D89}"/>
                </a:ext>
              </a:extLst>
            </p:cNvPr>
            <p:cNvSpPr/>
            <p:nvPr>
              <p:custDataLst>
                <p:tags r:id="rId106"/>
              </p:custDataLst>
            </p:nvPr>
          </p:nvSpPr>
          <p:spPr>
            <a:xfrm>
              <a:off x="2259685" y="3363880"/>
              <a:ext cx="125703" cy="123168"/>
            </a:xfrm>
            <a:custGeom>
              <a:avLst/>
              <a:gdLst>
                <a:gd name="connsiteX0" fmla="*/ 52388 w 97778"/>
                <a:gd name="connsiteY0" fmla="*/ 51173 h 95783"/>
                <a:gd name="connsiteX1" fmla="*/ 93041 w 97778"/>
                <a:gd name="connsiteY1" fmla="*/ 51173 h 95783"/>
                <a:gd name="connsiteX2" fmla="*/ 97956 w 97778"/>
                <a:gd name="connsiteY2" fmla="*/ 48054 h 95783"/>
                <a:gd name="connsiteX3" fmla="*/ 93041 w 97778"/>
                <a:gd name="connsiteY3" fmla="*/ 44804 h 95783"/>
                <a:gd name="connsiteX4" fmla="*/ 52388 w 97778"/>
                <a:gd name="connsiteY4" fmla="*/ 44804 h 95783"/>
                <a:gd name="connsiteX5" fmla="*/ 52388 w 97778"/>
                <a:gd name="connsiteY5" fmla="*/ 4906 h 95783"/>
                <a:gd name="connsiteX6" fmla="*/ 49199 w 97778"/>
                <a:gd name="connsiteY6" fmla="*/ 97 h 95783"/>
                <a:gd name="connsiteX7" fmla="*/ 45878 w 97778"/>
                <a:gd name="connsiteY7" fmla="*/ 4906 h 95783"/>
                <a:gd name="connsiteX8" fmla="*/ 45878 w 97778"/>
                <a:gd name="connsiteY8" fmla="*/ 44804 h 95783"/>
                <a:gd name="connsiteX9" fmla="*/ 5093 w 97778"/>
                <a:gd name="connsiteY9" fmla="*/ 44804 h 95783"/>
                <a:gd name="connsiteX10" fmla="*/ 177 w 97778"/>
                <a:gd name="connsiteY10" fmla="*/ 47924 h 95783"/>
                <a:gd name="connsiteX11" fmla="*/ 5093 w 97778"/>
                <a:gd name="connsiteY11" fmla="*/ 51173 h 95783"/>
                <a:gd name="connsiteX12" fmla="*/ 45878 w 97778"/>
                <a:gd name="connsiteY12" fmla="*/ 51173 h 95783"/>
                <a:gd name="connsiteX13" fmla="*/ 45878 w 97778"/>
                <a:gd name="connsiteY13" fmla="*/ 91072 h 95783"/>
                <a:gd name="connsiteX14" fmla="*/ 49067 w 97778"/>
                <a:gd name="connsiteY14" fmla="*/ 95880 h 95783"/>
                <a:gd name="connsiteX15" fmla="*/ 52388 w 97778"/>
                <a:gd name="connsiteY15" fmla="*/ 91072 h 95783"/>
                <a:gd name="connsiteX16" fmla="*/ 52388 w 97778"/>
                <a:gd name="connsiteY16" fmla="*/ 51173 h 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778" h="95783">
                  <a:moveTo>
                    <a:pt x="52388" y="51173"/>
                  </a:moveTo>
                  <a:lnTo>
                    <a:pt x="93041" y="51173"/>
                  </a:lnTo>
                  <a:cubicBezTo>
                    <a:pt x="94768" y="51173"/>
                    <a:pt x="97956" y="51173"/>
                    <a:pt x="97956" y="48054"/>
                  </a:cubicBezTo>
                  <a:cubicBezTo>
                    <a:pt x="97956" y="44804"/>
                    <a:pt x="94900" y="44804"/>
                    <a:pt x="93041" y="44804"/>
                  </a:cubicBezTo>
                  <a:lnTo>
                    <a:pt x="52388" y="44804"/>
                  </a:lnTo>
                  <a:lnTo>
                    <a:pt x="52388" y="4906"/>
                  </a:lnTo>
                  <a:cubicBezTo>
                    <a:pt x="52388" y="3216"/>
                    <a:pt x="52388" y="97"/>
                    <a:pt x="49199" y="97"/>
                  </a:cubicBezTo>
                  <a:cubicBezTo>
                    <a:pt x="45878" y="97"/>
                    <a:pt x="45878" y="3086"/>
                    <a:pt x="45878" y="4906"/>
                  </a:cubicBezTo>
                  <a:lnTo>
                    <a:pt x="45878" y="44804"/>
                  </a:lnTo>
                  <a:lnTo>
                    <a:pt x="5093" y="44804"/>
                  </a:lnTo>
                  <a:cubicBezTo>
                    <a:pt x="3366" y="44804"/>
                    <a:pt x="177" y="44804"/>
                    <a:pt x="177" y="47924"/>
                  </a:cubicBezTo>
                  <a:cubicBezTo>
                    <a:pt x="177" y="51173"/>
                    <a:pt x="3233" y="51173"/>
                    <a:pt x="5093" y="51173"/>
                  </a:cubicBezTo>
                  <a:lnTo>
                    <a:pt x="45878" y="51173"/>
                  </a:lnTo>
                  <a:lnTo>
                    <a:pt x="45878" y="91072"/>
                  </a:lnTo>
                  <a:cubicBezTo>
                    <a:pt x="45878" y="92761"/>
                    <a:pt x="45878" y="95880"/>
                    <a:pt x="49067" y="95880"/>
                  </a:cubicBezTo>
                  <a:cubicBezTo>
                    <a:pt x="52388" y="95880"/>
                    <a:pt x="52388" y="92891"/>
                    <a:pt x="52388" y="91072"/>
                  </a:cubicBezTo>
                  <a:lnTo>
                    <a:pt x="52388" y="51173"/>
                  </a:lnTo>
                  <a:close/>
                </a:path>
              </a:pathLst>
            </a:custGeom>
            <a:solidFill>
              <a:srgbClr val="000000"/>
            </a:solidFill>
            <a:ln w="19050" cap="flat">
              <a:noFill/>
              <a:prstDash val="solid"/>
              <a:miter/>
            </a:ln>
          </p:spPr>
          <p:txBody>
            <a:bodyPr rtlCol="0" anchor="ctr"/>
            <a:lstStyle/>
            <a:p>
              <a:endParaRPr lang="en-CN"/>
            </a:p>
          </p:txBody>
        </p:sp>
        <p:sp>
          <p:nvSpPr>
            <p:cNvPr id="121" name="Freeform 120">
              <a:extLst>
                <a:ext uri="{FF2B5EF4-FFF2-40B4-BE49-F238E27FC236}">
                  <a16:creationId xmlns:a16="http://schemas.microsoft.com/office/drawing/2014/main" id="{D4D4D19F-5BF7-F3EA-E4F9-A7172D4E0EC6}"/>
                </a:ext>
              </a:extLst>
            </p:cNvPr>
            <p:cNvSpPr/>
            <p:nvPr>
              <p:custDataLst>
                <p:tags r:id="rId107"/>
              </p:custDataLst>
            </p:nvPr>
          </p:nvSpPr>
          <p:spPr>
            <a:xfrm>
              <a:off x="2416131" y="3356359"/>
              <a:ext cx="62169" cy="110967"/>
            </a:xfrm>
            <a:custGeom>
              <a:avLst/>
              <a:gdLst>
                <a:gd name="connsiteX0" fmla="*/ 30208 w 48358"/>
                <a:gd name="connsiteY0" fmla="*/ 3736 h 86295"/>
                <a:gd name="connsiteX1" fmla="*/ 26222 w 48358"/>
                <a:gd name="connsiteY1" fmla="*/ 97 h 86295"/>
                <a:gd name="connsiteX2" fmla="*/ 183 w 48358"/>
                <a:gd name="connsiteY2" fmla="*/ 8415 h 86295"/>
                <a:gd name="connsiteX3" fmla="*/ 183 w 48358"/>
                <a:gd name="connsiteY3" fmla="*/ 13093 h 86295"/>
                <a:gd name="connsiteX4" fmla="*/ 19447 w 48358"/>
                <a:gd name="connsiteY4" fmla="*/ 9454 h 86295"/>
                <a:gd name="connsiteX5" fmla="*/ 19447 w 48358"/>
                <a:gd name="connsiteY5" fmla="*/ 75736 h 86295"/>
                <a:gd name="connsiteX6" fmla="*/ 6162 w 48358"/>
                <a:gd name="connsiteY6" fmla="*/ 81714 h 86295"/>
                <a:gd name="connsiteX7" fmla="*/ 1113 w 48358"/>
                <a:gd name="connsiteY7" fmla="*/ 81714 h 86295"/>
                <a:gd name="connsiteX8" fmla="*/ 1113 w 48358"/>
                <a:gd name="connsiteY8" fmla="*/ 86393 h 86295"/>
                <a:gd name="connsiteX9" fmla="*/ 24761 w 48358"/>
                <a:gd name="connsiteY9" fmla="*/ 85873 h 86295"/>
                <a:gd name="connsiteX10" fmla="*/ 48541 w 48358"/>
                <a:gd name="connsiteY10" fmla="*/ 86393 h 86295"/>
                <a:gd name="connsiteX11" fmla="*/ 48541 w 48358"/>
                <a:gd name="connsiteY11" fmla="*/ 81714 h 86295"/>
                <a:gd name="connsiteX12" fmla="*/ 43493 w 48358"/>
                <a:gd name="connsiteY12" fmla="*/ 81714 h 86295"/>
                <a:gd name="connsiteX13" fmla="*/ 30208 w 48358"/>
                <a:gd name="connsiteY13" fmla="*/ 75736 h 86295"/>
                <a:gd name="connsiteX14" fmla="*/ 30208 w 48358"/>
                <a:gd name="connsiteY14" fmla="*/ 3736 h 8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358" h="86295">
                  <a:moveTo>
                    <a:pt x="30208" y="3736"/>
                  </a:moveTo>
                  <a:cubicBezTo>
                    <a:pt x="30208" y="227"/>
                    <a:pt x="29942" y="97"/>
                    <a:pt x="26222" y="97"/>
                  </a:cubicBezTo>
                  <a:cubicBezTo>
                    <a:pt x="17720" y="8285"/>
                    <a:pt x="5630" y="8415"/>
                    <a:pt x="183" y="8415"/>
                  </a:cubicBezTo>
                  <a:lnTo>
                    <a:pt x="183" y="13093"/>
                  </a:lnTo>
                  <a:cubicBezTo>
                    <a:pt x="3372" y="13093"/>
                    <a:pt x="12140" y="13093"/>
                    <a:pt x="19447" y="9454"/>
                  </a:cubicBezTo>
                  <a:lnTo>
                    <a:pt x="19447" y="75736"/>
                  </a:lnTo>
                  <a:cubicBezTo>
                    <a:pt x="19447" y="80025"/>
                    <a:pt x="19447" y="81714"/>
                    <a:pt x="6162" y="81714"/>
                  </a:cubicBezTo>
                  <a:lnTo>
                    <a:pt x="1113" y="81714"/>
                  </a:lnTo>
                  <a:lnTo>
                    <a:pt x="1113" y="86393"/>
                  </a:lnTo>
                  <a:cubicBezTo>
                    <a:pt x="3505" y="86263"/>
                    <a:pt x="19845" y="85873"/>
                    <a:pt x="24761" y="85873"/>
                  </a:cubicBezTo>
                  <a:cubicBezTo>
                    <a:pt x="28879" y="85873"/>
                    <a:pt x="45619" y="86263"/>
                    <a:pt x="48541" y="86393"/>
                  </a:cubicBezTo>
                  <a:lnTo>
                    <a:pt x="48541" y="81714"/>
                  </a:lnTo>
                  <a:lnTo>
                    <a:pt x="43493" y="81714"/>
                  </a:lnTo>
                  <a:cubicBezTo>
                    <a:pt x="30208" y="81714"/>
                    <a:pt x="30208" y="80025"/>
                    <a:pt x="30208" y="75736"/>
                  </a:cubicBezTo>
                  <a:lnTo>
                    <a:pt x="30208" y="3736"/>
                  </a:lnTo>
                  <a:close/>
                </a:path>
              </a:pathLst>
            </a:custGeom>
            <a:solidFill>
              <a:srgbClr val="000000"/>
            </a:solidFill>
            <a:ln w="19050" cap="flat">
              <a:noFill/>
              <a:prstDash val="solid"/>
              <a:miter/>
            </a:ln>
          </p:spPr>
          <p:txBody>
            <a:bodyPr rtlCol="0" anchor="ctr"/>
            <a:lstStyle/>
            <a:p>
              <a:endParaRPr lang="en-CN"/>
            </a:p>
          </p:txBody>
        </p:sp>
        <p:sp>
          <p:nvSpPr>
            <p:cNvPr id="122" name="Freeform 121">
              <a:extLst>
                <a:ext uri="{FF2B5EF4-FFF2-40B4-BE49-F238E27FC236}">
                  <a16:creationId xmlns:a16="http://schemas.microsoft.com/office/drawing/2014/main" id="{E276A212-331B-9AF8-3E0C-F7EE355452E7}"/>
                </a:ext>
              </a:extLst>
            </p:cNvPr>
            <p:cNvSpPr/>
            <p:nvPr>
              <p:custDataLst>
                <p:tags r:id="rId108"/>
              </p:custDataLst>
            </p:nvPr>
          </p:nvSpPr>
          <p:spPr>
            <a:xfrm>
              <a:off x="2189114" y="3525494"/>
              <a:ext cx="87787" cy="117653"/>
            </a:xfrm>
            <a:custGeom>
              <a:avLst/>
              <a:gdLst>
                <a:gd name="connsiteX0" fmla="*/ 67929 w 68285"/>
                <a:gd name="connsiteY0" fmla="*/ 4003 h 91494"/>
                <a:gd name="connsiteX1" fmla="*/ 68460 w 68285"/>
                <a:gd name="connsiteY1" fmla="*/ 1924 h 91494"/>
                <a:gd name="connsiteX2" fmla="*/ 66334 w 68285"/>
                <a:gd name="connsiteY2" fmla="*/ 104 h 91494"/>
                <a:gd name="connsiteX3" fmla="*/ 49329 w 68285"/>
                <a:gd name="connsiteY3" fmla="*/ 1404 h 91494"/>
                <a:gd name="connsiteX4" fmla="*/ 46407 w 68285"/>
                <a:gd name="connsiteY4" fmla="*/ 4393 h 91494"/>
                <a:gd name="connsiteX5" fmla="*/ 49861 w 68285"/>
                <a:gd name="connsiteY5" fmla="*/ 6213 h 91494"/>
                <a:gd name="connsiteX6" fmla="*/ 56238 w 68285"/>
                <a:gd name="connsiteY6" fmla="*/ 8162 h 91494"/>
                <a:gd name="connsiteX7" fmla="*/ 55706 w 68285"/>
                <a:gd name="connsiteY7" fmla="*/ 11021 h 91494"/>
                <a:gd name="connsiteX8" fmla="*/ 48134 w 68285"/>
                <a:gd name="connsiteY8" fmla="*/ 40653 h 91494"/>
                <a:gd name="connsiteX9" fmla="*/ 34450 w 68285"/>
                <a:gd name="connsiteY9" fmla="*/ 32985 h 91494"/>
                <a:gd name="connsiteX10" fmla="*/ 174 w 68285"/>
                <a:gd name="connsiteY10" fmla="*/ 70025 h 91494"/>
                <a:gd name="connsiteX11" fmla="*/ 20235 w 68285"/>
                <a:gd name="connsiteY11" fmla="*/ 91599 h 91494"/>
                <a:gd name="connsiteX12" fmla="*/ 39100 w 68285"/>
                <a:gd name="connsiteY12" fmla="*/ 82501 h 91494"/>
                <a:gd name="connsiteX13" fmla="*/ 52784 w 68285"/>
                <a:gd name="connsiteY13" fmla="*/ 91599 h 91494"/>
                <a:gd name="connsiteX14" fmla="*/ 63279 w 68285"/>
                <a:gd name="connsiteY14" fmla="*/ 84711 h 91494"/>
                <a:gd name="connsiteX15" fmla="*/ 67929 w 68285"/>
                <a:gd name="connsiteY15" fmla="*/ 71714 h 91494"/>
                <a:gd name="connsiteX16" fmla="*/ 65803 w 68285"/>
                <a:gd name="connsiteY16" fmla="*/ 70025 h 91494"/>
                <a:gd name="connsiteX17" fmla="*/ 62880 w 68285"/>
                <a:gd name="connsiteY17" fmla="*/ 74054 h 91494"/>
                <a:gd name="connsiteX18" fmla="*/ 53182 w 68285"/>
                <a:gd name="connsiteY18" fmla="*/ 87960 h 91494"/>
                <a:gd name="connsiteX19" fmla="*/ 48798 w 68285"/>
                <a:gd name="connsiteY19" fmla="*/ 81591 h 91494"/>
                <a:gd name="connsiteX20" fmla="*/ 49462 w 68285"/>
                <a:gd name="connsiteY20" fmla="*/ 76263 h 91494"/>
                <a:gd name="connsiteX21" fmla="*/ 67929 w 68285"/>
                <a:gd name="connsiteY21" fmla="*/ 4003 h 91494"/>
                <a:gd name="connsiteX22" fmla="*/ 39631 w 68285"/>
                <a:gd name="connsiteY22" fmla="*/ 74054 h 91494"/>
                <a:gd name="connsiteX23" fmla="*/ 32856 w 68285"/>
                <a:gd name="connsiteY23" fmla="*/ 82761 h 91494"/>
                <a:gd name="connsiteX24" fmla="*/ 20633 w 68285"/>
                <a:gd name="connsiteY24" fmla="*/ 87960 h 91494"/>
                <a:gd name="connsiteX25" fmla="*/ 10935 w 68285"/>
                <a:gd name="connsiteY25" fmla="*/ 75353 h 91494"/>
                <a:gd name="connsiteX26" fmla="*/ 17844 w 68285"/>
                <a:gd name="connsiteY26" fmla="*/ 48971 h 91494"/>
                <a:gd name="connsiteX27" fmla="*/ 34450 w 68285"/>
                <a:gd name="connsiteY27" fmla="*/ 36624 h 91494"/>
                <a:gd name="connsiteX28" fmla="*/ 46274 w 68285"/>
                <a:gd name="connsiteY28" fmla="*/ 47931 h 91494"/>
                <a:gd name="connsiteX29" fmla="*/ 45875 w 68285"/>
                <a:gd name="connsiteY29" fmla="*/ 49750 h 91494"/>
                <a:gd name="connsiteX30" fmla="*/ 39631 w 68285"/>
                <a:gd name="connsiteY30" fmla="*/ 74054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7929" y="4003"/>
                  </a:moveTo>
                  <a:cubicBezTo>
                    <a:pt x="68062" y="3743"/>
                    <a:pt x="68460" y="2054"/>
                    <a:pt x="68460" y="1924"/>
                  </a:cubicBezTo>
                  <a:cubicBezTo>
                    <a:pt x="68460" y="1274"/>
                    <a:pt x="67929" y="104"/>
                    <a:pt x="66334" y="104"/>
                  </a:cubicBezTo>
                  <a:cubicBezTo>
                    <a:pt x="63677" y="104"/>
                    <a:pt x="52651" y="1144"/>
                    <a:pt x="49329" y="1404"/>
                  </a:cubicBezTo>
                  <a:cubicBezTo>
                    <a:pt x="48267" y="1534"/>
                    <a:pt x="46407" y="1664"/>
                    <a:pt x="46407" y="4393"/>
                  </a:cubicBezTo>
                  <a:cubicBezTo>
                    <a:pt x="46407" y="6213"/>
                    <a:pt x="48267" y="6213"/>
                    <a:pt x="49861" y="6213"/>
                  </a:cubicBezTo>
                  <a:cubicBezTo>
                    <a:pt x="56238" y="6213"/>
                    <a:pt x="56238" y="7122"/>
                    <a:pt x="56238" y="8162"/>
                  </a:cubicBezTo>
                  <a:cubicBezTo>
                    <a:pt x="56238" y="9072"/>
                    <a:pt x="55972" y="9851"/>
                    <a:pt x="55706" y="11021"/>
                  </a:cubicBezTo>
                  <a:lnTo>
                    <a:pt x="48134" y="40653"/>
                  </a:lnTo>
                  <a:cubicBezTo>
                    <a:pt x="45344" y="36364"/>
                    <a:pt x="40827" y="32985"/>
                    <a:pt x="34450" y="32985"/>
                  </a:cubicBezTo>
                  <a:cubicBezTo>
                    <a:pt x="17445" y="32985"/>
                    <a:pt x="174" y="51310"/>
                    <a:pt x="174" y="70025"/>
                  </a:cubicBezTo>
                  <a:cubicBezTo>
                    <a:pt x="174" y="82631"/>
                    <a:pt x="8810" y="91599"/>
                    <a:pt x="20235" y="91599"/>
                  </a:cubicBezTo>
                  <a:cubicBezTo>
                    <a:pt x="27409" y="91599"/>
                    <a:pt x="33786" y="87570"/>
                    <a:pt x="39100" y="82501"/>
                  </a:cubicBezTo>
                  <a:cubicBezTo>
                    <a:pt x="41624" y="90299"/>
                    <a:pt x="49329" y="91599"/>
                    <a:pt x="52784" y="91599"/>
                  </a:cubicBezTo>
                  <a:cubicBezTo>
                    <a:pt x="57566" y="91599"/>
                    <a:pt x="60888" y="88739"/>
                    <a:pt x="63279" y="84711"/>
                  </a:cubicBezTo>
                  <a:cubicBezTo>
                    <a:pt x="66202" y="79642"/>
                    <a:pt x="67929" y="72234"/>
                    <a:pt x="67929" y="71714"/>
                  </a:cubicBezTo>
                  <a:cubicBezTo>
                    <a:pt x="67929" y="70025"/>
                    <a:pt x="66202" y="70025"/>
                    <a:pt x="65803" y="70025"/>
                  </a:cubicBezTo>
                  <a:cubicBezTo>
                    <a:pt x="63943" y="70025"/>
                    <a:pt x="63810" y="70545"/>
                    <a:pt x="62880" y="74054"/>
                  </a:cubicBezTo>
                  <a:cubicBezTo>
                    <a:pt x="61286" y="80292"/>
                    <a:pt x="58762" y="87960"/>
                    <a:pt x="53182" y="87960"/>
                  </a:cubicBezTo>
                  <a:cubicBezTo>
                    <a:pt x="49728" y="87960"/>
                    <a:pt x="48798" y="85100"/>
                    <a:pt x="48798" y="81591"/>
                  </a:cubicBezTo>
                  <a:cubicBezTo>
                    <a:pt x="48798" y="79122"/>
                    <a:pt x="49064" y="77952"/>
                    <a:pt x="49462" y="76263"/>
                  </a:cubicBezTo>
                  <a:lnTo>
                    <a:pt x="67929" y="4003"/>
                  </a:lnTo>
                  <a:close/>
                  <a:moveTo>
                    <a:pt x="39631" y="74054"/>
                  </a:moveTo>
                  <a:cubicBezTo>
                    <a:pt x="38701" y="77693"/>
                    <a:pt x="35779" y="80292"/>
                    <a:pt x="32856" y="82761"/>
                  </a:cubicBezTo>
                  <a:cubicBezTo>
                    <a:pt x="31660" y="83801"/>
                    <a:pt x="26346" y="87960"/>
                    <a:pt x="20633" y="87960"/>
                  </a:cubicBezTo>
                  <a:cubicBezTo>
                    <a:pt x="15718" y="87960"/>
                    <a:pt x="10935" y="84581"/>
                    <a:pt x="10935" y="75353"/>
                  </a:cubicBezTo>
                  <a:cubicBezTo>
                    <a:pt x="10935" y="68465"/>
                    <a:pt x="14788" y="54169"/>
                    <a:pt x="17844" y="48971"/>
                  </a:cubicBezTo>
                  <a:cubicBezTo>
                    <a:pt x="23955" y="38573"/>
                    <a:pt x="30730" y="36624"/>
                    <a:pt x="34450" y="36624"/>
                  </a:cubicBezTo>
                  <a:cubicBezTo>
                    <a:pt x="43750" y="36624"/>
                    <a:pt x="46274" y="46501"/>
                    <a:pt x="46274" y="47931"/>
                  </a:cubicBezTo>
                  <a:cubicBezTo>
                    <a:pt x="46274" y="48451"/>
                    <a:pt x="46008" y="49360"/>
                    <a:pt x="45875" y="49750"/>
                  </a:cubicBezTo>
                  <a:lnTo>
                    <a:pt x="39631" y="74054"/>
                  </a:lnTo>
                  <a:close/>
                </a:path>
              </a:pathLst>
            </a:custGeom>
            <a:solidFill>
              <a:srgbClr val="000000"/>
            </a:solidFill>
            <a:ln w="19050" cap="flat">
              <a:noFill/>
              <a:prstDash val="solid"/>
              <a:miter/>
            </a:ln>
          </p:spPr>
          <p:txBody>
            <a:bodyPr rtlCol="0" anchor="ctr"/>
            <a:lstStyle/>
            <a:p>
              <a:endParaRPr lang="en-CN"/>
            </a:p>
          </p:txBody>
        </p:sp>
        <p:sp>
          <p:nvSpPr>
            <p:cNvPr id="123" name="Freeform 122">
              <a:extLst>
                <a:ext uri="{FF2B5EF4-FFF2-40B4-BE49-F238E27FC236}">
                  <a16:creationId xmlns:a16="http://schemas.microsoft.com/office/drawing/2014/main" id="{54017FAD-D817-1D44-F6D1-1E22EFE098ED}"/>
                </a:ext>
              </a:extLst>
            </p:cNvPr>
            <p:cNvSpPr/>
            <p:nvPr>
              <p:custDataLst>
                <p:tags r:id="rId109"/>
              </p:custDataLst>
            </p:nvPr>
          </p:nvSpPr>
          <p:spPr>
            <a:xfrm>
              <a:off x="2588410" y="3481838"/>
              <a:ext cx="162254" cy="55866"/>
            </a:xfrm>
            <a:custGeom>
              <a:avLst/>
              <a:gdLst>
                <a:gd name="connsiteX0" fmla="*/ 119947 w 126209"/>
                <a:gd name="connsiteY0" fmla="*/ 7528 h 43445"/>
                <a:gd name="connsiteX1" fmla="*/ 126400 w 126209"/>
                <a:gd name="connsiteY1" fmla="*/ 3814 h 43445"/>
                <a:gd name="connsiteX2" fmla="*/ 120137 w 126209"/>
                <a:gd name="connsiteY2" fmla="*/ 101 h 43445"/>
                <a:gd name="connsiteX3" fmla="*/ 6453 w 126209"/>
                <a:gd name="connsiteY3" fmla="*/ 101 h 43445"/>
                <a:gd name="connsiteX4" fmla="*/ 190 w 126209"/>
                <a:gd name="connsiteY4" fmla="*/ 3814 h 43445"/>
                <a:gd name="connsiteX5" fmla="*/ 6643 w 126209"/>
                <a:gd name="connsiteY5" fmla="*/ 7528 h 43445"/>
                <a:gd name="connsiteX6" fmla="*/ 119947 w 126209"/>
                <a:gd name="connsiteY6" fmla="*/ 7528 h 43445"/>
                <a:gd name="connsiteX7" fmla="*/ 120137 w 126209"/>
                <a:gd name="connsiteY7" fmla="*/ 43546 h 43445"/>
                <a:gd name="connsiteX8" fmla="*/ 126400 w 126209"/>
                <a:gd name="connsiteY8" fmla="*/ 39833 h 43445"/>
                <a:gd name="connsiteX9" fmla="*/ 119947 w 126209"/>
                <a:gd name="connsiteY9" fmla="*/ 36120 h 43445"/>
                <a:gd name="connsiteX10" fmla="*/ 6643 w 126209"/>
                <a:gd name="connsiteY10" fmla="*/ 36120 h 43445"/>
                <a:gd name="connsiteX11" fmla="*/ 190 w 126209"/>
                <a:gd name="connsiteY11" fmla="*/ 39833 h 43445"/>
                <a:gd name="connsiteX12" fmla="*/ 6453 w 126209"/>
                <a:gd name="connsiteY12" fmla="*/ 43546 h 43445"/>
                <a:gd name="connsiteX13" fmla="*/ 120137 w 126209"/>
                <a:gd name="connsiteY13" fmla="*/ 43546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09" h="43445">
                  <a:moveTo>
                    <a:pt x="119947" y="7528"/>
                  </a:moveTo>
                  <a:cubicBezTo>
                    <a:pt x="122794" y="7528"/>
                    <a:pt x="126400" y="7528"/>
                    <a:pt x="126400" y="3814"/>
                  </a:cubicBezTo>
                  <a:cubicBezTo>
                    <a:pt x="126400" y="101"/>
                    <a:pt x="122794" y="101"/>
                    <a:pt x="120137" y="101"/>
                  </a:cubicBezTo>
                  <a:lnTo>
                    <a:pt x="6453" y="101"/>
                  </a:lnTo>
                  <a:cubicBezTo>
                    <a:pt x="3796" y="101"/>
                    <a:pt x="190" y="101"/>
                    <a:pt x="190" y="3814"/>
                  </a:cubicBezTo>
                  <a:cubicBezTo>
                    <a:pt x="190" y="7528"/>
                    <a:pt x="3796" y="7528"/>
                    <a:pt x="6643" y="7528"/>
                  </a:cubicBezTo>
                  <a:lnTo>
                    <a:pt x="119947" y="7528"/>
                  </a:lnTo>
                  <a:close/>
                  <a:moveTo>
                    <a:pt x="120137" y="43546"/>
                  </a:moveTo>
                  <a:cubicBezTo>
                    <a:pt x="122794" y="43546"/>
                    <a:pt x="126400" y="43546"/>
                    <a:pt x="126400" y="39833"/>
                  </a:cubicBezTo>
                  <a:cubicBezTo>
                    <a:pt x="126400" y="36120"/>
                    <a:pt x="122794" y="36120"/>
                    <a:pt x="119947" y="36120"/>
                  </a:cubicBezTo>
                  <a:lnTo>
                    <a:pt x="6643" y="36120"/>
                  </a:lnTo>
                  <a:cubicBezTo>
                    <a:pt x="3796" y="36120"/>
                    <a:pt x="190" y="36120"/>
                    <a:pt x="190" y="39833"/>
                  </a:cubicBezTo>
                  <a:cubicBezTo>
                    <a:pt x="190" y="43546"/>
                    <a:pt x="3796" y="43546"/>
                    <a:pt x="6453" y="43546"/>
                  </a:cubicBezTo>
                  <a:lnTo>
                    <a:pt x="120137" y="43546"/>
                  </a:lnTo>
                  <a:close/>
                </a:path>
              </a:pathLst>
            </a:custGeom>
            <a:solidFill>
              <a:srgbClr val="000000"/>
            </a:solidFill>
            <a:ln w="19050" cap="flat">
              <a:noFill/>
              <a:prstDash val="solid"/>
              <a:miter/>
            </a:ln>
          </p:spPr>
          <p:txBody>
            <a:bodyPr rtlCol="0" anchor="ctr"/>
            <a:lstStyle/>
            <a:p>
              <a:endParaRPr lang="en-CN"/>
            </a:p>
          </p:txBody>
        </p:sp>
        <p:sp>
          <p:nvSpPr>
            <p:cNvPr id="124" name="Freeform 123">
              <a:extLst>
                <a:ext uri="{FF2B5EF4-FFF2-40B4-BE49-F238E27FC236}">
                  <a16:creationId xmlns:a16="http://schemas.microsoft.com/office/drawing/2014/main" id="{A7861CF1-3BB2-5BA4-6F8B-8ADF9308C89A}"/>
                </a:ext>
              </a:extLst>
            </p:cNvPr>
            <p:cNvSpPr/>
            <p:nvPr>
              <p:custDataLst>
                <p:tags r:id="rId110"/>
              </p:custDataLst>
            </p:nvPr>
          </p:nvSpPr>
          <p:spPr>
            <a:xfrm>
              <a:off x="2813233" y="3462500"/>
              <a:ext cx="79784" cy="109584"/>
            </a:xfrm>
            <a:custGeom>
              <a:avLst/>
              <a:gdLst>
                <a:gd name="connsiteX0" fmla="*/ 33413 w 62060"/>
                <a:gd name="connsiteY0" fmla="*/ 47259 h 85219"/>
                <a:gd name="connsiteX1" fmla="*/ 53151 w 62060"/>
                <a:gd name="connsiteY1" fmla="*/ 64340 h 85219"/>
                <a:gd name="connsiteX2" fmla="*/ 31705 w 62060"/>
                <a:gd name="connsiteY2" fmla="*/ 81236 h 85219"/>
                <a:gd name="connsiteX3" fmla="*/ 5324 w 62060"/>
                <a:gd name="connsiteY3" fmla="*/ 54872 h 85219"/>
                <a:gd name="connsiteX4" fmla="*/ 2667 w 62060"/>
                <a:gd name="connsiteY4" fmla="*/ 51715 h 85219"/>
                <a:gd name="connsiteX5" fmla="*/ 200 w 62060"/>
                <a:gd name="connsiteY5" fmla="*/ 56357 h 85219"/>
                <a:gd name="connsiteX6" fmla="*/ 200 w 62060"/>
                <a:gd name="connsiteY6" fmla="*/ 80864 h 85219"/>
                <a:gd name="connsiteX7" fmla="*/ 2288 w 62060"/>
                <a:gd name="connsiteY7" fmla="*/ 85320 h 85219"/>
                <a:gd name="connsiteX8" fmla="*/ 7032 w 62060"/>
                <a:gd name="connsiteY8" fmla="*/ 81607 h 85219"/>
                <a:gd name="connsiteX9" fmla="*/ 10828 w 62060"/>
                <a:gd name="connsiteY9" fmla="*/ 77337 h 85219"/>
                <a:gd name="connsiteX10" fmla="*/ 31705 w 62060"/>
                <a:gd name="connsiteY10" fmla="*/ 85320 h 85219"/>
                <a:gd name="connsiteX11" fmla="*/ 62261 w 62060"/>
                <a:gd name="connsiteY11" fmla="*/ 59513 h 85219"/>
                <a:gd name="connsiteX12" fmla="*/ 54290 w 62060"/>
                <a:gd name="connsiteY12" fmla="*/ 41875 h 85219"/>
                <a:gd name="connsiteX13" fmla="*/ 32654 w 62060"/>
                <a:gd name="connsiteY13" fmla="*/ 32963 h 85219"/>
                <a:gd name="connsiteX14" fmla="*/ 9310 w 62060"/>
                <a:gd name="connsiteY14" fmla="*/ 17739 h 85219"/>
                <a:gd name="connsiteX15" fmla="*/ 30566 w 62060"/>
                <a:gd name="connsiteY15" fmla="*/ 3629 h 85219"/>
                <a:gd name="connsiteX16" fmla="*/ 52771 w 62060"/>
                <a:gd name="connsiteY16" fmla="*/ 26094 h 85219"/>
                <a:gd name="connsiteX17" fmla="*/ 55049 w 62060"/>
                <a:gd name="connsiteY17" fmla="*/ 27765 h 85219"/>
                <a:gd name="connsiteX18" fmla="*/ 57516 w 62060"/>
                <a:gd name="connsiteY18" fmla="*/ 23309 h 85219"/>
                <a:gd name="connsiteX19" fmla="*/ 57516 w 62060"/>
                <a:gd name="connsiteY19" fmla="*/ 4557 h 85219"/>
                <a:gd name="connsiteX20" fmla="*/ 55428 w 62060"/>
                <a:gd name="connsiteY20" fmla="*/ 101 h 85219"/>
                <a:gd name="connsiteX21" fmla="*/ 51632 w 62060"/>
                <a:gd name="connsiteY21" fmla="*/ 2329 h 85219"/>
                <a:gd name="connsiteX22" fmla="*/ 48406 w 62060"/>
                <a:gd name="connsiteY22" fmla="*/ 5300 h 85219"/>
                <a:gd name="connsiteX23" fmla="*/ 30566 w 62060"/>
                <a:gd name="connsiteY23" fmla="*/ 101 h 85219"/>
                <a:gd name="connsiteX24" fmla="*/ 200 w 62060"/>
                <a:gd name="connsiteY24" fmla="*/ 22938 h 85219"/>
                <a:gd name="connsiteX25" fmla="*/ 8361 w 62060"/>
                <a:gd name="connsiteY25" fmla="*/ 38719 h 85219"/>
                <a:gd name="connsiteX26" fmla="*/ 33413 w 62060"/>
                <a:gd name="connsiteY26" fmla="*/ 4725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060" h="85219">
                  <a:moveTo>
                    <a:pt x="33413" y="47259"/>
                  </a:moveTo>
                  <a:cubicBezTo>
                    <a:pt x="37588" y="48002"/>
                    <a:pt x="53151" y="50973"/>
                    <a:pt x="53151" y="64340"/>
                  </a:cubicBezTo>
                  <a:cubicBezTo>
                    <a:pt x="53151" y="73809"/>
                    <a:pt x="46508" y="81236"/>
                    <a:pt x="31705" y="81236"/>
                  </a:cubicBezTo>
                  <a:cubicBezTo>
                    <a:pt x="15763" y="81236"/>
                    <a:pt x="8930" y="70653"/>
                    <a:pt x="5324" y="54872"/>
                  </a:cubicBezTo>
                  <a:cubicBezTo>
                    <a:pt x="4755" y="52458"/>
                    <a:pt x="4565" y="51715"/>
                    <a:pt x="2667" y="51715"/>
                  </a:cubicBezTo>
                  <a:cubicBezTo>
                    <a:pt x="200" y="51715"/>
                    <a:pt x="200" y="53015"/>
                    <a:pt x="200" y="56357"/>
                  </a:cubicBezTo>
                  <a:lnTo>
                    <a:pt x="200" y="80864"/>
                  </a:lnTo>
                  <a:cubicBezTo>
                    <a:pt x="200" y="84021"/>
                    <a:pt x="200" y="85320"/>
                    <a:pt x="2288" y="85320"/>
                  </a:cubicBezTo>
                  <a:cubicBezTo>
                    <a:pt x="3236" y="85320"/>
                    <a:pt x="3426" y="85135"/>
                    <a:pt x="7032" y="81607"/>
                  </a:cubicBezTo>
                  <a:cubicBezTo>
                    <a:pt x="7412" y="81236"/>
                    <a:pt x="7412" y="80864"/>
                    <a:pt x="10828" y="77337"/>
                  </a:cubicBezTo>
                  <a:cubicBezTo>
                    <a:pt x="19179" y="85135"/>
                    <a:pt x="27719" y="85320"/>
                    <a:pt x="31705" y="85320"/>
                  </a:cubicBezTo>
                  <a:cubicBezTo>
                    <a:pt x="53530" y="85320"/>
                    <a:pt x="62261" y="72881"/>
                    <a:pt x="62261" y="59513"/>
                  </a:cubicBezTo>
                  <a:cubicBezTo>
                    <a:pt x="62261" y="49673"/>
                    <a:pt x="56567" y="44103"/>
                    <a:pt x="54290" y="41875"/>
                  </a:cubicBezTo>
                  <a:cubicBezTo>
                    <a:pt x="48026" y="35934"/>
                    <a:pt x="40625" y="34449"/>
                    <a:pt x="32654" y="32963"/>
                  </a:cubicBezTo>
                  <a:cubicBezTo>
                    <a:pt x="22026" y="30921"/>
                    <a:pt x="9310" y="28508"/>
                    <a:pt x="9310" y="17739"/>
                  </a:cubicBezTo>
                  <a:cubicBezTo>
                    <a:pt x="9310" y="11241"/>
                    <a:pt x="14244" y="3629"/>
                    <a:pt x="30566" y="3629"/>
                  </a:cubicBezTo>
                  <a:cubicBezTo>
                    <a:pt x="51443" y="3629"/>
                    <a:pt x="52392" y="20338"/>
                    <a:pt x="52771" y="26094"/>
                  </a:cubicBezTo>
                  <a:cubicBezTo>
                    <a:pt x="52961" y="27765"/>
                    <a:pt x="54669" y="27765"/>
                    <a:pt x="55049" y="27765"/>
                  </a:cubicBezTo>
                  <a:cubicBezTo>
                    <a:pt x="57516" y="27765"/>
                    <a:pt x="57516" y="26837"/>
                    <a:pt x="57516" y="23309"/>
                  </a:cubicBezTo>
                  <a:lnTo>
                    <a:pt x="57516" y="4557"/>
                  </a:lnTo>
                  <a:cubicBezTo>
                    <a:pt x="57516" y="1401"/>
                    <a:pt x="57516" y="101"/>
                    <a:pt x="55428" y="101"/>
                  </a:cubicBezTo>
                  <a:cubicBezTo>
                    <a:pt x="54479" y="101"/>
                    <a:pt x="54100" y="101"/>
                    <a:pt x="51632" y="2329"/>
                  </a:cubicBezTo>
                  <a:cubicBezTo>
                    <a:pt x="51063" y="3072"/>
                    <a:pt x="49165" y="4743"/>
                    <a:pt x="48406" y="5300"/>
                  </a:cubicBezTo>
                  <a:cubicBezTo>
                    <a:pt x="41194" y="101"/>
                    <a:pt x="33413" y="101"/>
                    <a:pt x="30566" y="101"/>
                  </a:cubicBezTo>
                  <a:cubicBezTo>
                    <a:pt x="7412" y="101"/>
                    <a:pt x="200" y="12541"/>
                    <a:pt x="200" y="22938"/>
                  </a:cubicBezTo>
                  <a:cubicBezTo>
                    <a:pt x="200" y="29436"/>
                    <a:pt x="3236" y="34634"/>
                    <a:pt x="8361" y="38719"/>
                  </a:cubicBezTo>
                  <a:cubicBezTo>
                    <a:pt x="14434" y="43546"/>
                    <a:pt x="19748" y="44660"/>
                    <a:pt x="33413" y="47259"/>
                  </a:cubicBezTo>
                  <a:close/>
                </a:path>
              </a:pathLst>
            </a:custGeom>
            <a:solidFill>
              <a:srgbClr val="000000"/>
            </a:solidFill>
            <a:ln w="19050" cap="flat">
              <a:noFill/>
              <a:prstDash val="solid"/>
              <a:miter/>
            </a:ln>
          </p:spPr>
          <p:txBody>
            <a:bodyPr rtlCol="0" anchor="ctr"/>
            <a:lstStyle/>
            <a:p>
              <a:endParaRPr lang="en-CN"/>
            </a:p>
          </p:txBody>
        </p:sp>
        <p:sp>
          <p:nvSpPr>
            <p:cNvPr id="125" name="Freeform 124">
              <a:extLst>
                <a:ext uri="{FF2B5EF4-FFF2-40B4-BE49-F238E27FC236}">
                  <a16:creationId xmlns:a16="http://schemas.microsoft.com/office/drawing/2014/main" id="{7EE797FA-E854-45A6-37EC-67BED10A1661}"/>
                </a:ext>
              </a:extLst>
            </p:cNvPr>
            <p:cNvSpPr/>
            <p:nvPr>
              <p:custDataLst>
                <p:tags r:id="rId111"/>
              </p:custDataLst>
            </p:nvPr>
          </p:nvSpPr>
          <p:spPr>
            <a:xfrm>
              <a:off x="2908255" y="3462500"/>
              <a:ext cx="108088" cy="109584"/>
            </a:xfrm>
            <a:custGeom>
              <a:avLst/>
              <a:gdLst>
                <a:gd name="connsiteX0" fmla="*/ 84280 w 84076"/>
                <a:gd name="connsiteY0" fmla="*/ 43546 h 85219"/>
                <a:gd name="connsiteX1" fmla="*/ 42337 w 84076"/>
                <a:gd name="connsiteY1" fmla="*/ 101 h 85219"/>
                <a:gd name="connsiteX2" fmla="*/ 204 w 84076"/>
                <a:gd name="connsiteY2" fmla="*/ 43546 h 85219"/>
                <a:gd name="connsiteX3" fmla="*/ 42147 w 84076"/>
                <a:gd name="connsiteY3" fmla="*/ 85320 h 85219"/>
                <a:gd name="connsiteX4" fmla="*/ 84280 w 84076"/>
                <a:gd name="connsiteY4" fmla="*/ 43546 h 85219"/>
                <a:gd name="connsiteX5" fmla="*/ 42337 w 84076"/>
                <a:gd name="connsiteY5" fmla="*/ 80679 h 85219"/>
                <a:gd name="connsiteX6" fmla="*/ 20701 w 84076"/>
                <a:gd name="connsiteY6" fmla="*/ 68239 h 85219"/>
                <a:gd name="connsiteX7" fmla="*/ 15956 w 84076"/>
                <a:gd name="connsiteY7" fmla="*/ 42061 h 85219"/>
                <a:gd name="connsiteX8" fmla="*/ 20511 w 84076"/>
                <a:gd name="connsiteY8" fmla="*/ 16625 h 85219"/>
                <a:gd name="connsiteX9" fmla="*/ 42147 w 84076"/>
                <a:gd name="connsiteY9" fmla="*/ 4186 h 85219"/>
                <a:gd name="connsiteX10" fmla="*/ 63593 w 84076"/>
                <a:gd name="connsiteY10" fmla="*/ 16254 h 85219"/>
                <a:gd name="connsiteX11" fmla="*/ 68528 w 84076"/>
                <a:gd name="connsiteY11" fmla="*/ 42061 h 85219"/>
                <a:gd name="connsiteX12" fmla="*/ 64352 w 84076"/>
                <a:gd name="connsiteY12" fmla="*/ 66940 h 85219"/>
                <a:gd name="connsiteX13" fmla="*/ 42337 w 84076"/>
                <a:gd name="connsiteY13" fmla="*/ 8067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76" h="85219">
                  <a:moveTo>
                    <a:pt x="84280" y="43546"/>
                  </a:moveTo>
                  <a:cubicBezTo>
                    <a:pt x="84280" y="19781"/>
                    <a:pt x="65301" y="101"/>
                    <a:pt x="42337" y="101"/>
                  </a:cubicBezTo>
                  <a:cubicBezTo>
                    <a:pt x="18613" y="101"/>
                    <a:pt x="204" y="20338"/>
                    <a:pt x="204" y="43546"/>
                  </a:cubicBezTo>
                  <a:cubicBezTo>
                    <a:pt x="204" y="67497"/>
                    <a:pt x="19942" y="85320"/>
                    <a:pt x="42147" y="85320"/>
                  </a:cubicBezTo>
                  <a:cubicBezTo>
                    <a:pt x="65111" y="85320"/>
                    <a:pt x="84280" y="67125"/>
                    <a:pt x="84280" y="43546"/>
                  </a:cubicBezTo>
                  <a:close/>
                  <a:moveTo>
                    <a:pt x="42337" y="80679"/>
                  </a:moveTo>
                  <a:cubicBezTo>
                    <a:pt x="34176" y="80679"/>
                    <a:pt x="25825" y="76780"/>
                    <a:pt x="20701" y="68239"/>
                  </a:cubicBezTo>
                  <a:cubicBezTo>
                    <a:pt x="15956" y="60070"/>
                    <a:pt x="15956" y="48745"/>
                    <a:pt x="15956" y="42061"/>
                  </a:cubicBezTo>
                  <a:cubicBezTo>
                    <a:pt x="15956" y="34820"/>
                    <a:pt x="15956" y="24794"/>
                    <a:pt x="20511" y="16625"/>
                  </a:cubicBezTo>
                  <a:cubicBezTo>
                    <a:pt x="25635" y="8085"/>
                    <a:pt x="34555" y="4186"/>
                    <a:pt x="42147" y="4186"/>
                  </a:cubicBezTo>
                  <a:cubicBezTo>
                    <a:pt x="50498" y="4186"/>
                    <a:pt x="58659" y="8270"/>
                    <a:pt x="63593" y="16254"/>
                  </a:cubicBezTo>
                  <a:cubicBezTo>
                    <a:pt x="68528" y="24237"/>
                    <a:pt x="68528" y="35006"/>
                    <a:pt x="68528" y="42061"/>
                  </a:cubicBezTo>
                  <a:cubicBezTo>
                    <a:pt x="68528" y="48745"/>
                    <a:pt x="68528" y="58771"/>
                    <a:pt x="64352" y="66940"/>
                  </a:cubicBezTo>
                  <a:cubicBezTo>
                    <a:pt x="60177" y="75295"/>
                    <a:pt x="51826" y="80679"/>
                    <a:pt x="42337" y="80679"/>
                  </a:cubicBezTo>
                  <a:close/>
                </a:path>
              </a:pathLst>
            </a:custGeom>
            <a:solidFill>
              <a:srgbClr val="000000"/>
            </a:solidFill>
            <a:ln w="19050" cap="flat">
              <a:noFill/>
              <a:prstDash val="solid"/>
              <a:miter/>
            </a:ln>
          </p:spPr>
          <p:txBody>
            <a:bodyPr rtlCol="0" anchor="ctr"/>
            <a:lstStyle/>
            <a:p>
              <a:endParaRPr lang="en-CN"/>
            </a:p>
          </p:txBody>
        </p:sp>
        <p:sp>
          <p:nvSpPr>
            <p:cNvPr id="126" name="Freeform 125">
              <a:extLst>
                <a:ext uri="{FF2B5EF4-FFF2-40B4-BE49-F238E27FC236}">
                  <a16:creationId xmlns:a16="http://schemas.microsoft.com/office/drawing/2014/main" id="{DAF8851D-A4A5-CB50-439F-5F4EC52E1794}"/>
                </a:ext>
              </a:extLst>
            </p:cNvPr>
            <p:cNvSpPr/>
            <p:nvPr>
              <p:custDataLst>
                <p:tags r:id="rId112"/>
              </p:custDataLst>
            </p:nvPr>
          </p:nvSpPr>
          <p:spPr>
            <a:xfrm>
              <a:off x="3031471" y="3401142"/>
              <a:ext cx="79053" cy="168315"/>
            </a:xfrm>
            <a:custGeom>
              <a:avLst/>
              <a:gdLst>
                <a:gd name="connsiteX0" fmla="*/ 27159 w 61491"/>
                <a:gd name="connsiteY0" fmla="*/ 50973 h 130892"/>
                <a:gd name="connsiteX1" fmla="*/ 27159 w 61491"/>
                <a:gd name="connsiteY1" fmla="*/ 29436 h 130892"/>
                <a:gd name="connsiteX2" fmla="*/ 44619 w 61491"/>
                <a:gd name="connsiteY2" fmla="*/ 4186 h 130892"/>
                <a:gd name="connsiteX3" fmla="*/ 50882 w 61491"/>
                <a:gd name="connsiteY3" fmla="*/ 5485 h 130892"/>
                <a:gd name="connsiteX4" fmla="*/ 45189 w 61491"/>
                <a:gd name="connsiteY4" fmla="*/ 13283 h 130892"/>
                <a:gd name="connsiteX5" fmla="*/ 53349 w 61491"/>
                <a:gd name="connsiteY5" fmla="*/ 21267 h 130892"/>
                <a:gd name="connsiteX6" fmla="*/ 61700 w 61491"/>
                <a:gd name="connsiteY6" fmla="*/ 13098 h 130892"/>
                <a:gd name="connsiteX7" fmla="*/ 44619 w 61491"/>
                <a:gd name="connsiteY7" fmla="*/ 101 h 130892"/>
                <a:gd name="connsiteX8" fmla="*/ 15202 w 61491"/>
                <a:gd name="connsiteY8" fmla="*/ 29622 h 130892"/>
                <a:gd name="connsiteX9" fmla="*/ 15202 w 61491"/>
                <a:gd name="connsiteY9" fmla="*/ 50973 h 130892"/>
                <a:gd name="connsiteX10" fmla="*/ 209 w 61491"/>
                <a:gd name="connsiteY10" fmla="*/ 50973 h 130892"/>
                <a:gd name="connsiteX11" fmla="*/ 209 w 61491"/>
                <a:gd name="connsiteY11" fmla="*/ 56728 h 130892"/>
                <a:gd name="connsiteX12" fmla="*/ 15202 w 61491"/>
                <a:gd name="connsiteY12" fmla="*/ 56728 h 130892"/>
                <a:gd name="connsiteX13" fmla="*/ 15202 w 61491"/>
                <a:gd name="connsiteY13" fmla="*/ 116883 h 130892"/>
                <a:gd name="connsiteX14" fmla="*/ 399 w 61491"/>
                <a:gd name="connsiteY14" fmla="*/ 125238 h 130892"/>
                <a:gd name="connsiteX15" fmla="*/ 399 w 61491"/>
                <a:gd name="connsiteY15" fmla="*/ 130993 h 130892"/>
                <a:gd name="connsiteX16" fmla="*/ 22034 w 61491"/>
                <a:gd name="connsiteY16" fmla="*/ 130436 h 130892"/>
                <a:gd name="connsiteX17" fmla="*/ 46138 w 61491"/>
                <a:gd name="connsiteY17" fmla="*/ 130993 h 130892"/>
                <a:gd name="connsiteX18" fmla="*/ 46138 w 61491"/>
                <a:gd name="connsiteY18" fmla="*/ 125238 h 130892"/>
                <a:gd name="connsiteX19" fmla="*/ 42152 w 61491"/>
                <a:gd name="connsiteY19" fmla="*/ 125238 h 130892"/>
                <a:gd name="connsiteX20" fmla="*/ 27728 w 61491"/>
                <a:gd name="connsiteY20" fmla="*/ 116512 h 130892"/>
                <a:gd name="connsiteX21" fmla="*/ 27728 w 61491"/>
                <a:gd name="connsiteY21" fmla="*/ 56728 h 130892"/>
                <a:gd name="connsiteX22" fmla="*/ 49364 w 61491"/>
                <a:gd name="connsiteY22" fmla="*/ 56728 h 130892"/>
                <a:gd name="connsiteX23" fmla="*/ 49364 w 61491"/>
                <a:gd name="connsiteY23" fmla="*/ 50973 h 130892"/>
                <a:gd name="connsiteX24" fmla="*/ 27159 w 61491"/>
                <a:gd name="connsiteY24" fmla="*/ 50973 h 13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491" h="130892">
                  <a:moveTo>
                    <a:pt x="27159" y="50973"/>
                  </a:moveTo>
                  <a:lnTo>
                    <a:pt x="27159" y="29436"/>
                  </a:lnTo>
                  <a:cubicBezTo>
                    <a:pt x="27159" y="13098"/>
                    <a:pt x="36269" y="4186"/>
                    <a:pt x="44619" y="4186"/>
                  </a:cubicBezTo>
                  <a:cubicBezTo>
                    <a:pt x="45189" y="4186"/>
                    <a:pt x="48035" y="4186"/>
                    <a:pt x="50882" y="5485"/>
                  </a:cubicBezTo>
                  <a:cubicBezTo>
                    <a:pt x="48605" y="6228"/>
                    <a:pt x="45189" y="8642"/>
                    <a:pt x="45189" y="13283"/>
                  </a:cubicBezTo>
                  <a:cubicBezTo>
                    <a:pt x="45189" y="17553"/>
                    <a:pt x="48225" y="21267"/>
                    <a:pt x="53349" y="21267"/>
                  </a:cubicBezTo>
                  <a:cubicBezTo>
                    <a:pt x="58853" y="21267"/>
                    <a:pt x="61700" y="17553"/>
                    <a:pt x="61700" y="13098"/>
                  </a:cubicBezTo>
                  <a:cubicBezTo>
                    <a:pt x="61700" y="6228"/>
                    <a:pt x="54678" y="101"/>
                    <a:pt x="44619" y="101"/>
                  </a:cubicBezTo>
                  <a:cubicBezTo>
                    <a:pt x="31334" y="101"/>
                    <a:pt x="15202" y="9941"/>
                    <a:pt x="15202" y="29622"/>
                  </a:cubicBezTo>
                  <a:lnTo>
                    <a:pt x="15202" y="50973"/>
                  </a:lnTo>
                  <a:lnTo>
                    <a:pt x="209" y="50973"/>
                  </a:lnTo>
                  <a:lnTo>
                    <a:pt x="209" y="56728"/>
                  </a:lnTo>
                  <a:lnTo>
                    <a:pt x="15202" y="56728"/>
                  </a:lnTo>
                  <a:lnTo>
                    <a:pt x="15202" y="116883"/>
                  </a:lnTo>
                  <a:cubicBezTo>
                    <a:pt x="15202" y="125238"/>
                    <a:pt x="13114" y="125238"/>
                    <a:pt x="399" y="125238"/>
                  </a:cubicBezTo>
                  <a:lnTo>
                    <a:pt x="399" y="130993"/>
                  </a:lnTo>
                  <a:cubicBezTo>
                    <a:pt x="7800" y="130808"/>
                    <a:pt x="16720" y="130436"/>
                    <a:pt x="22034" y="130436"/>
                  </a:cubicBezTo>
                  <a:cubicBezTo>
                    <a:pt x="29626" y="130436"/>
                    <a:pt x="38546" y="130436"/>
                    <a:pt x="46138" y="130993"/>
                  </a:cubicBezTo>
                  <a:lnTo>
                    <a:pt x="46138" y="125238"/>
                  </a:lnTo>
                  <a:lnTo>
                    <a:pt x="42152" y="125238"/>
                  </a:lnTo>
                  <a:cubicBezTo>
                    <a:pt x="28108" y="125238"/>
                    <a:pt x="27728" y="123195"/>
                    <a:pt x="27728" y="116512"/>
                  </a:cubicBezTo>
                  <a:lnTo>
                    <a:pt x="27728" y="56728"/>
                  </a:lnTo>
                  <a:lnTo>
                    <a:pt x="49364" y="56728"/>
                  </a:lnTo>
                  <a:lnTo>
                    <a:pt x="49364" y="50973"/>
                  </a:lnTo>
                  <a:lnTo>
                    <a:pt x="27159" y="50973"/>
                  </a:lnTo>
                  <a:close/>
                </a:path>
              </a:pathLst>
            </a:custGeom>
            <a:solidFill>
              <a:srgbClr val="000000"/>
            </a:solidFill>
            <a:ln w="19050" cap="flat">
              <a:noFill/>
              <a:prstDash val="solid"/>
              <a:miter/>
            </a:ln>
          </p:spPr>
          <p:txBody>
            <a:bodyPr rtlCol="0" anchor="ctr"/>
            <a:lstStyle/>
            <a:p>
              <a:endParaRPr lang="en-CN"/>
            </a:p>
          </p:txBody>
        </p:sp>
        <p:sp>
          <p:nvSpPr>
            <p:cNvPr id="127" name="Freeform 126">
              <a:extLst>
                <a:ext uri="{FF2B5EF4-FFF2-40B4-BE49-F238E27FC236}">
                  <a16:creationId xmlns:a16="http://schemas.microsoft.com/office/drawing/2014/main" id="{C0129ADD-882E-D480-C5AC-949B45B42B83}"/>
                </a:ext>
              </a:extLst>
            </p:cNvPr>
            <p:cNvSpPr/>
            <p:nvPr>
              <p:custDataLst>
                <p:tags r:id="rId113"/>
              </p:custDataLst>
            </p:nvPr>
          </p:nvSpPr>
          <p:spPr>
            <a:xfrm>
              <a:off x="3102608" y="3422629"/>
              <a:ext cx="76369" cy="149453"/>
            </a:xfrm>
            <a:custGeom>
              <a:avLst/>
              <a:gdLst>
                <a:gd name="connsiteX0" fmla="*/ 29439 w 59403"/>
                <a:gd name="connsiteY0" fmla="*/ 40019 h 116224"/>
                <a:gd name="connsiteX1" fmla="*/ 56579 w 59403"/>
                <a:gd name="connsiteY1" fmla="*/ 40019 h 116224"/>
                <a:gd name="connsiteX2" fmla="*/ 56579 w 59403"/>
                <a:gd name="connsiteY2" fmla="*/ 34263 h 116224"/>
                <a:gd name="connsiteX3" fmla="*/ 29439 w 59403"/>
                <a:gd name="connsiteY3" fmla="*/ 34263 h 116224"/>
                <a:gd name="connsiteX4" fmla="*/ 29439 w 59403"/>
                <a:gd name="connsiteY4" fmla="*/ 101 h 116224"/>
                <a:gd name="connsiteX5" fmla="*/ 24695 w 59403"/>
                <a:gd name="connsiteY5" fmla="*/ 101 h 116224"/>
                <a:gd name="connsiteX6" fmla="*/ 212 w 59403"/>
                <a:gd name="connsiteY6" fmla="*/ 35934 h 116224"/>
                <a:gd name="connsiteX7" fmla="*/ 212 w 59403"/>
                <a:gd name="connsiteY7" fmla="*/ 40019 h 116224"/>
                <a:gd name="connsiteX8" fmla="*/ 16344 w 59403"/>
                <a:gd name="connsiteY8" fmla="*/ 40019 h 116224"/>
                <a:gd name="connsiteX9" fmla="*/ 16344 w 59403"/>
                <a:gd name="connsiteY9" fmla="*/ 91261 h 116224"/>
                <a:gd name="connsiteX10" fmla="*/ 40827 w 59403"/>
                <a:gd name="connsiteY10" fmla="*/ 116326 h 116224"/>
                <a:gd name="connsiteX11" fmla="*/ 59616 w 59403"/>
                <a:gd name="connsiteY11" fmla="*/ 91261 h 116224"/>
                <a:gd name="connsiteX12" fmla="*/ 59616 w 59403"/>
                <a:gd name="connsiteY12" fmla="*/ 80679 h 116224"/>
                <a:gd name="connsiteX13" fmla="*/ 54871 w 59403"/>
                <a:gd name="connsiteY13" fmla="*/ 80679 h 116224"/>
                <a:gd name="connsiteX14" fmla="*/ 54871 w 59403"/>
                <a:gd name="connsiteY14" fmla="*/ 90890 h 116224"/>
                <a:gd name="connsiteX15" fmla="*/ 42155 w 59403"/>
                <a:gd name="connsiteY15" fmla="*/ 111684 h 116224"/>
                <a:gd name="connsiteX16" fmla="*/ 29439 w 59403"/>
                <a:gd name="connsiteY16" fmla="*/ 91633 h 116224"/>
                <a:gd name="connsiteX17" fmla="*/ 29439 w 59403"/>
                <a:gd name="connsiteY17" fmla="*/ 40019 h 1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03" h="116224">
                  <a:moveTo>
                    <a:pt x="29439" y="40019"/>
                  </a:moveTo>
                  <a:lnTo>
                    <a:pt x="56579" y="40019"/>
                  </a:lnTo>
                  <a:lnTo>
                    <a:pt x="56579" y="34263"/>
                  </a:lnTo>
                  <a:lnTo>
                    <a:pt x="29439" y="34263"/>
                  </a:lnTo>
                  <a:lnTo>
                    <a:pt x="29439" y="101"/>
                  </a:lnTo>
                  <a:lnTo>
                    <a:pt x="24695" y="101"/>
                  </a:lnTo>
                  <a:cubicBezTo>
                    <a:pt x="24505" y="15326"/>
                    <a:pt x="18811" y="35191"/>
                    <a:pt x="212" y="35934"/>
                  </a:cubicBezTo>
                  <a:lnTo>
                    <a:pt x="212" y="40019"/>
                  </a:lnTo>
                  <a:lnTo>
                    <a:pt x="16344" y="40019"/>
                  </a:lnTo>
                  <a:lnTo>
                    <a:pt x="16344" y="91261"/>
                  </a:lnTo>
                  <a:cubicBezTo>
                    <a:pt x="16344" y="114098"/>
                    <a:pt x="33994" y="116326"/>
                    <a:pt x="40827" y="116326"/>
                  </a:cubicBezTo>
                  <a:cubicBezTo>
                    <a:pt x="54301" y="116326"/>
                    <a:pt x="59616" y="103144"/>
                    <a:pt x="59616" y="91261"/>
                  </a:cubicBezTo>
                  <a:lnTo>
                    <a:pt x="59616" y="80679"/>
                  </a:lnTo>
                  <a:lnTo>
                    <a:pt x="54871" y="80679"/>
                  </a:lnTo>
                  <a:lnTo>
                    <a:pt x="54871" y="90890"/>
                  </a:lnTo>
                  <a:cubicBezTo>
                    <a:pt x="54871" y="104629"/>
                    <a:pt x="49177" y="111684"/>
                    <a:pt x="42155" y="111684"/>
                  </a:cubicBezTo>
                  <a:cubicBezTo>
                    <a:pt x="29439" y="111684"/>
                    <a:pt x="29439" y="94789"/>
                    <a:pt x="29439" y="91633"/>
                  </a:cubicBezTo>
                  <a:lnTo>
                    <a:pt x="29439" y="40019"/>
                  </a:lnTo>
                  <a:close/>
                </a:path>
              </a:pathLst>
            </a:custGeom>
            <a:solidFill>
              <a:srgbClr val="000000"/>
            </a:solidFill>
            <a:ln w="19050" cap="flat">
              <a:noFill/>
              <a:prstDash val="solid"/>
              <a:miter/>
            </a:ln>
          </p:spPr>
          <p:txBody>
            <a:bodyPr rtlCol="0" anchor="ctr"/>
            <a:lstStyle/>
            <a:p>
              <a:endParaRPr lang="en-CN"/>
            </a:p>
          </p:txBody>
        </p:sp>
        <p:sp>
          <p:nvSpPr>
            <p:cNvPr id="128" name="Freeform 127">
              <a:extLst>
                <a:ext uri="{FF2B5EF4-FFF2-40B4-BE49-F238E27FC236}">
                  <a16:creationId xmlns:a16="http://schemas.microsoft.com/office/drawing/2014/main" id="{C9CF0AA0-B2F9-EF73-E453-BE5FC2F4915E}"/>
                </a:ext>
              </a:extLst>
            </p:cNvPr>
            <p:cNvSpPr/>
            <p:nvPr>
              <p:custDataLst>
                <p:tags r:id="rId114"/>
              </p:custDataLst>
            </p:nvPr>
          </p:nvSpPr>
          <p:spPr>
            <a:xfrm>
              <a:off x="3200667" y="3463933"/>
              <a:ext cx="190557" cy="105524"/>
            </a:xfrm>
            <a:custGeom>
              <a:avLst/>
              <a:gdLst>
                <a:gd name="connsiteX0" fmla="*/ 15019 w 148224"/>
                <a:gd name="connsiteY0" fmla="*/ 18296 h 82062"/>
                <a:gd name="connsiteX1" fmla="*/ 15019 w 148224"/>
                <a:gd name="connsiteY1" fmla="*/ 68054 h 82062"/>
                <a:gd name="connsiteX2" fmla="*/ 216 w 148224"/>
                <a:gd name="connsiteY2" fmla="*/ 76408 h 82062"/>
                <a:gd name="connsiteX3" fmla="*/ 216 w 148224"/>
                <a:gd name="connsiteY3" fmla="*/ 82164 h 82062"/>
                <a:gd name="connsiteX4" fmla="*/ 21662 w 148224"/>
                <a:gd name="connsiteY4" fmla="*/ 81607 h 82062"/>
                <a:gd name="connsiteX5" fmla="*/ 42918 w 148224"/>
                <a:gd name="connsiteY5" fmla="*/ 82164 h 82062"/>
                <a:gd name="connsiteX6" fmla="*/ 42918 w 148224"/>
                <a:gd name="connsiteY6" fmla="*/ 76408 h 82062"/>
                <a:gd name="connsiteX7" fmla="*/ 28115 w 148224"/>
                <a:gd name="connsiteY7" fmla="*/ 68054 h 82062"/>
                <a:gd name="connsiteX8" fmla="*/ 28115 w 148224"/>
                <a:gd name="connsiteY8" fmla="*/ 33892 h 82062"/>
                <a:gd name="connsiteX9" fmla="*/ 53736 w 148224"/>
                <a:gd name="connsiteY9" fmla="*/ 4186 h 82062"/>
                <a:gd name="connsiteX10" fmla="*/ 67780 w 148224"/>
                <a:gd name="connsiteY10" fmla="*/ 24794 h 82062"/>
                <a:gd name="connsiteX11" fmla="*/ 67780 w 148224"/>
                <a:gd name="connsiteY11" fmla="*/ 68054 h 82062"/>
                <a:gd name="connsiteX12" fmla="*/ 52977 w 148224"/>
                <a:gd name="connsiteY12" fmla="*/ 76408 h 82062"/>
                <a:gd name="connsiteX13" fmla="*/ 52977 w 148224"/>
                <a:gd name="connsiteY13" fmla="*/ 82164 h 82062"/>
                <a:gd name="connsiteX14" fmla="*/ 74423 w 148224"/>
                <a:gd name="connsiteY14" fmla="*/ 81607 h 82062"/>
                <a:gd name="connsiteX15" fmla="*/ 95679 w 148224"/>
                <a:gd name="connsiteY15" fmla="*/ 82164 h 82062"/>
                <a:gd name="connsiteX16" fmla="*/ 95679 w 148224"/>
                <a:gd name="connsiteY16" fmla="*/ 76408 h 82062"/>
                <a:gd name="connsiteX17" fmla="*/ 80876 w 148224"/>
                <a:gd name="connsiteY17" fmla="*/ 68054 h 82062"/>
                <a:gd name="connsiteX18" fmla="*/ 80876 w 148224"/>
                <a:gd name="connsiteY18" fmla="*/ 33892 h 82062"/>
                <a:gd name="connsiteX19" fmla="*/ 106497 w 148224"/>
                <a:gd name="connsiteY19" fmla="*/ 4186 h 82062"/>
                <a:gd name="connsiteX20" fmla="*/ 120541 w 148224"/>
                <a:gd name="connsiteY20" fmla="*/ 24794 h 82062"/>
                <a:gd name="connsiteX21" fmla="*/ 120541 w 148224"/>
                <a:gd name="connsiteY21" fmla="*/ 68054 h 82062"/>
                <a:gd name="connsiteX22" fmla="*/ 105738 w 148224"/>
                <a:gd name="connsiteY22" fmla="*/ 76408 h 82062"/>
                <a:gd name="connsiteX23" fmla="*/ 105738 w 148224"/>
                <a:gd name="connsiteY23" fmla="*/ 82164 h 82062"/>
                <a:gd name="connsiteX24" fmla="*/ 127184 w 148224"/>
                <a:gd name="connsiteY24" fmla="*/ 81607 h 82062"/>
                <a:gd name="connsiteX25" fmla="*/ 148440 w 148224"/>
                <a:gd name="connsiteY25" fmla="*/ 82164 h 82062"/>
                <a:gd name="connsiteX26" fmla="*/ 148440 w 148224"/>
                <a:gd name="connsiteY26" fmla="*/ 76408 h 82062"/>
                <a:gd name="connsiteX27" fmla="*/ 133637 w 148224"/>
                <a:gd name="connsiteY27" fmla="*/ 70839 h 82062"/>
                <a:gd name="connsiteX28" fmla="*/ 133637 w 148224"/>
                <a:gd name="connsiteY28" fmla="*/ 35377 h 82062"/>
                <a:gd name="connsiteX29" fmla="*/ 127753 w 148224"/>
                <a:gd name="connsiteY29" fmla="*/ 6971 h 82062"/>
                <a:gd name="connsiteX30" fmla="*/ 107826 w 148224"/>
                <a:gd name="connsiteY30" fmla="*/ 101 h 82062"/>
                <a:gd name="connsiteX31" fmla="*/ 80306 w 148224"/>
                <a:gd name="connsiteY31" fmla="*/ 18296 h 82062"/>
                <a:gd name="connsiteX32" fmla="*/ 55065 w 148224"/>
                <a:gd name="connsiteY32" fmla="*/ 101 h 82062"/>
                <a:gd name="connsiteX33" fmla="*/ 26976 w 148224"/>
                <a:gd name="connsiteY33" fmla="*/ 19596 h 82062"/>
                <a:gd name="connsiteX34" fmla="*/ 26976 w 148224"/>
                <a:gd name="connsiteY34" fmla="*/ 101 h 82062"/>
                <a:gd name="connsiteX35" fmla="*/ 216 w 148224"/>
                <a:gd name="connsiteY35" fmla="*/ 2143 h 82062"/>
                <a:gd name="connsiteX36" fmla="*/ 216 w 148224"/>
                <a:gd name="connsiteY36" fmla="*/ 7899 h 82062"/>
                <a:gd name="connsiteX37" fmla="*/ 15019 w 148224"/>
                <a:gd name="connsiteY37" fmla="*/ 18296 h 8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224" h="82062">
                  <a:moveTo>
                    <a:pt x="15019" y="18296"/>
                  </a:moveTo>
                  <a:lnTo>
                    <a:pt x="15019" y="68054"/>
                  </a:lnTo>
                  <a:cubicBezTo>
                    <a:pt x="15019" y="76408"/>
                    <a:pt x="12931" y="76408"/>
                    <a:pt x="216" y="76408"/>
                  </a:cubicBezTo>
                  <a:lnTo>
                    <a:pt x="216" y="82164"/>
                  </a:lnTo>
                  <a:cubicBezTo>
                    <a:pt x="6858" y="81978"/>
                    <a:pt x="16537" y="81607"/>
                    <a:pt x="21662" y="81607"/>
                  </a:cubicBezTo>
                  <a:cubicBezTo>
                    <a:pt x="26596" y="81607"/>
                    <a:pt x="36465" y="81978"/>
                    <a:pt x="42918" y="82164"/>
                  </a:cubicBezTo>
                  <a:lnTo>
                    <a:pt x="42918" y="76408"/>
                  </a:lnTo>
                  <a:cubicBezTo>
                    <a:pt x="30202" y="76408"/>
                    <a:pt x="28115" y="76408"/>
                    <a:pt x="28115" y="68054"/>
                  </a:cubicBezTo>
                  <a:lnTo>
                    <a:pt x="28115" y="33892"/>
                  </a:lnTo>
                  <a:cubicBezTo>
                    <a:pt x="28115" y="14583"/>
                    <a:pt x="41590" y="4186"/>
                    <a:pt x="53736" y="4186"/>
                  </a:cubicBezTo>
                  <a:cubicBezTo>
                    <a:pt x="65693" y="4186"/>
                    <a:pt x="67780" y="14212"/>
                    <a:pt x="67780" y="24794"/>
                  </a:cubicBezTo>
                  <a:lnTo>
                    <a:pt x="67780" y="68054"/>
                  </a:lnTo>
                  <a:cubicBezTo>
                    <a:pt x="67780" y="76408"/>
                    <a:pt x="65693" y="76408"/>
                    <a:pt x="52977" y="76408"/>
                  </a:cubicBezTo>
                  <a:lnTo>
                    <a:pt x="52977" y="82164"/>
                  </a:lnTo>
                  <a:cubicBezTo>
                    <a:pt x="59619" y="81978"/>
                    <a:pt x="69299" y="81607"/>
                    <a:pt x="74423" y="81607"/>
                  </a:cubicBezTo>
                  <a:cubicBezTo>
                    <a:pt x="79357" y="81607"/>
                    <a:pt x="89226" y="81978"/>
                    <a:pt x="95679" y="82164"/>
                  </a:cubicBezTo>
                  <a:lnTo>
                    <a:pt x="95679" y="76408"/>
                  </a:lnTo>
                  <a:cubicBezTo>
                    <a:pt x="82963" y="76408"/>
                    <a:pt x="80876" y="76408"/>
                    <a:pt x="80876" y="68054"/>
                  </a:cubicBezTo>
                  <a:lnTo>
                    <a:pt x="80876" y="33892"/>
                  </a:lnTo>
                  <a:cubicBezTo>
                    <a:pt x="80876" y="14583"/>
                    <a:pt x="94351" y="4186"/>
                    <a:pt x="106497" y="4186"/>
                  </a:cubicBezTo>
                  <a:cubicBezTo>
                    <a:pt x="118454" y="4186"/>
                    <a:pt x="120541" y="14212"/>
                    <a:pt x="120541" y="24794"/>
                  </a:cubicBezTo>
                  <a:lnTo>
                    <a:pt x="120541" y="68054"/>
                  </a:lnTo>
                  <a:cubicBezTo>
                    <a:pt x="120541" y="76408"/>
                    <a:pt x="118454" y="76408"/>
                    <a:pt x="105738" y="76408"/>
                  </a:cubicBezTo>
                  <a:lnTo>
                    <a:pt x="105738" y="82164"/>
                  </a:lnTo>
                  <a:cubicBezTo>
                    <a:pt x="112381" y="81978"/>
                    <a:pt x="122060" y="81607"/>
                    <a:pt x="127184" y="81607"/>
                  </a:cubicBezTo>
                  <a:cubicBezTo>
                    <a:pt x="132119" y="81607"/>
                    <a:pt x="141988" y="81978"/>
                    <a:pt x="148440" y="82164"/>
                  </a:cubicBezTo>
                  <a:lnTo>
                    <a:pt x="148440" y="76408"/>
                  </a:lnTo>
                  <a:cubicBezTo>
                    <a:pt x="138571" y="76408"/>
                    <a:pt x="133827" y="76408"/>
                    <a:pt x="133637" y="70839"/>
                  </a:cubicBezTo>
                  <a:lnTo>
                    <a:pt x="133637" y="35377"/>
                  </a:lnTo>
                  <a:cubicBezTo>
                    <a:pt x="133637" y="19410"/>
                    <a:pt x="133637" y="13655"/>
                    <a:pt x="127753" y="6971"/>
                  </a:cubicBezTo>
                  <a:cubicBezTo>
                    <a:pt x="125096" y="3814"/>
                    <a:pt x="118833" y="101"/>
                    <a:pt x="107826" y="101"/>
                  </a:cubicBezTo>
                  <a:cubicBezTo>
                    <a:pt x="91883" y="101"/>
                    <a:pt x="83533" y="11241"/>
                    <a:pt x="80306" y="18296"/>
                  </a:cubicBezTo>
                  <a:cubicBezTo>
                    <a:pt x="77649" y="2143"/>
                    <a:pt x="63605" y="101"/>
                    <a:pt x="55065" y="101"/>
                  </a:cubicBezTo>
                  <a:cubicBezTo>
                    <a:pt x="41210" y="101"/>
                    <a:pt x="32290" y="8085"/>
                    <a:pt x="26976" y="19596"/>
                  </a:cubicBezTo>
                  <a:lnTo>
                    <a:pt x="26976" y="101"/>
                  </a:lnTo>
                  <a:lnTo>
                    <a:pt x="216" y="2143"/>
                  </a:lnTo>
                  <a:lnTo>
                    <a:pt x="216" y="7899"/>
                  </a:lnTo>
                  <a:cubicBezTo>
                    <a:pt x="13501" y="7899"/>
                    <a:pt x="15019" y="9199"/>
                    <a:pt x="15019" y="18296"/>
                  </a:cubicBezTo>
                  <a:close/>
                </a:path>
              </a:pathLst>
            </a:custGeom>
            <a:solidFill>
              <a:srgbClr val="000000"/>
            </a:solidFill>
            <a:ln w="19050" cap="flat">
              <a:noFill/>
              <a:prstDash val="solid"/>
              <a:miter/>
            </a:ln>
          </p:spPr>
          <p:txBody>
            <a:bodyPr rtlCol="0" anchor="ctr"/>
            <a:lstStyle/>
            <a:p>
              <a:endParaRPr lang="en-CN"/>
            </a:p>
          </p:txBody>
        </p:sp>
        <p:sp>
          <p:nvSpPr>
            <p:cNvPr id="129" name="Freeform 128">
              <a:extLst>
                <a:ext uri="{FF2B5EF4-FFF2-40B4-BE49-F238E27FC236}">
                  <a16:creationId xmlns:a16="http://schemas.microsoft.com/office/drawing/2014/main" id="{DE2D8DA4-28FC-62C0-A305-43F0D35D2200}"/>
                </a:ext>
              </a:extLst>
            </p:cNvPr>
            <p:cNvSpPr/>
            <p:nvPr>
              <p:custDataLst>
                <p:tags r:id="rId115"/>
              </p:custDataLst>
            </p:nvPr>
          </p:nvSpPr>
          <p:spPr>
            <a:xfrm>
              <a:off x="3406433" y="3462500"/>
              <a:ext cx="110040" cy="109584"/>
            </a:xfrm>
            <a:custGeom>
              <a:avLst/>
              <a:gdLst>
                <a:gd name="connsiteX0" fmla="*/ 55452 w 85594"/>
                <a:gd name="connsiteY0" fmla="*/ 69168 h 85219"/>
                <a:gd name="connsiteX1" fmla="*/ 70256 w 85594"/>
                <a:gd name="connsiteY1" fmla="*/ 84392 h 85219"/>
                <a:gd name="connsiteX2" fmla="*/ 85819 w 85594"/>
                <a:gd name="connsiteY2" fmla="*/ 66754 h 85219"/>
                <a:gd name="connsiteX3" fmla="*/ 85819 w 85594"/>
                <a:gd name="connsiteY3" fmla="*/ 56357 h 85219"/>
                <a:gd name="connsiteX4" fmla="*/ 81074 w 85594"/>
                <a:gd name="connsiteY4" fmla="*/ 56357 h 85219"/>
                <a:gd name="connsiteX5" fmla="*/ 81074 w 85594"/>
                <a:gd name="connsiteY5" fmla="*/ 66754 h 85219"/>
                <a:gd name="connsiteX6" fmla="*/ 74241 w 85594"/>
                <a:gd name="connsiteY6" fmla="*/ 78636 h 85219"/>
                <a:gd name="connsiteX7" fmla="*/ 67219 w 85594"/>
                <a:gd name="connsiteY7" fmla="*/ 69353 h 85219"/>
                <a:gd name="connsiteX8" fmla="*/ 67219 w 85594"/>
                <a:gd name="connsiteY8" fmla="*/ 32221 h 85219"/>
                <a:gd name="connsiteX9" fmla="*/ 60387 w 85594"/>
                <a:gd name="connsiteY9" fmla="*/ 10313 h 85219"/>
                <a:gd name="connsiteX10" fmla="*/ 34386 w 85594"/>
                <a:gd name="connsiteY10" fmla="*/ 101 h 85219"/>
                <a:gd name="connsiteX11" fmla="*/ 5728 w 85594"/>
                <a:gd name="connsiteY11" fmla="*/ 21081 h 85219"/>
                <a:gd name="connsiteX12" fmla="*/ 14458 w 85594"/>
                <a:gd name="connsiteY12" fmla="*/ 29807 h 85219"/>
                <a:gd name="connsiteX13" fmla="*/ 23188 w 85594"/>
                <a:gd name="connsiteY13" fmla="*/ 21267 h 85219"/>
                <a:gd name="connsiteX14" fmla="*/ 13509 w 85594"/>
                <a:gd name="connsiteY14" fmla="*/ 12726 h 85219"/>
                <a:gd name="connsiteX15" fmla="*/ 34006 w 85594"/>
                <a:gd name="connsiteY15" fmla="*/ 4186 h 85219"/>
                <a:gd name="connsiteX16" fmla="*/ 54124 w 85594"/>
                <a:gd name="connsiteY16" fmla="*/ 27951 h 85219"/>
                <a:gd name="connsiteX17" fmla="*/ 54124 w 85594"/>
                <a:gd name="connsiteY17" fmla="*/ 34820 h 85219"/>
                <a:gd name="connsiteX18" fmla="*/ 19203 w 85594"/>
                <a:gd name="connsiteY18" fmla="*/ 41504 h 85219"/>
                <a:gd name="connsiteX19" fmla="*/ 224 w 85594"/>
                <a:gd name="connsiteY19" fmla="*/ 65640 h 85219"/>
                <a:gd name="connsiteX20" fmla="*/ 30590 w 85594"/>
                <a:gd name="connsiteY20" fmla="*/ 85320 h 85219"/>
                <a:gd name="connsiteX21" fmla="*/ 55452 w 85594"/>
                <a:gd name="connsiteY21" fmla="*/ 69168 h 85219"/>
                <a:gd name="connsiteX22" fmla="*/ 54124 w 85594"/>
                <a:gd name="connsiteY22" fmla="*/ 38719 h 85219"/>
                <a:gd name="connsiteX23" fmla="*/ 54124 w 85594"/>
                <a:gd name="connsiteY23" fmla="*/ 57285 h 85219"/>
                <a:gd name="connsiteX24" fmla="*/ 31919 w 85594"/>
                <a:gd name="connsiteY24" fmla="*/ 81236 h 85219"/>
                <a:gd name="connsiteX25" fmla="*/ 14838 w 85594"/>
                <a:gd name="connsiteY25" fmla="*/ 65454 h 85219"/>
                <a:gd name="connsiteX26" fmla="*/ 54124 w 85594"/>
                <a:gd name="connsiteY26" fmla="*/ 38719 h 8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594" h="85219">
                  <a:moveTo>
                    <a:pt x="55452" y="69168"/>
                  </a:moveTo>
                  <a:cubicBezTo>
                    <a:pt x="56212" y="76594"/>
                    <a:pt x="61336" y="84392"/>
                    <a:pt x="70256" y="84392"/>
                  </a:cubicBezTo>
                  <a:cubicBezTo>
                    <a:pt x="74241" y="84392"/>
                    <a:pt x="85819" y="81793"/>
                    <a:pt x="85819" y="66754"/>
                  </a:cubicBezTo>
                  <a:lnTo>
                    <a:pt x="85819" y="56357"/>
                  </a:lnTo>
                  <a:lnTo>
                    <a:pt x="81074" y="56357"/>
                  </a:lnTo>
                  <a:lnTo>
                    <a:pt x="81074" y="66754"/>
                  </a:lnTo>
                  <a:cubicBezTo>
                    <a:pt x="81074" y="77522"/>
                    <a:pt x="76329" y="78636"/>
                    <a:pt x="74241" y="78636"/>
                  </a:cubicBezTo>
                  <a:cubicBezTo>
                    <a:pt x="67978" y="78636"/>
                    <a:pt x="67219" y="70282"/>
                    <a:pt x="67219" y="69353"/>
                  </a:cubicBezTo>
                  <a:lnTo>
                    <a:pt x="67219" y="32221"/>
                  </a:lnTo>
                  <a:cubicBezTo>
                    <a:pt x="67219" y="24423"/>
                    <a:pt x="67219" y="17182"/>
                    <a:pt x="60387" y="10313"/>
                  </a:cubicBezTo>
                  <a:cubicBezTo>
                    <a:pt x="52985" y="3072"/>
                    <a:pt x="43496" y="101"/>
                    <a:pt x="34386" y="101"/>
                  </a:cubicBezTo>
                  <a:cubicBezTo>
                    <a:pt x="18823" y="101"/>
                    <a:pt x="5728" y="8827"/>
                    <a:pt x="5728" y="21081"/>
                  </a:cubicBezTo>
                  <a:cubicBezTo>
                    <a:pt x="5728" y="26651"/>
                    <a:pt x="9524" y="29807"/>
                    <a:pt x="14458" y="29807"/>
                  </a:cubicBezTo>
                  <a:cubicBezTo>
                    <a:pt x="19772" y="29807"/>
                    <a:pt x="23188" y="26094"/>
                    <a:pt x="23188" y="21267"/>
                  </a:cubicBezTo>
                  <a:cubicBezTo>
                    <a:pt x="23188" y="19039"/>
                    <a:pt x="22239" y="12912"/>
                    <a:pt x="13509" y="12726"/>
                  </a:cubicBezTo>
                  <a:cubicBezTo>
                    <a:pt x="18633" y="6228"/>
                    <a:pt x="27933" y="4186"/>
                    <a:pt x="34006" y="4186"/>
                  </a:cubicBezTo>
                  <a:cubicBezTo>
                    <a:pt x="43306" y="4186"/>
                    <a:pt x="54124" y="11427"/>
                    <a:pt x="54124" y="27951"/>
                  </a:cubicBezTo>
                  <a:lnTo>
                    <a:pt x="54124" y="34820"/>
                  </a:lnTo>
                  <a:cubicBezTo>
                    <a:pt x="44445" y="35377"/>
                    <a:pt x="31159" y="35934"/>
                    <a:pt x="19203" y="41504"/>
                  </a:cubicBezTo>
                  <a:cubicBezTo>
                    <a:pt x="4969" y="47816"/>
                    <a:pt x="224" y="57471"/>
                    <a:pt x="224" y="65640"/>
                  </a:cubicBezTo>
                  <a:cubicBezTo>
                    <a:pt x="224" y="80679"/>
                    <a:pt x="18633" y="85320"/>
                    <a:pt x="30590" y="85320"/>
                  </a:cubicBezTo>
                  <a:cubicBezTo>
                    <a:pt x="43116" y="85320"/>
                    <a:pt x="51846" y="77894"/>
                    <a:pt x="55452" y="69168"/>
                  </a:cubicBezTo>
                  <a:close/>
                  <a:moveTo>
                    <a:pt x="54124" y="38719"/>
                  </a:moveTo>
                  <a:lnTo>
                    <a:pt x="54124" y="57285"/>
                  </a:lnTo>
                  <a:cubicBezTo>
                    <a:pt x="54124" y="74923"/>
                    <a:pt x="40459" y="81236"/>
                    <a:pt x="31919" y="81236"/>
                  </a:cubicBezTo>
                  <a:cubicBezTo>
                    <a:pt x="22619" y="81236"/>
                    <a:pt x="14838" y="74738"/>
                    <a:pt x="14838" y="65454"/>
                  </a:cubicBezTo>
                  <a:cubicBezTo>
                    <a:pt x="14838" y="55243"/>
                    <a:pt x="22809" y="39833"/>
                    <a:pt x="54124" y="38719"/>
                  </a:cubicBezTo>
                  <a:close/>
                </a:path>
              </a:pathLst>
            </a:custGeom>
            <a:solidFill>
              <a:srgbClr val="000000"/>
            </a:solidFill>
            <a:ln w="19050" cap="flat">
              <a:noFill/>
              <a:prstDash val="solid"/>
              <a:miter/>
            </a:ln>
          </p:spPr>
          <p:txBody>
            <a:bodyPr rtlCol="0" anchor="ctr"/>
            <a:lstStyle/>
            <a:p>
              <a:endParaRPr lang="en-CN"/>
            </a:p>
          </p:txBody>
        </p:sp>
        <p:sp>
          <p:nvSpPr>
            <p:cNvPr id="130" name="Freeform 129">
              <a:extLst>
                <a:ext uri="{FF2B5EF4-FFF2-40B4-BE49-F238E27FC236}">
                  <a16:creationId xmlns:a16="http://schemas.microsoft.com/office/drawing/2014/main" id="{602A01A5-2D9D-4C94-2F1A-60FB7C40D4F1}"/>
                </a:ext>
              </a:extLst>
            </p:cNvPr>
            <p:cNvSpPr/>
            <p:nvPr>
              <p:custDataLst>
                <p:tags r:id="rId116"/>
              </p:custDataLst>
            </p:nvPr>
          </p:nvSpPr>
          <p:spPr>
            <a:xfrm>
              <a:off x="3521110" y="3466558"/>
              <a:ext cx="122972" cy="102898"/>
            </a:xfrm>
            <a:custGeom>
              <a:avLst/>
              <a:gdLst>
                <a:gd name="connsiteX0" fmla="*/ 52421 w 95653"/>
                <a:gd name="connsiteY0" fmla="*/ 36491 h 80020"/>
                <a:gd name="connsiteX1" fmla="*/ 69881 w 95653"/>
                <a:gd name="connsiteY1" fmla="*/ 15511 h 80020"/>
                <a:gd name="connsiteX2" fmla="*/ 92466 w 95653"/>
                <a:gd name="connsiteY2" fmla="*/ 5857 h 80020"/>
                <a:gd name="connsiteX3" fmla="*/ 92466 w 95653"/>
                <a:gd name="connsiteY3" fmla="*/ 101 h 80020"/>
                <a:gd name="connsiteX4" fmla="*/ 76903 w 95653"/>
                <a:gd name="connsiteY4" fmla="*/ 658 h 80020"/>
                <a:gd name="connsiteX5" fmla="*/ 58684 w 95653"/>
                <a:gd name="connsiteY5" fmla="*/ 101 h 80020"/>
                <a:gd name="connsiteX6" fmla="*/ 58684 w 95653"/>
                <a:gd name="connsiteY6" fmla="*/ 5857 h 80020"/>
                <a:gd name="connsiteX7" fmla="*/ 64188 w 95653"/>
                <a:gd name="connsiteY7" fmla="*/ 11612 h 80020"/>
                <a:gd name="connsiteX8" fmla="*/ 61341 w 95653"/>
                <a:gd name="connsiteY8" fmla="*/ 18110 h 80020"/>
                <a:gd name="connsiteX9" fmla="*/ 49574 w 95653"/>
                <a:gd name="connsiteY9" fmla="*/ 32592 h 80020"/>
                <a:gd name="connsiteX10" fmla="*/ 34770 w 95653"/>
                <a:gd name="connsiteY10" fmla="*/ 13840 h 80020"/>
                <a:gd name="connsiteX11" fmla="*/ 33062 w 95653"/>
                <a:gd name="connsiteY11" fmla="*/ 10498 h 80020"/>
                <a:gd name="connsiteX12" fmla="*/ 39705 w 95653"/>
                <a:gd name="connsiteY12" fmla="*/ 5857 h 80020"/>
                <a:gd name="connsiteX13" fmla="*/ 39705 w 95653"/>
                <a:gd name="connsiteY13" fmla="*/ 101 h 80020"/>
                <a:gd name="connsiteX14" fmla="*/ 19208 w 95653"/>
                <a:gd name="connsiteY14" fmla="*/ 658 h 80020"/>
                <a:gd name="connsiteX15" fmla="*/ 1178 w 95653"/>
                <a:gd name="connsiteY15" fmla="*/ 101 h 80020"/>
                <a:gd name="connsiteX16" fmla="*/ 1178 w 95653"/>
                <a:gd name="connsiteY16" fmla="*/ 5857 h 80020"/>
                <a:gd name="connsiteX17" fmla="*/ 23573 w 95653"/>
                <a:gd name="connsiteY17" fmla="*/ 17182 h 80020"/>
                <a:gd name="connsiteX18" fmla="*/ 42362 w 95653"/>
                <a:gd name="connsiteY18" fmla="*/ 41133 h 80020"/>
                <a:gd name="connsiteX19" fmla="*/ 24522 w 95653"/>
                <a:gd name="connsiteY19" fmla="*/ 63226 h 80020"/>
                <a:gd name="connsiteX20" fmla="*/ 229 w 95653"/>
                <a:gd name="connsiteY20" fmla="*/ 74366 h 80020"/>
                <a:gd name="connsiteX21" fmla="*/ 229 w 95653"/>
                <a:gd name="connsiteY21" fmla="*/ 80122 h 80020"/>
                <a:gd name="connsiteX22" fmla="*/ 15981 w 95653"/>
                <a:gd name="connsiteY22" fmla="*/ 79565 h 80020"/>
                <a:gd name="connsiteX23" fmla="*/ 34011 w 95653"/>
                <a:gd name="connsiteY23" fmla="*/ 80122 h 80020"/>
                <a:gd name="connsiteX24" fmla="*/ 34011 w 95653"/>
                <a:gd name="connsiteY24" fmla="*/ 74366 h 80020"/>
                <a:gd name="connsiteX25" fmla="*/ 28507 w 95653"/>
                <a:gd name="connsiteY25" fmla="*/ 68611 h 80020"/>
                <a:gd name="connsiteX26" fmla="*/ 45588 w 95653"/>
                <a:gd name="connsiteY26" fmla="*/ 45032 h 80020"/>
                <a:gd name="connsiteX27" fmla="*/ 60012 w 95653"/>
                <a:gd name="connsiteY27" fmla="*/ 63598 h 80020"/>
                <a:gd name="connsiteX28" fmla="*/ 63998 w 95653"/>
                <a:gd name="connsiteY28" fmla="*/ 69725 h 80020"/>
                <a:gd name="connsiteX29" fmla="*/ 57165 w 95653"/>
                <a:gd name="connsiteY29" fmla="*/ 74366 h 80020"/>
                <a:gd name="connsiteX30" fmla="*/ 57165 w 95653"/>
                <a:gd name="connsiteY30" fmla="*/ 80122 h 80020"/>
                <a:gd name="connsiteX31" fmla="*/ 77663 w 95653"/>
                <a:gd name="connsiteY31" fmla="*/ 79565 h 80020"/>
                <a:gd name="connsiteX32" fmla="*/ 95882 w 95653"/>
                <a:gd name="connsiteY32" fmla="*/ 80122 h 80020"/>
                <a:gd name="connsiteX33" fmla="*/ 95882 w 95653"/>
                <a:gd name="connsiteY33" fmla="*/ 74366 h 80020"/>
                <a:gd name="connsiteX34" fmla="*/ 77852 w 95653"/>
                <a:gd name="connsiteY34" fmla="*/ 68611 h 80020"/>
                <a:gd name="connsiteX35" fmla="*/ 52421 w 95653"/>
                <a:gd name="connsiteY35" fmla="*/ 36491 h 8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53" h="80020">
                  <a:moveTo>
                    <a:pt x="52421" y="36491"/>
                  </a:moveTo>
                  <a:cubicBezTo>
                    <a:pt x="58114" y="29436"/>
                    <a:pt x="65326" y="20338"/>
                    <a:pt x="69881" y="15511"/>
                  </a:cubicBezTo>
                  <a:cubicBezTo>
                    <a:pt x="75765" y="8827"/>
                    <a:pt x="83546" y="6042"/>
                    <a:pt x="92466" y="5857"/>
                  </a:cubicBezTo>
                  <a:lnTo>
                    <a:pt x="92466" y="101"/>
                  </a:lnTo>
                  <a:cubicBezTo>
                    <a:pt x="87532" y="473"/>
                    <a:pt x="81838" y="658"/>
                    <a:pt x="76903" y="658"/>
                  </a:cubicBezTo>
                  <a:cubicBezTo>
                    <a:pt x="71210" y="658"/>
                    <a:pt x="61151" y="287"/>
                    <a:pt x="58684" y="101"/>
                  </a:cubicBezTo>
                  <a:lnTo>
                    <a:pt x="58684" y="5857"/>
                  </a:lnTo>
                  <a:cubicBezTo>
                    <a:pt x="62669" y="6228"/>
                    <a:pt x="64188" y="8642"/>
                    <a:pt x="64188" y="11612"/>
                  </a:cubicBezTo>
                  <a:cubicBezTo>
                    <a:pt x="64188" y="14583"/>
                    <a:pt x="62290" y="16996"/>
                    <a:pt x="61341" y="18110"/>
                  </a:cubicBezTo>
                  <a:lnTo>
                    <a:pt x="49574" y="32592"/>
                  </a:lnTo>
                  <a:lnTo>
                    <a:pt x="34770" y="13840"/>
                  </a:lnTo>
                  <a:cubicBezTo>
                    <a:pt x="33062" y="11984"/>
                    <a:pt x="33062" y="11612"/>
                    <a:pt x="33062" y="10498"/>
                  </a:cubicBezTo>
                  <a:cubicBezTo>
                    <a:pt x="33062" y="7713"/>
                    <a:pt x="35909" y="6042"/>
                    <a:pt x="39705" y="5857"/>
                  </a:cubicBezTo>
                  <a:lnTo>
                    <a:pt x="39705" y="101"/>
                  </a:lnTo>
                  <a:cubicBezTo>
                    <a:pt x="34770" y="287"/>
                    <a:pt x="22244" y="658"/>
                    <a:pt x="19208" y="658"/>
                  </a:cubicBezTo>
                  <a:cubicBezTo>
                    <a:pt x="15222" y="658"/>
                    <a:pt x="6302" y="473"/>
                    <a:pt x="1178" y="101"/>
                  </a:cubicBezTo>
                  <a:lnTo>
                    <a:pt x="1178" y="5857"/>
                  </a:lnTo>
                  <a:cubicBezTo>
                    <a:pt x="14463" y="5857"/>
                    <a:pt x="14653" y="6042"/>
                    <a:pt x="23573" y="17182"/>
                  </a:cubicBezTo>
                  <a:lnTo>
                    <a:pt x="42362" y="41133"/>
                  </a:lnTo>
                  <a:lnTo>
                    <a:pt x="24522" y="63226"/>
                  </a:lnTo>
                  <a:cubicBezTo>
                    <a:pt x="15412" y="73995"/>
                    <a:pt x="4215" y="74366"/>
                    <a:pt x="229" y="74366"/>
                  </a:cubicBezTo>
                  <a:lnTo>
                    <a:pt x="229" y="80122"/>
                  </a:lnTo>
                  <a:cubicBezTo>
                    <a:pt x="5163" y="79750"/>
                    <a:pt x="11047" y="79565"/>
                    <a:pt x="15981" y="79565"/>
                  </a:cubicBezTo>
                  <a:cubicBezTo>
                    <a:pt x="21485" y="79565"/>
                    <a:pt x="29456" y="79936"/>
                    <a:pt x="34011" y="80122"/>
                  </a:cubicBezTo>
                  <a:lnTo>
                    <a:pt x="34011" y="74366"/>
                  </a:lnTo>
                  <a:cubicBezTo>
                    <a:pt x="29836" y="73809"/>
                    <a:pt x="28507" y="71396"/>
                    <a:pt x="28507" y="68611"/>
                  </a:cubicBezTo>
                  <a:cubicBezTo>
                    <a:pt x="28507" y="64526"/>
                    <a:pt x="34011" y="58399"/>
                    <a:pt x="45588" y="45032"/>
                  </a:cubicBezTo>
                  <a:lnTo>
                    <a:pt x="60012" y="63598"/>
                  </a:lnTo>
                  <a:cubicBezTo>
                    <a:pt x="61531" y="65640"/>
                    <a:pt x="63998" y="68611"/>
                    <a:pt x="63998" y="69725"/>
                  </a:cubicBezTo>
                  <a:cubicBezTo>
                    <a:pt x="63998" y="71396"/>
                    <a:pt x="62290" y="74181"/>
                    <a:pt x="57165" y="74366"/>
                  </a:cubicBezTo>
                  <a:lnTo>
                    <a:pt x="57165" y="80122"/>
                  </a:lnTo>
                  <a:cubicBezTo>
                    <a:pt x="62859" y="79936"/>
                    <a:pt x="73487" y="79565"/>
                    <a:pt x="77663" y="79565"/>
                  </a:cubicBezTo>
                  <a:cubicBezTo>
                    <a:pt x="82787" y="79565"/>
                    <a:pt x="90189" y="79750"/>
                    <a:pt x="95882" y="80122"/>
                  </a:cubicBezTo>
                  <a:lnTo>
                    <a:pt x="95882" y="74366"/>
                  </a:lnTo>
                  <a:cubicBezTo>
                    <a:pt x="85634" y="74366"/>
                    <a:pt x="82217" y="73995"/>
                    <a:pt x="77852" y="68611"/>
                  </a:cubicBezTo>
                  <a:lnTo>
                    <a:pt x="52421" y="36491"/>
                  </a:lnTo>
                  <a:close/>
                </a:path>
              </a:pathLst>
            </a:custGeom>
            <a:solidFill>
              <a:srgbClr val="000000"/>
            </a:solidFill>
            <a:ln w="19050" cap="flat">
              <a:noFill/>
              <a:prstDash val="solid"/>
              <a:miter/>
            </a:ln>
          </p:spPr>
          <p:txBody>
            <a:bodyPr rtlCol="0" anchor="ctr"/>
            <a:lstStyle/>
            <a:p>
              <a:endParaRPr lang="en-CN"/>
            </a:p>
          </p:txBody>
        </p:sp>
        <p:sp>
          <p:nvSpPr>
            <p:cNvPr id="131" name="Freeform 130">
              <a:extLst>
                <a:ext uri="{FF2B5EF4-FFF2-40B4-BE49-F238E27FC236}">
                  <a16:creationId xmlns:a16="http://schemas.microsoft.com/office/drawing/2014/main" id="{8A380C52-7B53-56A3-2874-D60FE3D996C5}"/>
                </a:ext>
              </a:extLst>
            </p:cNvPr>
            <p:cNvSpPr/>
            <p:nvPr>
              <p:custDataLst>
                <p:tags r:id="rId117"/>
              </p:custDataLst>
            </p:nvPr>
          </p:nvSpPr>
          <p:spPr>
            <a:xfrm>
              <a:off x="3671112" y="3390399"/>
              <a:ext cx="56604" cy="238744"/>
            </a:xfrm>
            <a:custGeom>
              <a:avLst/>
              <a:gdLst>
                <a:gd name="connsiteX0" fmla="*/ 44265 w 44030"/>
                <a:gd name="connsiteY0" fmla="*/ 183907 h 185662"/>
                <a:gd name="connsiteX1" fmla="*/ 41039 w 44030"/>
                <a:gd name="connsiteY1" fmla="*/ 179822 h 185662"/>
                <a:gd name="connsiteX2" fmla="*/ 11242 w 44030"/>
                <a:gd name="connsiteY2" fmla="*/ 92932 h 185662"/>
                <a:gd name="connsiteX3" fmla="*/ 41798 w 44030"/>
                <a:gd name="connsiteY3" fmla="*/ 5114 h 185662"/>
                <a:gd name="connsiteX4" fmla="*/ 44265 w 44030"/>
                <a:gd name="connsiteY4" fmla="*/ 1958 h 185662"/>
                <a:gd name="connsiteX5" fmla="*/ 42367 w 44030"/>
                <a:gd name="connsiteY5" fmla="*/ 101 h 185662"/>
                <a:gd name="connsiteX6" fmla="*/ 12191 w 44030"/>
                <a:gd name="connsiteY6" fmla="*/ 36305 h 185662"/>
                <a:gd name="connsiteX7" fmla="*/ 234 w 44030"/>
                <a:gd name="connsiteY7" fmla="*/ 92932 h 185662"/>
                <a:gd name="connsiteX8" fmla="*/ 12760 w 44030"/>
                <a:gd name="connsiteY8" fmla="*/ 150859 h 185662"/>
                <a:gd name="connsiteX9" fmla="*/ 42367 w 44030"/>
                <a:gd name="connsiteY9" fmla="*/ 185764 h 185662"/>
                <a:gd name="connsiteX10" fmla="*/ 44265 w 44030"/>
                <a:gd name="connsiteY10" fmla="*/ 183907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265" y="183907"/>
                  </a:moveTo>
                  <a:cubicBezTo>
                    <a:pt x="44265" y="183350"/>
                    <a:pt x="44265" y="182979"/>
                    <a:pt x="41039" y="179822"/>
                  </a:cubicBezTo>
                  <a:cubicBezTo>
                    <a:pt x="17315" y="156429"/>
                    <a:pt x="11242" y="121339"/>
                    <a:pt x="11242" y="92932"/>
                  </a:cubicBezTo>
                  <a:cubicBezTo>
                    <a:pt x="11242" y="60627"/>
                    <a:pt x="18454" y="28322"/>
                    <a:pt x="41798" y="5114"/>
                  </a:cubicBezTo>
                  <a:cubicBezTo>
                    <a:pt x="44265" y="2886"/>
                    <a:pt x="44265" y="2515"/>
                    <a:pt x="44265" y="1958"/>
                  </a:cubicBezTo>
                  <a:cubicBezTo>
                    <a:pt x="44265" y="658"/>
                    <a:pt x="43506" y="101"/>
                    <a:pt x="42367" y="101"/>
                  </a:cubicBezTo>
                  <a:cubicBezTo>
                    <a:pt x="40469" y="101"/>
                    <a:pt x="23388" y="12726"/>
                    <a:pt x="12191" y="36305"/>
                  </a:cubicBezTo>
                  <a:cubicBezTo>
                    <a:pt x="2512" y="56728"/>
                    <a:pt x="234" y="77337"/>
                    <a:pt x="234" y="92932"/>
                  </a:cubicBezTo>
                  <a:cubicBezTo>
                    <a:pt x="234" y="107414"/>
                    <a:pt x="2322" y="129879"/>
                    <a:pt x="12760" y="150859"/>
                  </a:cubicBezTo>
                  <a:cubicBezTo>
                    <a:pt x="24148" y="173696"/>
                    <a:pt x="40469" y="185764"/>
                    <a:pt x="42367" y="185764"/>
                  </a:cubicBezTo>
                  <a:cubicBezTo>
                    <a:pt x="43506" y="185764"/>
                    <a:pt x="44265" y="185207"/>
                    <a:pt x="44265" y="183907"/>
                  </a:cubicBezTo>
                  <a:close/>
                </a:path>
              </a:pathLst>
            </a:custGeom>
            <a:solidFill>
              <a:srgbClr val="000000"/>
            </a:solidFill>
            <a:ln w="19050" cap="flat">
              <a:noFill/>
              <a:prstDash val="solid"/>
              <a:miter/>
            </a:ln>
          </p:spPr>
          <p:txBody>
            <a:bodyPr rtlCol="0" anchor="ctr"/>
            <a:lstStyle/>
            <a:p>
              <a:endParaRPr lang="en-CN"/>
            </a:p>
          </p:txBody>
        </p:sp>
        <p:sp>
          <p:nvSpPr>
            <p:cNvPr id="132" name="Freeform 131">
              <a:extLst>
                <a:ext uri="{FF2B5EF4-FFF2-40B4-BE49-F238E27FC236}">
                  <a16:creationId xmlns:a16="http://schemas.microsoft.com/office/drawing/2014/main" id="{6725ECA1-9550-B121-B3B7-9C904C8FDDD8}"/>
                </a:ext>
              </a:extLst>
            </p:cNvPr>
            <p:cNvSpPr/>
            <p:nvPr>
              <p:custDataLst>
                <p:tags r:id="rId118"/>
              </p:custDataLst>
            </p:nvPr>
          </p:nvSpPr>
          <p:spPr>
            <a:xfrm>
              <a:off x="3752821" y="3461545"/>
              <a:ext cx="121507" cy="154228"/>
            </a:xfrm>
            <a:custGeom>
              <a:avLst/>
              <a:gdLst>
                <a:gd name="connsiteX0" fmla="*/ 94753 w 94514"/>
                <a:gd name="connsiteY0" fmla="*/ 3443 h 119937"/>
                <a:gd name="connsiteX1" fmla="*/ 91336 w 94514"/>
                <a:gd name="connsiteY1" fmla="*/ 101 h 119937"/>
                <a:gd name="connsiteX2" fmla="*/ 74066 w 94514"/>
                <a:gd name="connsiteY2" fmla="*/ 8085 h 119937"/>
                <a:gd name="connsiteX3" fmla="*/ 53758 w 94514"/>
                <a:gd name="connsiteY3" fmla="*/ 101 h 119937"/>
                <a:gd name="connsiteX4" fmla="*/ 238 w 94514"/>
                <a:gd name="connsiteY4" fmla="*/ 54872 h 119937"/>
                <a:gd name="connsiteX5" fmla="*/ 33451 w 94514"/>
                <a:gd name="connsiteY5" fmla="*/ 85506 h 119937"/>
                <a:gd name="connsiteX6" fmla="*/ 54138 w 94514"/>
                <a:gd name="connsiteY6" fmla="*/ 79565 h 119937"/>
                <a:gd name="connsiteX7" fmla="*/ 46926 w 94514"/>
                <a:gd name="connsiteY7" fmla="*/ 107785 h 119937"/>
                <a:gd name="connsiteX8" fmla="*/ 44649 w 94514"/>
                <a:gd name="connsiteY8" fmla="*/ 110942 h 119937"/>
                <a:gd name="connsiteX9" fmla="*/ 37437 w 94514"/>
                <a:gd name="connsiteY9" fmla="*/ 111313 h 119937"/>
                <a:gd name="connsiteX10" fmla="*/ 32123 w 94514"/>
                <a:gd name="connsiteY10" fmla="*/ 112427 h 119937"/>
                <a:gd name="connsiteX11" fmla="*/ 30604 w 94514"/>
                <a:gd name="connsiteY11" fmla="*/ 116697 h 119937"/>
                <a:gd name="connsiteX12" fmla="*/ 34400 w 94514"/>
                <a:gd name="connsiteY12" fmla="*/ 120039 h 119937"/>
                <a:gd name="connsiteX13" fmla="*/ 54518 w 94514"/>
                <a:gd name="connsiteY13" fmla="*/ 119482 h 119937"/>
                <a:gd name="connsiteX14" fmla="*/ 75584 w 94514"/>
                <a:gd name="connsiteY14" fmla="*/ 120039 h 119937"/>
                <a:gd name="connsiteX15" fmla="*/ 80519 w 94514"/>
                <a:gd name="connsiteY15" fmla="*/ 114655 h 119937"/>
                <a:gd name="connsiteX16" fmla="*/ 75584 w 94514"/>
                <a:gd name="connsiteY16" fmla="*/ 111313 h 119937"/>
                <a:gd name="connsiteX17" fmla="*/ 67423 w 94514"/>
                <a:gd name="connsiteY17" fmla="*/ 111127 h 119937"/>
                <a:gd name="connsiteX18" fmla="*/ 94753 w 94514"/>
                <a:gd name="connsiteY18" fmla="*/ 3443 h 119937"/>
                <a:gd name="connsiteX19" fmla="*/ 58124 w 94514"/>
                <a:gd name="connsiteY19" fmla="*/ 64155 h 119937"/>
                <a:gd name="connsiteX20" fmla="*/ 55087 w 94514"/>
                <a:gd name="connsiteY20" fmla="*/ 69539 h 119937"/>
                <a:gd name="connsiteX21" fmla="*/ 34400 w 94514"/>
                <a:gd name="connsiteY21" fmla="*/ 78822 h 119937"/>
                <a:gd name="connsiteX22" fmla="*/ 21684 w 94514"/>
                <a:gd name="connsiteY22" fmla="*/ 64712 h 119937"/>
                <a:gd name="connsiteX23" fmla="*/ 31174 w 94514"/>
                <a:gd name="connsiteY23" fmla="*/ 24980 h 119937"/>
                <a:gd name="connsiteX24" fmla="*/ 54138 w 94514"/>
                <a:gd name="connsiteY24" fmla="*/ 6785 h 119937"/>
                <a:gd name="connsiteX25" fmla="*/ 69890 w 94514"/>
                <a:gd name="connsiteY25" fmla="*/ 17553 h 119937"/>
                <a:gd name="connsiteX26" fmla="*/ 69511 w 94514"/>
                <a:gd name="connsiteY26" fmla="*/ 20153 h 119937"/>
                <a:gd name="connsiteX27" fmla="*/ 58124 w 94514"/>
                <a:gd name="connsiteY27" fmla="*/ 64155 h 11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14" h="119937">
                  <a:moveTo>
                    <a:pt x="94753" y="3443"/>
                  </a:moveTo>
                  <a:cubicBezTo>
                    <a:pt x="94753" y="2515"/>
                    <a:pt x="93994" y="101"/>
                    <a:pt x="91336" y="101"/>
                  </a:cubicBezTo>
                  <a:cubicBezTo>
                    <a:pt x="91147" y="101"/>
                    <a:pt x="79949" y="2700"/>
                    <a:pt x="74066" y="8085"/>
                  </a:cubicBezTo>
                  <a:cubicBezTo>
                    <a:pt x="71409" y="5114"/>
                    <a:pt x="64956" y="101"/>
                    <a:pt x="53758" y="101"/>
                  </a:cubicBezTo>
                  <a:cubicBezTo>
                    <a:pt x="20735" y="101"/>
                    <a:pt x="238" y="29436"/>
                    <a:pt x="238" y="54872"/>
                  </a:cubicBezTo>
                  <a:cubicBezTo>
                    <a:pt x="238" y="77708"/>
                    <a:pt x="17699" y="85506"/>
                    <a:pt x="33451" y="85506"/>
                  </a:cubicBezTo>
                  <a:cubicBezTo>
                    <a:pt x="42561" y="85506"/>
                    <a:pt x="50152" y="81978"/>
                    <a:pt x="54138" y="79565"/>
                  </a:cubicBezTo>
                  <a:lnTo>
                    <a:pt x="46926" y="107785"/>
                  </a:lnTo>
                  <a:cubicBezTo>
                    <a:pt x="46167" y="110570"/>
                    <a:pt x="45977" y="110756"/>
                    <a:pt x="44649" y="110942"/>
                  </a:cubicBezTo>
                  <a:cubicBezTo>
                    <a:pt x="42561" y="111313"/>
                    <a:pt x="39524" y="111313"/>
                    <a:pt x="37437" y="111313"/>
                  </a:cubicBezTo>
                  <a:cubicBezTo>
                    <a:pt x="34210" y="111313"/>
                    <a:pt x="33071" y="111313"/>
                    <a:pt x="32123" y="112427"/>
                  </a:cubicBezTo>
                  <a:cubicBezTo>
                    <a:pt x="31174" y="113541"/>
                    <a:pt x="30604" y="116512"/>
                    <a:pt x="30604" y="116697"/>
                  </a:cubicBezTo>
                  <a:cubicBezTo>
                    <a:pt x="30604" y="117811"/>
                    <a:pt x="31363" y="120039"/>
                    <a:pt x="34400" y="120039"/>
                  </a:cubicBezTo>
                  <a:cubicBezTo>
                    <a:pt x="40853" y="120039"/>
                    <a:pt x="47875" y="119482"/>
                    <a:pt x="54518" y="119482"/>
                  </a:cubicBezTo>
                  <a:cubicBezTo>
                    <a:pt x="61540" y="119482"/>
                    <a:pt x="68752" y="120039"/>
                    <a:pt x="75584" y="120039"/>
                  </a:cubicBezTo>
                  <a:cubicBezTo>
                    <a:pt x="76913" y="120039"/>
                    <a:pt x="80519" y="120039"/>
                    <a:pt x="80519" y="114655"/>
                  </a:cubicBezTo>
                  <a:cubicBezTo>
                    <a:pt x="80519" y="111499"/>
                    <a:pt x="77292" y="111313"/>
                    <a:pt x="75584" y="111313"/>
                  </a:cubicBezTo>
                  <a:cubicBezTo>
                    <a:pt x="72927" y="111313"/>
                    <a:pt x="69890" y="111313"/>
                    <a:pt x="67423" y="111127"/>
                  </a:cubicBezTo>
                  <a:lnTo>
                    <a:pt x="94753" y="3443"/>
                  </a:lnTo>
                  <a:close/>
                  <a:moveTo>
                    <a:pt x="58124" y="64155"/>
                  </a:moveTo>
                  <a:cubicBezTo>
                    <a:pt x="57175" y="67311"/>
                    <a:pt x="57175" y="67682"/>
                    <a:pt x="55087" y="69539"/>
                  </a:cubicBezTo>
                  <a:cubicBezTo>
                    <a:pt x="49014" y="75480"/>
                    <a:pt x="41043" y="78822"/>
                    <a:pt x="34400" y="78822"/>
                  </a:cubicBezTo>
                  <a:cubicBezTo>
                    <a:pt x="22633" y="78822"/>
                    <a:pt x="21684" y="68796"/>
                    <a:pt x="21684" y="64712"/>
                  </a:cubicBezTo>
                  <a:cubicBezTo>
                    <a:pt x="21684" y="55057"/>
                    <a:pt x="28137" y="32221"/>
                    <a:pt x="31174" y="24980"/>
                  </a:cubicBezTo>
                  <a:cubicBezTo>
                    <a:pt x="37057" y="11427"/>
                    <a:pt x="46357" y="6785"/>
                    <a:pt x="54138" y="6785"/>
                  </a:cubicBezTo>
                  <a:cubicBezTo>
                    <a:pt x="65335" y="6785"/>
                    <a:pt x="69890" y="15511"/>
                    <a:pt x="69890" y="17553"/>
                  </a:cubicBezTo>
                  <a:cubicBezTo>
                    <a:pt x="69890" y="18296"/>
                    <a:pt x="69701" y="19596"/>
                    <a:pt x="69511" y="20153"/>
                  </a:cubicBezTo>
                  <a:lnTo>
                    <a:pt x="58124" y="64155"/>
                  </a:lnTo>
                  <a:close/>
                </a:path>
              </a:pathLst>
            </a:custGeom>
            <a:solidFill>
              <a:srgbClr val="000000"/>
            </a:solidFill>
            <a:ln w="19050" cap="flat">
              <a:noFill/>
              <a:prstDash val="solid"/>
              <a:miter/>
            </a:ln>
          </p:spPr>
          <p:txBody>
            <a:bodyPr rtlCol="0" anchor="ctr"/>
            <a:lstStyle/>
            <a:p>
              <a:endParaRPr lang="en-CN"/>
            </a:p>
          </p:txBody>
        </p:sp>
        <p:sp>
          <p:nvSpPr>
            <p:cNvPr id="133" name="Freeform 132">
              <a:extLst>
                <a:ext uri="{FF2B5EF4-FFF2-40B4-BE49-F238E27FC236}">
                  <a16:creationId xmlns:a16="http://schemas.microsoft.com/office/drawing/2014/main" id="{1DA16248-B1BC-3D2E-CF13-0908EFE589C7}"/>
                </a:ext>
              </a:extLst>
            </p:cNvPr>
            <p:cNvSpPr/>
            <p:nvPr>
              <p:custDataLst>
                <p:tags r:id="rId119"/>
              </p:custDataLst>
            </p:nvPr>
          </p:nvSpPr>
          <p:spPr>
            <a:xfrm>
              <a:off x="3890228" y="3435999"/>
              <a:ext cx="56849" cy="122714"/>
            </a:xfrm>
            <a:custGeom>
              <a:avLst/>
              <a:gdLst>
                <a:gd name="connsiteX0" fmla="*/ 42756 w 44220"/>
                <a:gd name="connsiteY0" fmla="*/ 15697 h 95430"/>
                <a:gd name="connsiteX1" fmla="*/ 44465 w 44220"/>
                <a:gd name="connsiteY1" fmla="*/ 9941 h 95430"/>
                <a:gd name="connsiteX2" fmla="*/ 33647 w 44220"/>
                <a:gd name="connsiteY2" fmla="*/ 101 h 95430"/>
                <a:gd name="connsiteX3" fmla="*/ 23588 w 44220"/>
                <a:gd name="connsiteY3" fmla="*/ 8456 h 95430"/>
                <a:gd name="connsiteX4" fmla="*/ 1003 w 44220"/>
                <a:gd name="connsiteY4" fmla="*/ 89591 h 95430"/>
                <a:gd name="connsiteX5" fmla="*/ 244 w 44220"/>
                <a:gd name="connsiteY5" fmla="*/ 92190 h 95430"/>
                <a:gd name="connsiteX6" fmla="*/ 6697 w 44220"/>
                <a:gd name="connsiteY6" fmla="*/ 95532 h 95430"/>
                <a:gd name="connsiteX7" fmla="*/ 9164 w 44220"/>
                <a:gd name="connsiteY7" fmla="*/ 92561 h 95430"/>
                <a:gd name="connsiteX8" fmla="*/ 42756 w 44220"/>
                <a:gd name="connsiteY8" fmla="*/ 15697 h 9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20" h="95430">
                  <a:moveTo>
                    <a:pt x="42756" y="15697"/>
                  </a:moveTo>
                  <a:cubicBezTo>
                    <a:pt x="43705" y="13469"/>
                    <a:pt x="44465" y="11798"/>
                    <a:pt x="44465" y="9941"/>
                  </a:cubicBezTo>
                  <a:cubicBezTo>
                    <a:pt x="44465" y="4557"/>
                    <a:pt x="39530" y="101"/>
                    <a:pt x="33647" y="101"/>
                  </a:cubicBezTo>
                  <a:cubicBezTo>
                    <a:pt x="28333" y="101"/>
                    <a:pt x="24916" y="3629"/>
                    <a:pt x="23588" y="8456"/>
                  </a:cubicBezTo>
                  <a:lnTo>
                    <a:pt x="1003" y="89591"/>
                  </a:lnTo>
                  <a:cubicBezTo>
                    <a:pt x="1003" y="89962"/>
                    <a:pt x="244" y="92004"/>
                    <a:pt x="244" y="92190"/>
                  </a:cubicBezTo>
                  <a:cubicBezTo>
                    <a:pt x="244" y="94232"/>
                    <a:pt x="5178" y="95532"/>
                    <a:pt x="6697" y="95532"/>
                  </a:cubicBezTo>
                  <a:cubicBezTo>
                    <a:pt x="7835" y="95532"/>
                    <a:pt x="8025" y="94975"/>
                    <a:pt x="9164" y="92561"/>
                  </a:cubicBezTo>
                  <a:lnTo>
                    <a:pt x="42756" y="15697"/>
                  </a:lnTo>
                  <a:close/>
                </a:path>
              </a:pathLst>
            </a:custGeom>
            <a:solidFill>
              <a:srgbClr val="000000"/>
            </a:solidFill>
            <a:ln w="19050" cap="flat">
              <a:noFill/>
              <a:prstDash val="solid"/>
              <a:miter/>
            </a:ln>
          </p:spPr>
          <p:txBody>
            <a:bodyPr rtlCol="0" anchor="ctr"/>
            <a:lstStyle/>
            <a:p>
              <a:endParaRPr lang="en-CN"/>
            </a:p>
          </p:txBody>
        </p:sp>
        <p:sp>
          <p:nvSpPr>
            <p:cNvPr id="134" name="Freeform 133">
              <a:extLst>
                <a:ext uri="{FF2B5EF4-FFF2-40B4-BE49-F238E27FC236}">
                  <a16:creationId xmlns:a16="http://schemas.microsoft.com/office/drawing/2014/main" id="{CE7D2217-708F-668A-F4BF-149ABA77012A}"/>
                </a:ext>
              </a:extLst>
            </p:cNvPr>
            <p:cNvSpPr/>
            <p:nvPr>
              <p:custDataLst>
                <p:tags r:id="rId120"/>
              </p:custDataLst>
            </p:nvPr>
          </p:nvSpPr>
          <p:spPr>
            <a:xfrm>
              <a:off x="3959523" y="3461545"/>
              <a:ext cx="138099" cy="109822"/>
            </a:xfrm>
            <a:custGeom>
              <a:avLst/>
              <a:gdLst>
                <a:gd name="connsiteX0" fmla="*/ 94761 w 107420"/>
                <a:gd name="connsiteY0" fmla="*/ 9570 h 85404"/>
                <a:gd name="connsiteX1" fmla="*/ 84513 w 107420"/>
                <a:gd name="connsiteY1" fmla="*/ 22381 h 85404"/>
                <a:gd name="connsiteX2" fmla="*/ 94002 w 107420"/>
                <a:gd name="connsiteY2" fmla="*/ 30921 h 85404"/>
                <a:gd name="connsiteX3" fmla="*/ 107667 w 107420"/>
                <a:gd name="connsiteY3" fmla="*/ 16439 h 85404"/>
                <a:gd name="connsiteX4" fmla="*/ 86031 w 107420"/>
                <a:gd name="connsiteY4" fmla="*/ 101 h 85404"/>
                <a:gd name="connsiteX5" fmla="*/ 65724 w 107420"/>
                <a:gd name="connsiteY5" fmla="*/ 11427 h 85404"/>
                <a:gd name="connsiteX6" fmla="*/ 39533 w 107420"/>
                <a:gd name="connsiteY6" fmla="*/ 101 h 85404"/>
                <a:gd name="connsiteX7" fmla="*/ 2714 w 107420"/>
                <a:gd name="connsiteY7" fmla="*/ 29065 h 85404"/>
                <a:gd name="connsiteX8" fmla="*/ 7269 w 107420"/>
                <a:gd name="connsiteY8" fmla="*/ 31664 h 85404"/>
                <a:gd name="connsiteX9" fmla="*/ 11634 w 107420"/>
                <a:gd name="connsiteY9" fmla="*/ 29250 h 85404"/>
                <a:gd name="connsiteX10" fmla="*/ 38584 w 107420"/>
                <a:gd name="connsiteY10" fmla="*/ 6785 h 85404"/>
                <a:gd name="connsiteX11" fmla="*/ 49212 w 107420"/>
                <a:gd name="connsiteY11" fmla="*/ 16068 h 85404"/>
                <a:gd name="connsiteX12" fmla="*/ 44847 w 107420"/>
                <a:gd name="connsiteY12" fmla="*/ 36491 h 85404"/>
                <a:gd name="connsiteX13" fmla="*/ 38394 w 107420"/>
                <a:gd name="connsiteY13" fmla="*/ 61927 h 85404"/>
                <a:gd name="connsiteX14" fmla="*/ 22262 w 107420"/>
                <a:gd name="connsiteY14" fmla="*/ 78822 h 85404"/>
                <a:gd name="connsiteX15" fmla="*/ 13152 w 107420"/>
                <a:gd name="connsiteY15" fmla="*/ 76037 h 85404"/>
                <a:gd name="connsiteX16" fmla="*/ 23401 w 107420"/>
                <a:gd name="connsiteY16" fmla="*/ 63226 h 85404"/>
                <a:gd name="connsiteX17" fmla="*/ 13911 w 107420"/>
                <a:gd name="connsiteY17" fmla="*/ 54686 h 85404"/>
                <a:gd name="connsiteX18" fmla="*/ 247 w 107420"/>
                <a:gd name="connsiteY18" fmla="*/ 69168 h 85404"/>
                <a:gd name="connsiteX19" fmla="*/ 21882 w 107420"/>
                <a:gd name="connsiteY19" fmla="*/ 85506 h 85404"/>
                <a:gd name="connsiteX20" fmla="*/ 42190 w 107420"/>
                <a:gd name="connsiteY20" fmla="*/ 74181 h 85404"/>
                <a:gd name="connsiteX21" fmla="*/ 68381 w 107420"/>
                <a:gd name="connsiteY21" fmla="*/ 85506 h 85404"/>
                <a:gd name="connsiteX22" fmla="*/ 105200 w 107420"/>
                <a:gd name="connsiteY22" fmla="*/ 56543 h 85404"/>
                <a:gd name="connsiteX23" fmla="*/ 100645 w 107420"/>
                <a:gd name="connsiteY23" fmla="*/ 53943 h 85404"/>
                <a:gd name="connsiteX24" fmla="*/ 96279 w 107420"/>
                <a:gd name="connsiteY24" fmla="*/ 56357 h 85404"/>
                <a:gd name="connsiteX25" fmla="*/ 69330 w 107420"/>
                <a:gd name="connsiteY25" fmla="*/ 78822 h 85404"/>
                <a:gd name="connsiteX26" fmla="*/ 58701 w 107420"/>
                <a:gd name="connsiteY26" fmla="*/ 69539 h 85404"/>
                <a:gd name="connsiteX27" fmla="*/ 62877 w 107420"/>
                <a:gd name="connsiteY27" fmla="*/ 48930 h 85404"/>
                <a:gd name="connsiteX28" fmla="*/ 69519 w 107420"/>
                <a:gd name="connsiteY28" fmla="*/ 23680 h 85404"/>
                <a:gd name="connsiteX29" fmla="*/ 85651 w 107420"/>
                <a:gd name="connsiteY29" fmla="*/ 6785 h 85404"/>
                <a:gd name="connsiteX30" fmla="*/ 94761 w 107420"/>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761" y="9570"/>
                  </a:moveTo>
                  <a:cubicBezTo>
                    <a:pt x="87929" y="11427"/>
                    <a:pt x="84513" y="17739"/>
                    <a:pt x="84513" y="22381"/>
                  </a:cubicBezTo>
                  <a:cubicBezTo>
                    <a:pt x="84513" y="26465"/>
                    <a:pt x="87739" y="30921"/>
                    <a:pt x="94002" y="30921"/>
                  </a:cubicBezTo>
                  <a:cubicBezTo>
                    <a:pt x="100645" y="30921"/>
                    <a:pt x="107667" y="25537"/>
                    <a:pt x="107667" y="16439"/>
                  </a:cubicBezTo>
                  <a:cubicBezTo>
                    <a:pt x="107667" y="6599"/>
                    <a:pt x="97608" y="101"/>
                    <a:pt x="86031" y="101"/>
                  </a:cubicBezTo>
                  <a:cubicBezTo>
                    <a:pt x="75213" y="101"/>
                    <a:pt x="68191" y="8085"/>
                    <a:pt x="65724" y="11427"/>
                  </a:cubicBezTo>
                  <a:cubicBezTo>
                    <a:pt x="60979" y="3629"/>
                    <a:pt x="50351" y="101"/>
                    <a:pt x="39533" y="101"/>
                  </a:cubicBezTo>
                  <a:cubicBezTo>
                    <a:pt x="15619" y="101"/>
                    <a:pt x="2714" y="22938"/>
                    <a:pt x="2714" y="29065"/>
                  </a:cubicBezTo>
                  <a:cubicBezTo>
                    <a:pt x="2714" y="31664"/>
                    <a:pt x="5561" y="31664"/>
                    <a:pt x="7269" y="31664"/>
                  </a:cubicBezTo>
                  <a:cubicBezTo>
                    <a:pt x="9546" y="31664"/>
                    <a:pt x="10875" y="31664"/>
                    <a:pt x="11634" y="29250"/>
                  </a:cubicBezTo>
                  <a:cubicBezTo>
                    <a:pt x="17138" y="12355"/>
                    <a:pt x="30803" y="6785"/>
                    <a:pt x="38584" y="6785"/>
                  </a:cubicBezTo>
                  <a:cubicBezTo>
                    <a:pt x="45796" y="6785"/>
                    <a:pt x="49212" y="10127"/>
                    <a:pt x="49212" y="16068"/>
                  </a:cubicBezTo>
                  <a:cubicBezTo>
                    <a:pt x="49212" y="19596"/>
                    <a:pt x="46555" y="29807"/>
                    <a:pt x="44847" y="36491"/>
                  </a:cubicBezTo>
                  <a:lnTo>
                    <a:pt x="38394" y="61927"/>
                  </a:lnTo>
                  <a:cubicBezTo>
                    <a:pt x="35547" y="73252"/>
                    <a:pt x="28715" y="78822"/>
                    <a:pt x="22262" y="78822"/>
                  </a:cubicBezTo>
                  <a:cubicBezTo>
                    <a:pt x="21313" y="78822"/>
                    <a:pt x="16948" y="78822"/>
                    <a:pt x="13152" y="76037"/>
                  </a:cubicBezTo>
                  <a:cubicBezTo>
                    <a:pt x="19985" y="74181"/>
                    <a:pt x="23401" y="67868"/>
                    <a:pt x="23401" y="63226"/>
                  </a:cubicBezTo>
                  <a:cubicBezTo>
                    <a:pt x="23401" y="59142"/>
                    <a:pt x="20174" y="54686"/>
                    <a:pt x="13911" y="54686"/>
                  </a:cubicBezTo>
                  <a:cubicBezTo>
                    <a:pt x="7269" y="54686"/>
                    <a:pt x="247" y="60070"/>
                    <a:pt x="247" y="69168"/>
                  </a:cubicBezTo>
                  <a:cubicBezTo>
                    <a:pt x="247" y="79008"/>
                    <a:pt x="10305" y="85506"/>
                    <a:pt x="21882" y="85506"/>
                  </a:cubicBezTo>
                  <a:cubicBezTo>
                    <a:pt x="32700" y="85506"/>
                    <a:pt x="39723" y="77522"/>
                    <a:pt x="42190" y="74181"/>
                  </a:cubicBezTo>
                  <a:cubicBezTo>
                    <a:pt x="46935" y="81978"/>
                    <a:pt x="57563" y="85506"/>
                    <a:pt x="68381" y="85506"/>
                  </a:cubicBezTo>
                  <a:cubicBezTo>
                    <a:pt x="92294" y="85506"/>
                    <a:pt x="105200" y="62669"/>
                    <a:pt x="105200" y="56543"/>
                  </a:cubicBezTo>
                  <a:cubicBezTo>
                    <a:pt x="105200" y="53943"/>
                    <a:pt x="102353" y="53943"/>
                    <a:pt x="100645" y="53943"/>
                  </a:cubicBezTo>
                  <a:cubicBezTo>
                    <a:pt x="98367" y="53943"/>
                    <a:pt x="97039" y="53943"/>
                    <a:pt x="96279" y="56357"/>
                  </a:cubicBezTo>
                  <a:cubicBezTo>
                    <a:pt x="90776" y="73252"/>
                    <a:pt x="77111" y="78822"/>
                    <a:pt x="69330" y="78822"/>
                  </a:cubicBezTo>
                  <a:cubicBezTo>
                    <a:pt x="62118" y="78822"/>
                    <a:pt x="58701" y="75480"/>
                    <a:pt x="58701" y="69539"/>
                  </a:cubicBezTo>
                  <a:cubicBezTo>
                    <a:pt x="58701" y="65640"/>
                    <a:pt x="61169" y="55800"/>
                    <a:pt x="62877" y="48930"/>
                  </a:cubicBezTo>
                  <a:cubicBezTo>
                    <a:pt x="64205" y="44103"/>
                    <a:pt x="68570" y="26651"/>
                    <a:pt x="69519" y="23680"/>
                  </a:cubicBezTo>
                  <a:cubicBezTo>
                    <a:pt x="72366" y="12541"/>
                    <a:pt x="79009" y="6785"/>
                    <a:pt x="85651" y="6785"/>
                  </a:cubicBezTo>
                  <a:cubicBezTo>
                    <a:pt x="86600" y="6785"/>
                    <a:pt x="90965" y="6785"/>
                    <a:pt x="94761" y="9570"/>
                  </a:cubicBezTo>
                  <a:close/>
                </a:path>
              </a:pathLst>
            </a:custGeom>
            <a:solidFill>
              <a:srgbClr val="000000"/>
            </a:solidFill>
            <a:ln w="19050" cap="flat">
              <a:noFill/>
              <a:prstDash val="solid"/>
              <a:miter/>
            </a:ln>
          </p:spPr>
          <p:txBody>
            <a:bodyPr rtlCol="0" anchor="ctr"/>
            <a:lstStyle/>
            <a:p>
              <a:endParaRPr lang="en-CN"/>
            </a:p>
          </p:txBody>
        </p:sp>
        <p:sp>
          <p:nvSpPr>
            <p:cNvPr id="135" name="Freeform 134">
              <a:extLst>
                <a:ext uri="{FF2B5EF4-FFF2-40B4-BE49-F238E27FC236}">
                  <a16:creationId xmlns:a16="http://schemas.microsoft.com/office/drawing/2014/main" id="{74FC8360-154A-3C37-57A4-65F09D79ADDD}"/>
                </a:ext>
              </a:extLst>
            </p:cNvPr>
            <p:cNvSpPr/>
            <p:nvPr>
              <p:custDataLst>
                <p:tags r:id="rId121"/>
              </p:custDataLst>
            </p:nvPr>
          </p:nvSpPr>
          <p:spPr>
            <a:xfrm>
              <a:off x="4119075" y="3360080"/>
              <a:ext cx="51751" cy="112472"/>
            </a:xfrm>
            <a:custGeom>
              <a:avLst/>
              <a:gdLst>
                <a:gd name="connsiteX0" fmla="*/ 37053 w 40254"/>
                <a:gd name="connsiteY0" fmla="*/ 5036 h 87465"/>
                <a:gd name="connsiteX1" fmla="*/ 31739 w 40254"/>
                <a:gd name="connsiteY1" fmla="*/ 97 h 87465"/>
                <a:gd name="connsiteX2" fmla="*/ 24299 w 40254"/>
                <a:gd name="connsiteY2" fmla="*/ 7245 h 87465"/>
                <a:gd name="connsiteX3" fmla="*/ 29613 w 40254"/>
                <a:gd name="connsiteY3" fmla="*/ 12184 h 87465"/>
                <a:gd name="connsiteX4" fmla="*/ 37053 w 40254"/>
                <a:gd name="connsiteY4" fmla="*/ 5036 h 87465"/>
                <a:gd name="connsiteX5" fmla="*/ 9951 w 40254"/>
                <a:gd name="connsiteY5" fmla="*/ 71057 h 87465"/>
                <a:gd name="connsiteX6" fmla="*/ 8756 w 40254"/>
                <a:gd name="connsiteY6" fmla="*/ 76516 h 87465"/>
                <a:gd name="connsiteX7" fmla="*/ 21377 w 40254"/>
                <a:gd name="connsiteY7" fmla="*/ 87563 h 87465"/>
                <a:gd name="connsiteX8" fmla="*/ 40507 w 40254"/>
                <a:gd name="connsiteY8" fmla="*/ 67678 h 87465"/>
                <a:gd name="connsiteX9" fmla="*/ 38382 w 40254"/>
                <a:gd name="connsiteY9" fmla="*/ 65989 h 87465"/>
                <a:gd name="connsiteX10" fmla="*/ 35857 w 40254"/>
                <a:gd name="connsiteY10" fmla="*/ 68198 h 87465"/>
                <a:gd name="connsiteX11" fmla="*/ 21775 w 40254"/>
                <a:gd name="connsiteY11" fmla="*/ 83924 h 87465"/>
                <a:gd name="connsiteX12" fmla="*/ 18454 w 40254"/>
                <a:gd name="connsiteY12" fmla="*/ 79375 h 87465"/>
                <a:gd name="connsiteX13" fmla="*/ 20580 w 40254"/>
                <a:gd name="connsiteY13" fmla="*/ 71057 h 87465"/>
                <a:gd name="connsiteX14" fmla="*/ 24831 w 40254"/>
                <a:gd name="connsiteY14" fmla="*/ 60660 h 87465"/>
                <a:gd name="connsiteX15" fmla="*/ 31340 w 40254"/>
                <a:gd name="connsiteY15" fmla="*/ 44155 h 87465"/>
                <a:gd name="connsiteX16" fmla="*/ 32138 w 40254"/>
                <a:gd name="connsiteY16" fmla="*/ 39996 h 87465"/>
                <a:gd name="connsiteX17" fmla="*/ 19517 w 40254"/>
                <a:gd name="connsiteY17" fmla="*/ 28949 h 87465"/>
                <a:gd name="connsiteX18" fmla="*/ 253 w 40254"/>
                <a:gd name="connsiteY18" fmla="*/ 48833 h 87465"/>
                <a:gd name="connsiteX19" fmla="*/ 2512 w 40254"/>
                <a:gd name="connsiteY19" fmla="*/ 50523 h 87465"/>
                <a:gd name="connsiteX20" fmla="*/ 4903 w 40254"/>
                <a:gd name="connsiteY20" fmla="*/ 48444 h 87465"/>
                <a:gd name="connsiteX21" fmla="*/ 19118 w 40254"/>
                <a:gd name="connsiteY21" fmla="*/ 32588 h 87465"/>
                <a:gd name="connsiteX22" fmla="*/ 22439 w 40254"/>
                <a:gd name="connsiteY22" fmla="*/ 37137 h 87465"/>
                <a:gd name="connsiteX23" fmla="*/ 18321 w 40254"/>
                <a:gd name="connsiteY23" fmla="*/ 50133 h 87465"/>
                <a:gd name="connsiteX24" fmla="*/ 9951 w 40254"/>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7053" y="5036"/>
                  </a:moveTo>
                  <a:cubicBezTo>
                    <a:pt x="37053" y="2956"/>
                    <a:pt x="35459" y="97"/>
                    <a:pt x="31739" y="97"/>
                  </a:cubicBezTo>
                  <a:cubicBezTo>
                    <a:pt x="28152" y="97"/>
                    <a:pt x="24299" y="3476"/>
                    <a:pt x="24299" y="7245"/>
                  </a:cubicBezTo>
                  <a:cubicBezTo>
                    <a:pt x="24299" y="9454"/>
                    <a:pt x="26026" y="12184"/>
                    <a:pt x="29613" y="12184"/>
                  </a:cubicBezTo>
                  <a:cubicBezTo>
                    <a:pt x="33466" y="12184"/>
                    <a:pt x="37053" y="8545"/>
                    <a:pt x="37053" y="5036"/>
                  </a:cubicBezTo>
                  <a:close/>
                  <a:moveTo>
                    <a:pt x="9951" y="71057"/>
                  </a:moveTo>
                  <a:cubicBezTo>
                    <a:pt x="9420" y="72747"/>
                    <a:pt x="8756" y="74306"/>
                    <a:pt x="8756" y="76516"/>
                  </a:cubicBezTo>
                  <a:cubicBezTo>
                    <a:pt x="8756" y="82624"/>
                    <a:pt x="14070" y="87563"/>
                    <a:pt x="21377" y="87563"/>
                  </a:cubicBezTo>
                  <a:cubicBezTo>
                    <a:pt x="34662" y="87563"/>
                    <a:pt x="40507" y="69628"/>
                    <a:pt x="40507" y="67678"/>
                  </a:cubicBezTo>
                  <a:cubicBezTo>
                    <a:pt x="40507" y="65989"/>
                    <a:pt x="38780" y="65989"/>
                    <a:pt x="38382" y="65989"/>
                  </a:cubicBezTo>
                  <a:cubicBezTo>
                    <a:pt x="36522" y="65989"/>
                    <a:pt x="36389" y="66768"/>
                    <a:pt x="35857" y="68198"/>
                  </a:cubicBezTo>
                  <a:cubicBezTo>
                    <a:pt x="32802" y="78595"/>
                    <a:pt x="26956" y="83924"/>
                    <a:pt x="21775" y="83924"/>
                  </a:cubicBezTo>
                  <a:cubicBezTo>
                    <a:pt x="19118" y="83924"/>
                    <a:pt x="18454" y="82234"/>
                    <a:pt x="18454" y="79375"/>
                  </a:cubicBezTo>
                  <a:cubicBezTo>
                    <a:pt x="18454" y="76386"/>
                    <a:pt x="19384" y="73916"/>
                    <a:pt x="20580" y="71057"/>
                  </a:cubicBezTo>
                  <a:cubicBezTo>
                    <a:pt x="21908" y="67548"/>
                    <a:pt x="23369" y="64039"/>
                    <a:pt x="24831" y="60660"/>
                  </a:cubicBezTo>
                  <a:cubicBezTo>
                    <a:pt x="26026" y="57541"/>
                    <a:pt x="30809" y="45714"/>
                    <a:pt x="31340" y="44155"/>
                  </a:cubicBezTo>
                  <a:cubicBezTo>
                    <a:pt x="31739" y="42855"/>
                    <a:pt x="32138" y="41296"/>
                    <a:pt x="32138" y="39996"/>
                  </a:cubicBezTo>
                  <a:cubicBezTo>
                    <a:pt x="32138" y="33888"/>
                    <a:pt x="26824" y="28949"/>
                    <a:pt x="19517" y="28949"/>
                  </a:cubicBezTo>
                  <a:cubicBezTo>
                    <a:pt x="6364" y="28949"/>
                    <a:pt x="253" y="46624"/>
                    <a:pt x="253" y="48833"/>
                  </a:cubicBezTo>
                  <a:cubicBezTo>
                    <a:pt x="253" y="50523"/>
                    <a:pt x="2113" y="50523"/>
                    <a:pt x="2512" y="50523"/>
                  </a:cubicBezTo>
                  <a:cubicBezTo>
                    <a:pt x="4372" y="50523"/>
                    <a:pt x="4504" y="49873"/>
                    <a:pt x="4903" y="48444"/>
                  </a:cubicBezTo>
                  <a:cubicBezTo>
                    <a:pt x="8357" y="37267"/>
                    <a:pt x="14203" y="32588"/>
                    <a:pt x="19118" y="32588"/>
                  </a:cubicBezTo>
                  <a:cubicBezTo>
                    <a:pt x="21244" y="32588"/>
                    <a:pt x="22439" y="33628"/>
                    <a:pt x="22439" y="37137"/>
                  </a:cubicBezTo>
                  <a:cubicBezTo>
                    <a:pt x="22439" y="40126"/>
                    <a:pt x="21642" y="42075"/>
                    <a:pt x="18321" y="50133"/>
                  </a:cubicBezTo>
                  <a:lnTo>
                    <a:pt x="9951" y="71057"/>
                  </a:lnTo>
                  <a:close/>
                </a:path>
              </a:pathLst>
            </a:custGeom>
            <a:solidFill>
              <a:srgbClr val="000000"/>
            </a:solidFill>
            <a:ln w="19050" cap="flat">
              <a:noFill/>
              <a:prstDash val="solid"/>
              <a:miter/>
            </a:ln>
          </p:spPr>
          <p:txBody>
            <a:bodyPr rtlCol="0" anchor="ctr"/>
            <a:lstStyle/>
            <a:p>
              <a:endParaRPr lang="en-CN"/>
            </a:p>
          </p:txBody>
        </p:sp>
        <p:sp>
          <p:nvSpPr>
            <p:cNvPr id="136" name="Freeform 135">
              <a:extLst>
                <a:ext uri="{FF2B5EF4-FFF2-40B4-BE49-F238E27FC236}">
                  <a16:creationId xmlns:a16="http://schemas.microsoft.com/office/drawing/2014/main" id="{820B91A8-B7C3-B55A-E89F-30542B119491}"/>
                </a:ext>
              </a:extLst>
            </p:cNvPr>
            <p:cNvSpPr/>
            <p:nvPr>
              <p:custDataLst>
                <p:tags r:id="rId122"/>
              </p:custDataLst>
            </p:nvPr>
          </p:nvSpPr>
          <p:spPr>
            <a:xfrm>
              <a:off x="4121466" y="3512496"/>
              <a:ext cx="87787" cy="117653"/>
            </a:xfrm>
            <a:custGeom>
              <a:avLst/>
              <a:gdLst>
                <a:gd name="connsiteX0" fmla="*/ 68008 w 68285"/>
                <a:gd name="connsiteY0" fmla="*/ 4003 h 91494"/>
                <a:gd name="connsiteX1" fmla="*/ 68539 w 68285"/>
                <a:gd name="connsiteY1" fmla="*/ 1923 h 91494"/>
                <a:gd name="connsiteX2" fmla="*/ 66413 w 68285"/>
                <a:gd name="connsiteY2" fmla="*/ 104 h 91494"/>
                <a:gd name="connsiteX3" fmla="*/ 49408 w 68285"/>
                <a:gd name="connsiteY3" fmla="*/ 1403 h 91494"/>
                <a:gd name="connsiteX4" fmla="*/ 46486 w 68285"/>
                <a:gd name="connsiteY4" fmla="*/ 4392 h 91494"/>
                <a:gd name="connsiteX5" fmla="*/ 49940 w 68285"/>
                <a:gd name="connsiteY5" fmla="*/ 6212 h 91494"/>
                <a:gd name="connsiteX6" fmla="*/ 56317 w 68285"/>
                <a:gd name="connsiteY6" fmla="*/ 8161 h 91494"/>
                <a:gd name="connsiteX7" fmla="*/ 55785 w 68285"/>
                <a:gd name="connsiteY7" fmla="*/ 11021 h 91494"/>
                <a:gd name="connsiteX8" fmla="*/ 48213 w 68285"/>
                <a:gd name="connsiteY8" fmla="*/ 40652 h 91494"/>
                <a:gd name="connsiteX9" fmla="*/ 34529 w 68285"/>
                <a:gd name="connsiteY9" fmla="*/ 32984 h 91494"/>
                <a:gd name="connsiteX10" fmla="*/ 253 w 68285"/>
                <a:gd name="connsiteY10" fmla="*/ 70024 h 91494"/>
                <a:gd name="connsiteX11" fmla="*/ 20314 w 68285"/>
                <a:gd name="connsiteY11" fmla="*/ 91598 h 91494"/>
                <a:gd name="connsiteX12" fmla="*/ 39179 w 68285"/>
                <a:gd name="connsiteY12" fmla="*/ 82501 h 91494"/>
                <a:gd name="connsiteX13" fmla="*/ 52862 w 68285"/>
                <a:gd name="connsiteY13" fmla="*/ 91598 h 91494"/>
                <a:gd name="connsiteX14" fmla="*/ 63358 w 68285"/>
                <a:gd name="connsiteY14" fmla="*/ 84710 h 91494"/>
                <a:gd name="connsiteX15" fmla="*/ 68008 w 68285"/>
                <a:gd name="connsiteY15" fmla="*/ 71714 h 91494"/>
                <a:gd name="connsiteX16" fmla="*/ 65882 w 68285"/>
                <a:gd name="connsiteY16" fmla="*/ 70024 h 91494"/>
                <a:gd name="connsiteX17" fmla="*/ 62959 w 68285"/>
                <a:gd name="connsiteY17" fmla="*/ 74053 h 91494"/>
                <a:gd name="connsiteX18" fmla="*/ 53261 w 68285"/>
                <a:gd name="connsiteY18" fmla="*/ 87959 h 91494"/>
                <a:gd name="connsiteX19" fmla="*/ 48877 w 68285"/>
                <a:gd name="connsiteY19" fmla="*/ 81591 h 91494"/>
                <a:gd name="connsiteX20" fmla="*/ 49541 w 68285"/>
                <a:gd name="connsiteY20" fmla="*/ 76262 h 91494"/>
                <a:gd name="connsiteX21" fmla="*/ 68008 w 68285"/>
                <a:gd name="connsiteY21" fmla="*/ 4003 h 91494"/>
                <a:gd name="connsiteX22" fmla="*/ 39710 w 68285"/>
                <a:gd name="connsiteY22" fmla="*/ 74053 h 91494"/>
                <a:gd name="connsiteX23" fmla="*/ 32935 w 68285"/>
                <a:gd name="connsiteY23" fmla="*/ 82761 h 91494"/>
                <a:gd name="connsiteX24" fmla="*/ 20712 w 68285"/>
                <a:gd name="connsiteY24" fmla="*/ 87959 h 91494"/>
                <a:gd name="connsiteX25" fmla="*/ 11014 w 68285"/>
                <a:gd name="connsiteY25" fmla="*/ 75353 h 91494"/>
                <a:gd name="connsiteX26" fmla="*/ 17922 w 68285"/>
                <a:gd name="connsiteY26" fmla="*/ 48970 h 91494"/>
                <a:gd name="connsiteX27" fmla="*/ 34529 w 68285"/>
                <a:gd name="connsiteY27" fmla="*/ 36623 h 91494"/>
                <a:gd name="connsiteX28" fmla="*/ 46353 w 68285"/>
                <a:gd name="connsiteY28" fmla="*/ 47930 h 91494"/>
                <a:gd name="connsiteX29" fmla="*/ 45954 w 68285"/>
                <a:gd name="connsiteY29" fmla="*/ 49750 h 91494"/>
                <a:gd name="connsiteX30" fmla="*/ 39710 w 68285"/>
                <a:gd name="connsiteY30" fmla="*/ 74053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8008" y="4003"/>
                  </a:moveTo>
                  <a:cubicBezTo>
                    <a:pt x="68140" y="3743"/>
                    <a:pt x="68539" y="2053"/>
                    <a:pt x="68539" y="1923"/>
                  </a:cubicBezTo>
                  <a:cubicBezTo>
                    <a:pt x="68539" y="1273"/>
                    <a:pt x="68008" y="104"/>
                    <a:pt x="66413" y="104"/>
                  </a:cubicBezTo>
                  <a:cubicBezTo>
                    <a:pt x="63756" y="104"/>
                    <a:pt x="52730" y="1143"/>
                    <a:pt x="49408" y="1403"/>
                  </a:cubicBezTo>
                  <a:cubicBezTo>
                    <a:pt x="48346" y="1533"/>
                    <a:pt x="46486" y="1663"/>
                    <a:pt x="46486" y="4392"/>
                  </a:cubicBezTo>
                  <a:cubicBezTo>
                    <a:pt x="46486" y="6212"/>
                    <a:pt x="48346" y="6212"/>
                    <a:pt x="49940" y="6212"/>
                  </a:cubicBezTo>
                  <a:cubicBezTo>
                    <a:pt x="56317" y="6212"/>
                    <a:pt x="56317" y="7122"/>
                    <a:pt x="56317" y="8161"/>
                  </a:cubicBezTo>
                  <a:cubicBezTo>
                    <a:pt x="56317" y="9071"/>
                    <a:pt x="56051" y="9851"/>
                    <a:pt x="55785" y="11021"/>
                  </a:cubicBezTo>
                  <a:lnTo>
                    <a:pt x="48213" y="40652"/>
                  </a:lnTo>
                  <a:cubicBezTo>
                    <a:pt x="45423" y="36364"/>
                    <a:pt x="40906" y="32984"/>
                    <a:pt x="34529" y="32984"/>
                  </a:cubicBezTo>
                  <a:cubicBezTo>
                    <a:pt x="17524" y="32984"/>
                    <a:pt x="253" y="51309"/>
                    <a:pt x="253" y="70024"/>
                  </a:cubicBezTo>
                  <a:cubicBezTo>
                    <a:pt x="253" y="82631"/>
                    <a:pt x="8889" y="91598"/>
                    <a:pt x="20314" y="91598"/>
                  </a:cubicBezTo>
                  <a:cubicBezTo>
                    <a:pt x="27488" y="91598"/>
                    <a:pt x="33865" y="87569"/>
                    <a:pt x="39179" y="82501"/>
                  </a:cubicBezTo>
                  <a:cubicBezTo>
                    <a:pt x="41703" y="90299"/>
                    <a:pt x="49408" y="91598"/>
                    <a:pt x="52862" y="91598"/>
                  </a:cubicBezTo>
                  <a:cubicBezTo>
                    <a:pt x="57645" y="91598"/>
                    <a:pt x="60966" y="88739"/>
                    <a:pt x="63358" y="84710"/>
                  </a:cubicBezTo>
                  <a:cubicBezTo>
                    <a:pt x="66281" y="79641"/>
                    <a:pt x="68008" y="72234"/>
                    <a:pt x="68008" y="71714"/>
                  </a:cubicBezTo>
                  <a:cubicBezTo>
                    <a:pt x="68008" y="70024"/>
                    <a:pt x="66281" y="70024"/>
                    <a:pt x="65882" y="70024"/>
                  </a:cubicBezTo>
                  <a:cubicBezTo>
                    <a:pt x="64022" y="70024"/>
                    <a:pt x="63889" y="70544"/>
                    <a:pt x="62959" y="74053"/>
                  </a:cubicBezTo>
                  <a:cubicBezTo>
                    <a:pt x="61365" y="80291"/>
                    <a:pt x="58841" y="87959"/>
                    <a:pt x="53261" y="87959"/>
                  </a:cubicBezTo>
                  <a:cubicBezTo>
                    <a:pt x="49807" y="87959"/>
                    <a:pt x="48877" y="85100"/>
                    <a:pt x="48877" y="81591"/>
                  </a:cubicBezTo>
                  <a:cubicBezTo>
                    <a:pt x="48877" y="79122"/>
                    <a:pt x="49143" y="77952"/>
                    <a:pt x="49541" y="76262"/>
                  </a:cubicBezTo>
                  <a:lnTo>
                    <a:pt x="68008" y="4003"/>
                  </a:lnTo>
                  <a:close/>
                  <a:moveTo>
                    <a:pt x="39710" y="74053"/>
                  </a:moveTo>
                  <a:cubicBezTo>
                    <a:pt x="38780" y="77692"/>
                    <a:pt x="35857" y="80291"/>
                    <a:pt x="32935" y="82761"/>
                  </a:cubicBezTo>
                  <a:cubicBezTo>
                    <a:pt x="31739" y="83800"/>
                    <a:pt x="26425" y="87959"/>
                    <a:pt x="20712" y="87959"/>
                  </a:cubicBezTo>
                  <a:cubicBezTo>
                    <a:pt x="15797" y="87959"/>
                    <a:pt x="11014" y="84580"/>
                    <a:pt x="11014" y="75353"/>
                  </a:cubicBezTo>
                  <a:cubicBezTo>
                    <a:pt x="11014" y="68465"/>
                    <a:pt x="14867" y="54169"/>
                    <a:pt x="17922" y="48970"/>
                  </a:cubicBezTo>
                  <a:cubicBezTo>
                    <a:pt x="24034" y="38573"/>
                    <a:pt x="30809" y="36623"/>
                    <a:pt x="34529" y="36623"/>
                  </a:cubicBezTo>
                  <a:cubicBezTo>
                    <a:pt x="43829" y="36623"/>
                    <a:pt x="46353" y="46501"/>
                    <a:pt x="46353" y="47930"/>
                  </a:cubicBezTo>
                  <a:cubicBezTo>
                    <a:pt x="46353" y="48450"/>
                    <a:pt x="46087" y="49360"/>
                    <a:pt x="45954" y="49750"/>
                  </a:cubicBezTo>
                  <a:lnTo>
                    <a:pt x="39710" y="74053"/>
                  </a:lnTo>
                  <a:close/>
                </a:path>
              </a:pathLst>
            </a:custGeom>
            <a:solidFill>
              <a:srgbClr val="000000"/>
            </a:solidFill>
            <a:ln w="19050" cap="flat">
              <a:noFill/>
              <a:prstDash val="solid"/>
              <a:miter/>
            </a:ln>
          </p:spPr>
          <p:txBody>
            <a:bodyPr rtlCol="0" anchor="ctr"/>
            <a:lstStyle/>
            <a:p>
              <a:endParaRPr lang="en-CN"/>
            </a:p>
          </p:txBody>
        </p:sp>
        <p:sp>
          <p:nvSpPr>
            <p:cNvPr id="137" name="Freeform 136">
              <a:extLst>
                <a:ext uri="{FF2B5EF4-FFF2-40B4-BE49-F238E27FC236}">
                  <a16:creationId xmlns:a16="http://schemas.microsoft.com/office/drawing/2014/main" id="{AFBC7B0A-1981-7470-2D41-4788EC5909D0}"/>
                </a:ext>
              </a:extLst>
            </p:cNvPr>
            <p:cNvSpPr/>
            <p:nvPr>
              <p:custDataLst>
                <p:tags r:id="rId123"/>
              </p:custDataLst>
            </p:nvPr>
          </p:nvSpPr>
          <p:spPr>
            <a:xfrm>
              <a:off x="4232164" y="3306345"/>
              <a:ext cx="127583" cy="112973"/>
            </a:xfrm>
            <a:custGeom>
              <a:avLst/>
              <a:gdLst>
                <a:gd name="connsiteX0" fmla="*/ 59111 w 99240"/>
                <a:gd name="connsiteY0" fmla="*/ 9322 h 87855"/>
                <a:gd name="connsiteX1" fmla="*/ 63230 w 99240"/>
                <a:gd name="connsiteY1" fmla="*/ 4904 h 87855"/>
                <a:gd name="connsiteX2" fmla="*/ 71201 w 99240"/>
                <a:gd name="connsiteY2" fmla="*/ 4774 h 87855"/>
                <a:gd name="connsiteX3" fmla="*/ 86080 w 99240"/>
                <a:gd name="connsiteY3" fmla="*/ 5813 h 87855"/>
                <a:gd name="connsiteX4" fmla="*/ 92324 w 99240"/>
                <a:gd name="connsiteY4" fmla="*/ 16080 h 87855"/>
                <a:gd name="connsiteX5" fmla="*/ 91394 w 99240"/>
                <a:gd name="connsiteY5" fmla="*/ 26608 h 87855"/>
                <a:gd name="connsiteX6" fmla="*/ 91128 w 99240"/>
                <a:gd name="connsiteY6" fmla="*/ 28037 h 87855"/>
                <a:gd name="connsiteX7" fmla="*/ 93387 w 99240"/>
                <a:gd name="connsiteY7" fmla="*/ 29987 h 87855"/>
                <a:gd name="connsiteX8" fmla="*/ 95911 w 99240"/>
                <a:gd name="connsiteY8" fmla="*/ 26738 h 87855"/>
                <a:gd name="connsiteX9" fmla="*/ 99498 w 99240"/>
                <a:gd name="connsiteY9" fmla="*/ 1914 h 87855"/>
                <a:gd name="connsiteX10" fmla="*/ 95513 w 99240"/>
                <a:gd name="connsiteY10" fmla="*/ 95 h 87855"/>
                <a:gd name="connsiteX11" fmla="*/ 13809 w 99240"/>
                <a:gd name="connsiteY11" fmla="*/ 95 h 87855"/>
                <a:gd name="connsiteX12" fmla="*/ 9292 w 99240"/>
                <a:gd name="connsiteY12" fmla="*/ 2824 h 87855"/>
                <a:gd name="connsiteX13" fmla="*/ 922 w 99240"/>
                <a:gd name="connsiteY13" fmla="*/ 25828 h 87855"/>
                <a:gd name="connsiteX14" fmla="*/ 258 w 99240"/>
                <a:gd name="connsiteY14" fmla="*/ 28167 h 87855"/>
                <a:gd name="connsiteX15" fmla="*/ 2516 w 99240"/>
                <a:gd name="connsiteY15" fmla="*/ 29987 h 87855"/>
                <a:gd name="connsiteX16" fmla="*/ 5306 w 99240"/>
                <a:gd name="connsiteY16" fmla="*/ 26867 h 87855"/>
                <a:gd name="connsiteX17" fmla="*/ 37589 w 99240"/>
                <a:gd name="connsiteY17" fmla="*/ 4774 h 87855"/>
                <a:gd name="connsiteX18" fmla="*/ 43169 w 99240"/>
                <a:gd name="connsiteY18" fmla="*/ 4774 h 87855"/>
                <a:gd name="connsiteX19" fmla="*/ 47287 w 99240"/>
                <a:gd name="connsiteY19" fmla="*/ 6073 h 87855"/>
                <a:gd name="connsiteX20" fmla="*/ 46756 w 99240"/>
                <a:gd name="connsiteY20" fmla="*/ 8803 h 87855"/>
                <a:gd name="connsiteX21" fmla="*/ 29220 w 99240"/>
                <a:gd name="connsiteY21" fmla="*/ 77163 h 87855"/>
                <a:gd name="connsiteX22" fmla="*/ 13676 w 99240"/>
                <a:gd name="connsiteY22" fmla="*/ 83272 h 87855"/>
                <a:gd name="connsiteX23" fmla="*/ 7698 w 99240"/>
                <a:gd name="connsiteY23" fmla="*/ 86131 h 87855"/>
                <a:gd name="connsiteX24" fmla="*/ 9956 w 99240"/>
                <a:gd name="connsiteY24" fmla="*/ 87950 h 87855"/>
                <a:gd name="connsiteX25" fmla="*/ 21381 w 99240"/>
                <a:gd name="connsiteY25" fmla="*/ 87561 h 87855"/>
                <a:gd name="connsiteX26" fmla="*/ 32807 w 99240"/>
                <a:gd name="connsiteY26" fmla="*/ 87431 h 87855"/>
                <a:gd name="connsiteX27" fmla="*/ 44763 w 99240"/>
                <a:gd name="connsiteY27" fmla="*/ 87561 h 87855"/>
                <a:gd name="connsiteX28" fmla="*/ 55923 w 99240"/>
                <a:gd name="connsiteY28" fmla="*/ 87950 h 87855"/>
                <a:gd name="connsiteX29" fmla="*/ 58978 w 99240"/>
                <a:gd name="connsiteY29" fmla="*/ 85091 h 87855"/>
                <a:gd name="connsiteX30" fmla="*/ 53531 w 99240"/>
                <a:gd name="connsiteY30" fmla="*/ 83272 h 87855"/>
                <a:gd name="connsiteX31" fmla="*/ 45826 w 99240"/>
                <a:gd name="connsiteY31" fmla="*/ 83012 h 87855"/>
                <a:gd name="connsiteX32" fmla="*/ 41043 w 99240"/>
                <a:gd name="connsiteY32" fmla="*/ 80542 h 87855"/>
                <a:gd name="connsiteX33" fmla="*/ 41575 w 99240"/>
                <a:gd name="connsiteY33" fmla="*/ 77553 h 87855"/>
                <a:gd name="connsiteX34" fmla="*/ 59111 w 99240"/>
                <a:gd name="connsiteY34" fmla="*/ 9322 h 8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240" h="87855">
                  <a:moveTo>
                    <a:pt x="59111" y="9322"/>
                  </a:moveTo>
                  <a:cubicBezTo>
                    <a:pt x="60041" y="5553"/>
                    <a:pt x="60307" y="5164"/>
                    <a:pt x="63230" y="4904"/>
                  </a:cubicBezTo>
                  <a:cubicBezTo>
                    <a:pt x="63894" y="4774"/>
                    <a:pt x="68544" y="4774"/>
                    <a:pt x="71201" y="4774"/>
                  </a:cubicBezTo>
                  <a:cubicBezTo>
                    <a:pt x="79305" y="4774"/>
                    <a:pt x="82759" y="4774"/>
                    <a:pt x="86080" y="5813"/>
                  </a:cubicBezTo>
                  <a:cubicBezTo>
                    <a:pt x="92058" y="7633"/>
                    <a:pt x="92324" y="11402"/>
                    <a:pt x="92324" y="16080"/>
                  </a:cubicBezTo>
                  <a:cubicBezTo>
                    <a:pt x="92324" y="18160"/>
                    <a:pt x="92324" y="19849"/>
                    <a:pt x="91394" y="26608"/>
                  </a:cubicBezTo>
                  <a:lnTo>
                    <a:pt x="91128" y="28037"/>
                  </a:lnTo>
                  <a:cubicBezTo>
                    <a:pt x="91128" y="29337"/>
                    <a:pt x="92058" y="29987"/>
                    <a:pt x="93387" y="29987"/>
                  </a:cubicBezTo>
                  <a:cubicBezTo>
                    <a:pt x="95380" y="29987"/>
                    <a:pt x="95645" y="28817"/>
                    <a:pt x="95911" y="26738"/>
                  </a:cubicBezTo>
                  <a:lnTo>
                    <a:pt x="99498" y="1914"/>
                  </a:lnTo>
                  <a:cubicBezTo>
                    <a:pt x="99498" y="95"/>
                    <a:pt x="97904" y="95"/>
                    <a:pt x="95513" y="95"/>
                  </a:cubicBezTo>
                  <a:lnTo>
                    <a:pt x="13809" y="95"/>
                  </a:lnTo>
                  <a:cubicBezTo>
                    <a:pt x="10487" y="95"/>
                    <a:pt x="10222" y="95"/>
                    <a:pt x="9292" y="2824"/>
                  </a:cubicBezTo>
                  <a:lnTo>
                    <a:pt x="922" y="25828"/>
                  </a:lnTo>
                  <a:cubicBezTo>
                    <a:pt x="789" y="26348"/>
                    <a:pt x="258" y="27517"/>
                    <a:pt x="258" y="28167"/>
                  </a:cubicBezTo>
                  <a:cubicBezTo>
                    <a:pt x="258" y="28687"/>
                    <a:pt x="524" y="29987"/>
                    <a:pt x="2516" y="29987"/>
                  </a:cubicBezTo>
                  <a:cubicBezTo>
                    <a:pt x="4243" y="29987"/>
                    <a:pt x="4509" y="29337"/>
                    <a:pt x="5306" y="26867"/>
                  </a:cubicBezTo>
                  <a:cubicBezTo>
                    <a:pt x="13012" y="6073"/>
                    <a:pt x="17396" y="4774"/>
                    <a:pt x="37589" y="4774"/>
                  </a:cubicBezTo>
                  <a:lnTo>
                    <a:pt x="43169" y="4774"/>
                  </a:lnTo>
                  <a:cubicBezTo>
                    <a:pt x="47155" y="4774"/>
                    <a:pt x="47287" y="4904"/>
                    <a:pt x="47287" y="6073"/>
                  </a:cubicBezTo>
                  <a:cubicBezTo>
                    <a:pt x="47287" y="6203"/>
                    <a:pt x="47287" y="6853"/>
                    <a:pt x="46756" y="8803"/>
                  </a:cubicBezTo>
                  <a:lnTo>
                    <a:pt x="29220" y="77163"/>
                  </a:lnTo>
                  <a:cubicBezTo>
                    <a:pt x="28024" y="81972"/>
                    <a:pt x="27625" y="83272"/>
                    <a:pt x="13676" y="83272"/>
                  </a:cubicBezTo>
                  <a:cubicBezTo>
                    <a:pt x="8893" y="83272"/>
                    <a:pt x="7698" y="83272"/>
                    <a:pt x="7698" y="86131"/>
                  </a:cubicBezTo>
                  <a:cubicBezTo>
                    <a:pt x="7698" y="86521"/>
                    <a:pt x="7963" y="87950"/>
                    <a:pt x="9956" y="87950"/>
                  </a:cubicBezTo>
                  <a:cubicBezTo>
                    <a:pt x="13676" y="87950"/>
                    <a:pt x="17661" y="87561"/>
                    <a:pt x="21381" y="87561"/>
                  </a:cubicBezTo>
                  <a:cubicBezTo>
                    <a:pt x="25101" y="87561"/>
                    <a:pt x="29087" y="87431"/>
                    <a:pt x="32807" y="87431"/>
                  </a:cubicBezTo>
                  <a:cubicBezTo>
                    <a:pt x="36526" y="87431"/>
                    <a:pt x="41043" y="87431"/>
                    <a:pt x="44763" y="87561"/>
                  </a:cubicBezTo>
                  <a:cubicBezTo>
                    <a:pt x="48350" y="87690"/>
                    <a:pt x="52336" y="87950"/>
                    <a:pt x="55923" y="87950"/>
                  </a:cubicBezTo>
                  <a:cubicBezTo>
                    <a:pt x="56986" y="87950"/>
                    <a:pt x="58978" y="87950"/>
                    <a:pt x="58978" y="85091"/>
                  </a:cubicBezTo>
                  <a:cubicBezTo>
                    <a:pt x="58978" y="83272"/>
                    <a:pt x="57650" y="83272"/>
                    <a:pt x="53531" y="83272"/>
                  </a:cubicBezTo>
                  <a:cubicBezTo>
                    <a:pt x="51007" y="83272"/>
                    <a:pt x="48350" y="83142"/>
                    <a:pt x="45826" y="83012"/>
                  </a:cubicBezTo>
                  <a:cubicBezTo>
                    <a:pt x="41309" y="82622"/>
                    <a:pt x="41043" y="82102"/>
                    <a:pt x="41043" y="80542"/>
                  </a:cubicBezTo>
                  <a:cubicBezTo>
                    <a:pt x="41043" y="79633"/>
                    <a:pt x="41043" y="79373"/>
                    <a:pt x="41575" y="77553"/>
                  </a:cubicBezTo>
                  <a:lnTo>
                    <a:pt x="59111" y="9322"/>
                  </a:lnTo>
                  <a:close/>
                </a:path>
              </a:pathLst>
            </a:custGeom>
            <a:solidFill>
              <a:srgbClr val="000000"/>
            </a:solidFill>
            <a:ln w="19050" cap="flat">
              <a:noFill/>
              <a:prstDash val="solid"/>
              <a:miter/>
            </a:ln>
          </p:spPr>
          <p:txBody>
            <a:bodyPr rtlCol="0" anchor="ctr"/>
            <a:lstStyle/>
            <a:p>
              <a:endParaRPr lang="en-CN"/>
            </a:p>
          </p:txBody>
        </p:sp>
        <p:sp>
          <p:nvSpPr>
            <p:cNvPr id="138" name="Freeform 137">
              <a:extLst>
                <a:ext uri="{FF2B5EF4-FFF2-40B4-BE49-F238E27FC236}">
                  <a16:creationId xmlns:a16="http://schemas.microsoft.com/office/drawing/2014/main" id="{727BDAB2-F200-5599-F3B0-5DF21CB29871}"/>
                </a:ext>
              </a:extLst>
            </p:cNvPr>
            <p:cNvSpPr/>
            <p:nvPr>
              <p:custDataLst>
                <p:tags r:id="rId124"/>
              </p:custDataLst>
            </p:nvPr>
          </p:nvSpPr>
          <p:spPr>
            <a:xfrm>
              <a:off x="4391944" y="3390399"/>
              <a:ext cx="94912" cy="238744"/>
            </a:xfrm>
            <a:custGeom>
              <a:avLst/>
              <a:gdLst>
                <a:gd name="connsiteX0" fmla="*/ 73143 w 73827"/>
                <a:gd name="connsiteY0" fmla="*/ 7156 h 185662"/>
                <a:gd name="connsiteX1" fmla="*/ 74092 w 73827"/>
                <a:gd name="connsiteY1" fmla="*/ 3814 h 185662"/>
                <a:gd name="connsiteX2" fmla="*/ 70296 w 73827"/>
                <a:gd name="connsiteY2" fmla="*/ 101 h 185662"/>
                <a:gd name="connsiteX3" fmla="*/ 67070 w 73827"/>
                <a:gd name="connsiteY3" fmla="*/ 1772 h 185662"/>
                <a:gd name="connsiteX4" fmla="*/ 1213 w 73827"/>
                <a:gd name="connsiteY4" fmla="*/ 178709 h 185662"/>
                <a:gd name="connsiteX5" fmla="*/ 264 w 73827"/>
                <a:gd name="connsiteY5" fmla="*/ 182050 h 185662"/>
                <a:gd name="connsiteX6" fmla="*/ 4060 w 73827"/>
                <a:gd name="connsiteY6" fmla="*/ 185764 h 185662"/>
                <a:gd name="connsiteX7" fmla="*/ 8235 w 73827"/>
                <a:gd name="connsiteY7" fmla="*/ 181308 h 185662"/>
                <a:gd name="connsiteX8" fmla="*/ 73143 w 73827"/>
                <a:gd name="connsiteY8" fmla="*/ 7156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7" h="185662">
                  <a:moveTo>
                    <a:pt x="73143" y="7156"/>
                  </a:moveTo>
                  <a:cubicBezTo>
                    <a:pt x="74092" y="4743"/>
                    <a:pt x="74092" y="4000"/>
                    <a:pt x="74092" y="3814"/>
                  </a:cubicBezTo>
                  <a:cubicBezTo>
                    <a:pt x="74092" y="1772"/>
                    <a:pt x="72384" y="101"/>
                    <a:pt x="70296" y="101"/>
                  </a:cubicBezTo>
                  <a:cubicBezTo>
                    <a:pt x="68967" y="101"/>
                    <a:pt x="67639" y="658"/>
                    <a:pt x="67070" y="1772"/>
                  </a:cubicBezTo>
                  <a:lnTo>
                    <a:pt x="1213" y="178709"/>
                  </a:lnTo>
                  <a:cubicBezTo>
                    <a:pt x="264" y="181122"/>
                    <a:pt x="264" y="181865"/>
                    <a:pt x="264" y="182050"/>
                  </a:cubicBezTo>
                  <a:cubicBezTo>
                    <a:pt x="264" y="184093"/>
                    <a:pt x="1972" y="185764"/>
                    <a:pt x="4060" y="185764"/>
                  </a:cubicBezTo>
                  <a:cubicBezTo>
                    <a:pt x="6527" y="185764"/>
                    <a:pt x="7096" y="184464"/>
                    <a:pt x="8235" y="181308"/>
                  </a:cubicBezTo>
                  <a:lnTo>
                    <a:pt x="73143" y="7156"/>
                  </a:lnTo>
                  <a:close/>
                </a:path>
              </a:pathLst>
            </a:custGeom>
            <a:solidFill>
              <a:srgbClr val="000000"/>
            </a:solidFill>
            <a:ln w="19050" cap="flat">
              <a:noFill/>
              <a:prstDash val="solid"/>
              <a:miter/>
            </a:ln>
          </p:spPr>
          <p:txBody>
            <a:bodyPr rtlCol="0" anchor="ctr"/>
            <a:lstStyle/>
            <a:p>
              <a:endParaRPr lang="en-CN"/>
            </a:p>
          </p:txBody>
        </p:sp>
        <p:sp>
          <p:nvSpPr>
            <p:cNvPr id="139" name="Freeform 138">
              <a:extLst>
                <a:ext uri="{FF2B5EF4-FFF2-40B4-BE49-F238E27FC236}">
                  <a16:creationId xmlns:a16="http://schemas.microsoft.com/office/drawing/2014/main" id="{BB380140-599D-3F55-4523-1C8F802051C4}"/>
                </a:ext>
              </a:extLst>
            </p:cNvPr>
            <p:cNvSpPr/>
            <p:nvPr>
              <p:custDataLst>
                <p:tags r:id="rId125"/>
              </p:custDataLst>
            </p:nvPr>
          </p:nvSpPr>
          <p:spPr>
            <a:xfrm>
              <a:off x="4518331" y="3376290"/>
              <a:ext cx="190313" cy="238744"/>
            </a:xfrm>
            <a:custGeom>
              <a:avLst/>
              <a:gdLst>
                <a:gd name="connsiteX0" fmla="*/ 60242 w 148034"/>
                <a:gd name="connsiteY0" fmla="*/ 166261 h 185662"/>
                <a:gd name="connsiteX1" fmla="*/ 26839 w 148034"/>
                <a:gd name="connsiteY1" fmla="*/ 94039 h 185662"/>
                <a:gd name="connsiteX2" fmla="*/ 23993 w 148034"/>
                <a:gd name="connsiteY2" fmla="*/ 91068 h 185662"/>
                <a:gd name="connsiteX3" fmla="*/ 20766 w 148034"/>
                <a:gd name="connsiteY3" fmla="*/ 92553 h 185662"/>
                <a:gd name="connsiteX4" fmla="*/ 2736 w 148034"/>
                <a:gd name="connsiteY4" fmla="*/ 105921 h 185662"/>
                <a:gd name="connsiteX5" fmla="*/ 269 w 148034"/>
                <a:gd name="connsiteY5" fmla="*/ 108892 h 185662"/>
                <a:gd name="connsiteX6" fmla="*/ 2167 w 148034"/>
                <a:gd name="connsiteY6" fmla="*/ 110934 h 185662"/>
                <a:gd name="connsiteX7" fmla="*/ 8620 w 148034"/>
                <a:gd name="connsiteY7" fmla="*/ 106849 h 185662"/>
                <a:gd name="connsiteX8" fmla="*/ 14693 w 148034"/>
                <a:gd name="connsiteY8" fmla="*/ 102394 h 185662"/>
                <a:gd name="connsiteX9" fmla="*/ 52081 w 148034"/>
                <a:gd name="connsiteY9" fmla="*/ 182785 h 185662"/>
                <a:gd name="connsiteX10" fmla="*/ 56067 w 148034"/>
                <a:gd name="connsiteY10" fmla="*/ 185756 h 185662"/>
                <a:gd name="connsiteX11" fmla="*/ 60812 w 148034"/>
                <a:gd name="connsiteY11" fmla="*/ 182043 h 185662"/>
                <a:gd name="connsiteX12" fmla="*/ 146975 w 148034"/>
                <a:gd name="connsiteY12" fmla="*/ 7520 h 185662"/>
                <a:gd name="connsiteX13" fmla="*/ 148304 w 148034"/>
                <a:gd name="connsiteY13" fmla="*/ 3807 h 185662"/>
                <a:gd name="connsiteX14" fmla="*/ 144508 w 148034"/>
                <a:gd name="connsiteY14" fmla="*/ 94 h 185662"/>
                <a:gd name="connsiteX15" fmla="*/ 140143 w 148034"/>
                <a:gd name="connsiteY15" fmla="*/ 3992 h 185662"/>
                <a:gd name="connsiteX16" fmla="*/ 60242 w 148034"/>
                <a:gd name="connsiteY16" fmla="*/ 166261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8034" h="185662">
                  <a:moveTo>
                    <a:pt x="60242" y="166261"/>
                  </a:moveTo>
                  <a:lnTo>
                    <a:pt x="26839" y="94039"/>
                  </a:lnTo>
                  <a:cubicBezTo>
                    <a:pt x="25511" y="91068"/>
                    <a:pt x="24562" y="91068"/>
                    <a:pt x="23993" y="91068"/>
                  </a:cubicBezTo>
                  <a:cubicBezTo>
                    <a:pt x="23803" y="91068"/>
                    <a:pt x="22854" y="91068"/>
                    <a:pt x="20766" y="92553"/>
                  </a:cubicBezTo>
                  <a:lnTo>
                    <a:pt x="2736" y="105921"/>
                  </a:lnTo>
                  <a:cubicBezTo>
                    <a:pt x="269" y="107778"/>
                    <a:pt x="269" y="108335"/>
                    <a:pt x="269" y="108892"/>
                  </a:cubicBezTo>
                  <a:cubicBezTo>
                    <a:pt x="269" y="109820"/>
                    <a:pt x="838" y="110934"/>
                    <a:pt x="2167" y="110934"/>
                  </a:cubicBezTo>
                  <a:cubicBezTo>
                    <a:pt x="3306" y="110934"/>
                    <a:pt x="6532" y="108335"/>
                    <a:pt x="8620" y="106849"/>
                  </a:cubicBezTo>
                  <a:cubicBezTo>
                    <a:pt x="9758" y="105921"/>
                    <a:pt x="12605" y="103879"/>
                    <a:pt x="14693" y="102394"/>
                  </a:cubicBezTo>
                  <a:lnTo>
                    <a:pt x="52081" y="182785"/>
                  </a:lnTo>
                  <a:cubicBezTo>
                    <a:pt x="53410" y="185756"/>
                    <a:pt x="54359" y="185756"/>
                    <a:pt x="56067" y="185756"/>
                  </a:cubicBezTo>
                  <a:cubicBezTo>
                    <a:pt x="58914" y="185756"/>
                    <a:pt x="59483" y="184642"/>
                    <a:pt x="60812" y="182043"/>
                  </a:cubicBezTo>
                  <a:lnTo>
                    <a:pt x="146975" y="7520"/>
                  </a:lnTo>
                  <a:cubicBezTo>
                    <a:pt x="148304" y="4921"/>
                    <a:pt x="148304" y="4178"/>
                    <a:pt x="148304" y="3807"/>
                  </a:cubicBezTo>
                  <a:cubicBezTo>
                    <a:pt x="148304" y="1950"/>
                    <a:pt x="146786" y="94"/>
                    <a:pt x="144508" y="94"/>
                  </a:cubicBezTo>
                  <a:cubicBezTo>
                    <a:pt x="142990" y="94"/>
                    <a:pt x="141661" y="1022"/>
                    <a:pt x="140143" y="3992"/>
                  </a:cubicBezTo>
                  <a:lnTo>
                    <a:pt x="60242" y="166261"/>
                  </a:lnTo>
                  <a:close/>
                </a:path>
              </a:pathLst>
            </a:custGeom>
            <a:solidFill>
              <a:srgbClr val="000000"/>
            </a:solidFill>
            <a:ln w="19050" cap="flat">
              <a:noFill/>
              <a:prstDash val="solid"/>
              <a:miter/>
            </a:ln>
          </p:spPr>
          <p:txBody>
            <a:bodyPr rtlCol="0" anchor="ctr"/>
            <a:lstStyle/>
            <a:p>
              <a:endParaRPr lang="en-CN"/>
            </a:p>
          </p:txBody>
        </p:sp>
        <p:sp>
          <p:nvSpPr>
            <p:cNvPr id="140" name="Freeform 139">
              <a:extLst>
                <a:ext uri="{FF2B5EF4-FFF2-40B4-BE49-F238E27FC236}">
                  <a16:creationId xmlns:a16="http://schemas.microsoft.com/office/drawing/2014/main" id="{B55FF3C1-1DC2-9309-7AB5-9667A2E97528}"/>
                </a:ext>
              </a:extLst>
            </p:cNvPr>
            <p:cNvSpPr/>
            <p:nvPr>
              <p:custDataLst>
                <p:tags r:id="rId126"/>
              </p:custDataLst>
            </p:nvPr>
          </p:nvSpPr>
          <p:spPr>
            <a:xfrm>
              <a:off x="4703848" y="3376290"/>
              <a:ext cx="105589" cy="9549"/>
            </a:xfrm>
            <a:custGeom>
              <a:avLst/>
              <a:gdLst>
                <a:gd name="connsiteX0" fmla="*/ 0 w 82132"/>
                <a:gd name="connsiteY0" fmla="*/ 0 h 7426"/>
                <a:gd name="connsiteX1" fmla="*/ 82132 w 82132"/>
                <a:gd name="connsiteY1" fmla="*/ 0 h 7426"/>
                <a:gd name="connsiteX2" fmla="*/ 82132 w 82132"/>
                <a:gd name="connsiteY2" fmla="*/ 7426 h 7426"/>
                <a:gd name="connsiteX3" fmla="*/ 0 w 82132"/>
                <a:gd name="connsiteY3" fmla="*/ 7426 h 7426"/>
              </a:gdLst>
              <a:ahLst/>
              <a:cxnLst>
                <a:cxn ang="0">
                  <a:pos x="connsiteX0" y="connsiteY0"/>
                </a:cxn>
                <a:cxn ang="0">
                  <a:pos x="connsiteX1" y="connsiteY1"/>
                </a:cxn>
                <a:cxn ang="0">
                  <a:pos x="connsiteX2" y="connsiteY2"/>
                </a:cxn>
                <a:cxn ang="0">
                  <a:pos x="connsiteX3" y="connsiteY3"/>
                </a:cxn>
              </a:cxnLst>
              <a:rect l="l" t="t" r="r" b="b"/>
              <a:pathLst>
                <a:path w="82132" h="7426">
                  <a:moveTo>
                    <a:pt x="0" y="0"/>
                  </a:moveTo>
                  <a:lnTo>
                    <a:pt x="82132" y="0"/>
                  </a:lnTo>
                  <a:lnTo>
                    <a:pt x="82132" y="7426"/>
                  </a:lnTo>
                  <a:lnTo>
                    <a:pt x="0" y="7426"/>
                  </a:lnTo>
                  <a:close/>
                </a:path>
              </a:pathLst>
            </a:custGeom>
            <a:solidFill>
              <a:srgbClr val="000000"/>
            </a:solidFill>
            <a:ln w="19050" cap="flat">
              <a:noFill/>
              <a:prstDash val="solid"/>
              <a:miter/>
            </a:ln>
          </p:spPr>
          <p:txBody>
            <a:bodyPr rtlCol="0" anchor="ctr"/>
            <a:lstStyle/>
            <a:p>
              <a:endParaRPr lang="en-CN"/>
            </a:p>
          </p:txBody>
        </p:sp>
        <p:sp>
          <p:nvSpPr>
            <p:cNvPr id="141" name="Freeform 140">
              <a:extLst>
                <a:ext uri="{FF2B5EF4-FFF2-40B4-BE49-F238E27FC236}">
                  <a16:creationId xmlns:a16="http://schemas.microsoft.com/office/drawing/2014/main" id="{C7F99384-C3F7-FA8F-CB49-119890B01BCF}"/>
                </a:ext>
              </a:extLst>
            </p:cNvPr>
            <p:cNvSpPr/>
            <p:nvPr>
              <p:custDataLst>
                <p:tags r:id="rId127"/>
              </p:custDataLst>
            </p:nvPr>
          </p:nvSpPr>
          <p:spPr>
            <a:xfrm>
              <a:off x="4713851" y="3463933"/>
              <a:ext cx="94912" cy="108151"/>
            </a:xfrm>
            <a:custGeom>
              <a:avLst/>
              <a:gdLst>
                <a:gd name="connsiteX0" fmla="*/ 67652 w 73827"/>
                <a:gd name="connsiteY0" fmla="*/ 11612 h 84105"/>
                <a:gd name="connsiteX1" fmla="*/ 59302 w 73827"/>
                <a:gd name="connsiteY1" fmla="*/ 14212 h 84105"/>
                <a:gd name="connsiteX2" fmla="*/ 55885 w 73827"/>
                <a:gd name="connsiteY2" fmla="*/ 21452 h 84105"/>
                <a:gd name="connsiteX3" fmla="*/ 62908 w 73827"/>
                <a:gd name="connsiteY3" fmla="*/ 27951 h 84105"/>
                <a:gd name="connsiteX4" fmla="*/ 73536 w 73827"/>
                <a:gd name="connsiteY4" fmla="*/ 16068 h 84105"/>
                <a:gd name="connsiteX5" fmla="*/ 51141 w 73827"/>
                <a:gd name="connsiteY5" fmla="*/ 101 h 84105"/>
                <a:gd name="connsiteX6" fmla="*/ 277 w 73827"/>
                <a:gd name="connsiteY6" fmla="*/ 52829 h 84105"/>
                <a:gd name="connsiteX7" fmla="*/ 31023 w 73827"/>
                <a:gd name="connsiteY7" fmla="*/ 84206 h 84105"/>
                <a:gd name="connsiteX8" fmla="*/ 74105 w 73827"/>
                <a:gd name="connsiteY8" fmla="*/ 62298 h 84105"/>
                <a:gd name="connsiteX9" fmla="*/ 71828 w 73827"/>
                <a:gd name="connsiteY9" fmla="*/ 59885 h 84105"/>
                <a:gd name="connsiteX10" fmla="*/ 69360 w 73827"/>
                <a:gd name="connsiteY10" fmla="*/ 61741 h 84105"/>
                <a:gd name="connsiteX11" fmla="*/ 31403 w 73827"/>
                <a:gd name="connsiteY11" fmla="*/ 80122 h 84105"/>
                <a:gd name="connsiteX12" fmla="*/ 14322 w 73827"/>
                <a:gd name="connsiteY12" fmla="*/ 59885 h 84105"/>
                <a:gd name="connsiteX13" fmla="*/ 24570 w 73827"/>
                <a:gd name="connsiteY13" fmla="*/ 22752 h 84105"/>
                <a:gd name="connsiteX14" fmla="*/ 51330 w 73827"/>
                <a:gd name="connsiteY14" fmla="*/ 4186 h 84105"/>
                <a:gd name="connsiteX15" fmla="*/ 67652 w 73827"/>
                <a:gd name="connsiteY15" fmla="*/ 11612 h 8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827" h="84105">
                  <a:moveTo>
                    <a:pt x="67652" y="11612"/>
                  </a:moveTo>
                  <a:cubicBezTo>
                    <a:pt x="64616" y="11612"/>
                    <a:pt x="61959" y="11612"/>
                    <a:pt x="59302" y="14212"/>
                  </a:cubicBezTo>
                  <a:cubicBezTo>
                    <a:pt x="56265" y="16996"/>
                    <a:pt x="55885" y="20153"/>
                    <a:pt x="55885" y="21452"/>
                  </a:cubicBezTo>
                  <a:cubicBezTo>
                    <a:pt x="55885" y="25908"/>
                    <a:pt x="59302" y="27951"/>
                    <a:pt x="62908" y="27951"/>
                  </a:cubicBezTo>
                  <a:cubicBezTo>
                    <a:pt x="68411" y="27951"/>
                    <a:pt x="73536" y="23495"/>
                    <a:pt x="73536" y="16068"/>
                  </a:cubicBezTo>
                  <a:cubicBezTo>
                    <a:pt x="73536" y="6971"/>
                    <a:pt x="64616" y="101"/>
                    <a:pt x="51141" y="101"/>
                  </a:cubicBezTo>
                  <a:cubicBezTo>
                    <a:pt x="25519" y="101"/>
                    <a:pt x="277" y="26651"/>
                    <a:pt x="277" y="52829"/>
                  </a:cubicBezTo>
                  <a:cubicBezTo>
                    <a:pt x="277" y="69539"/>
                    <a:pt x="11285" y="84206"/>
                    <a:pt x="31023" y="84206"/>
                  </a:cubicBezTo>
                  <a:cubicBezTo>
                    <a:pt x="58163" y="84206"/>
                    <a:pt x="74105" y="64526"/>
                    <a:pt x="74105" y="62298"/>
                  </a:cubicBezTo>
                  <a:cubicBezTo>
                    <a:pt x="74105" y="61184"/>
                    <a:pt x="72966" y="59885"/>
                    <a:pt x="71828" y="59885"/>
                  </a:cubicBezTo>
                  <a:cubicBezTo>
                    <a:pt x="70879" y="59885"/>
                    <a:pt x="70499" y="60256"/>
                    <a:pt x="69360" y="61741"/>
                  </a:cubicBezTo>
                  <a:cubicBezTo>
                    <a:pt x="54367" y="80122"/>
                    <a:pt x="33680" y="80122"/>
                    <a:pt x="31403" y="80122"/>
                  </a:cubicBezTo>
                  <a:cubicBezTo>
                    <a:pt x="19446" y="80122"/>
                    <a:pt x="14322" y="71024"/>
                    <a:pt x="14322" y="59885"/>
                  </a:cubicBezTo>
                  <a:cubicBezTo>
                    <a:pt x="14322" y="52272"/>
                    <a:pt x="18117" y="34263"/>
                    <a:pt x="24570" y="22752"/>
                  </a:cubicBezTo>
                  <a:cubicBezTo>
                    <a:pt x="30454" y="12169"/>
                    <a:pt x="40892" y="4186"/>
                    <a:pt x="51330" y="4186"/>
                  </a:cubicBezTo>
                  <a:cubicBezTo>
                    <a:pt x="57783" y="4186"/>
                    <a:pt x="64995" y="6599"/>
                    <a:pt x="67652" y="11612"/>
                  </a:cubicBezTo>
                  <a:close/>
                </a:path>
              </a:pathLst>
            </a:custGeom>
            <a:solidFill>
              <a:srgbClr val="000000"/>
            </a:solidFill>
            <a:ln w="19050" cap="flat">
              <a:noFill/>
              <a:prstDash val="solid"/>
              <a:miter/>
            </a:ln>
          </p:spPr>
          <p:txBody>
            <a:bodyPr rtlCol="0" anchor="ctr"/>
            <a:lstStyle/>
            <a:p>
              <a:endParaRPr lang="en-CN"/>
            </a:p>
          </p:txBody>
        </p:sp>
        <p:sp>
          <p:nvSpPr>
            <p:cNvPr id="142" name="Freeform 141">
              <a:extLst>
                <a:ext uri="{FF2B5EF4-FFF2-40B4-BE49-F238E27FC236}">
                  <a16:creationId xmlns:a16="http://schemas.microsoft.com/office/drawing/2014/main" id="{2DF18313-A56E-12F0-C462-9B19A34FFF7A}"/>
                </a:ext>
              </a:extLst>
            </p:cNvPr>
            <p:cNvSpPr/>
            <p:nvPr>
              <p:custDataLst>
                <p:tags r:id="rId128"/>
              </p:custDataLst>
            </p:nvPr>
          </p:nvSpPr>
          <p:spPr>
            <a:xfrm>
              <a:off x="4823345" y="3390399"/>
              <a:ext cx="56604" cy="238744"/>
            </a:xfrm>
            <a:custGeom>
              <a:avLst/>
              <a:gdLst>
                <a:gd name="connsiteX0" fmla="*/ 44313 w 44030"/>
                <a:gd name="connsiteY0" fmla="*/ 92932 h 185662"/>
                <a:gd name="connsiteX1" fmla="*/ 31787 w 44030"/>
                <a:gd name="connsiteY1" fmla="*/ 35006 h 185662"/>
                <a:gd name="connsiteX2" fmla="*/ 2180 w 44030"/>
                <a:gd name="connsiteY2" fmla="*/ 101 h 185662"/>
                <a:gd name="connsiteX3" fmla="*/ 282 w 44030"/>
                <a:gd name="connsiteY3" fmla="*/ 1958 h 185662"/>
                <a:gd name="connsiteX4" fmla="*/ 3888 w 44030"/>
                <a:gd name="connsiteY4" fmla="*/ 6228 h 185662"/>
                <a:gd name="connsiteX5" fmla="*/ 33305 w 44030"/>
                <a:gd name="connsiteY5" fmla="*/ 92932 h 185662"/>
                <a:gd name="connsiteX6" fmla="*/ 2749 w 44030"/>
                <a:gd name="connsiteY6" fmla="*/ 180751 h 185662"/>
                <a:gd name="connsiteX7" fmla="*/ 282 w 44030"/>
                <a:gd name="connsiteY7" fmla="*/ 183907 h 185662"/>
                <a:gd name="connsiteX8" fmla="*/ 2180 w 44030"/>
                <a:gd name="connsiteY8" fmla="*/ 185764 h 185662"/>
                <a:gd name="connsiteX9" fmla="*/ 32356 w 44030"/>
                <a:gd name="connsiteY9" fmla="*/ 149559 h 185662"/>
                <a:gd name="connsiteX10" fmla="*/ 44313 w 44030"/>
                <a:gd name="connsiteY10" fmla="*/ 92932 h 18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30" h="185662">
                  <a:moveTo>
                    <a:pt x="44313" y="92932"/>
                  </a:moveTo>
                  <a:cubicBezTo>
                    <a:pt x="44313" y="78451"/>
                    <a:pt x="42225" y="55986"/>
                    <a:pt x="31787" y="35006"/>
                  </a:cubicBezTo>
                  <a:cubicBezTo>
                    <a:pt x="20399" y="12169"/>
                    <a:pt x="4077" y="101"/>
                    <a:pt x="2180" y="101"/>
                  </a:cubicBezTo>
                  <a:cubicBezTo>
                    <a:pt x="1041" y="101"/>
                    <a:pt x="282" y="844"/>
                    <a:pt x="282" y="1958"/>
                  </a:cubicBezTo>
                  <a:cubicBezTo>
                    <a:pt x="282" y="2515"/>
                    <a:pt x="282" y="2886"/>
                    <a:pt x="3888" y="6228"/>
                  </a:cubicBezTo>
                  <a:cubicBezTo>
                    <a:pt x="22487" y="24609"/>
                    <a:pt x="33305" y="54129"/>
                    <a:pt x="33305" y="92932"/>
                  </a:cubicBezTo>
                  <a:cubicBezTo>
                    <a:pt x="33305" y="124681"/>
                    <a:pt x="26283" y="157357"/>
                    <a:pt x="2749" y="180751"/>
                  </a:cubicBezTo>
                  <a:cubicBezTo>
                    <a:pt x="282" y="182979"/>
                    <a:pt x="282" y="183350"/>
                    <a:pt x="282" y="183907"/>
                  </a:cubicBezTo>
                  <a:cubicBezTo>
                    <a:pt x="282" y="185021"/>
                    <a:pt x="1041" y="185764"/>
                    <a:pt x="2180" y="185764"/>
                  </a:cubicBezTo>
                  <a:cubicBezTo>
                    <a:pt x="4077" y="185764"/>
                    <a:pt x="21158" y="173139"/>
                    <a:pt x="32356" y="149559"/>
                  </a:cubicBezTo>
                  <a:cubicBezTo>
                    <a:pt x="42035" y="129137"/>
                    <a:pt x="44313" y="108528"/>
                    <a:pt x="44313" y="92932"/>
                  </a:cubicBezTo>
                  <a:close/>
                </a:path>
              </a:pathLst>
            </a:custGeom>
            <a:solidFill>
              <a:srgbClr val="000000"/>
            </a:solidFill>
            <a:ln w="19050" cap="flat">
              <a:noFill/>
              <a:prstDash val="solid"/>
              <a:miter/>
            </a:ln>
          </p:spPr>
          <p:txBody>
            <a:bodyPr rtlCol="0" anchor="ctr"/>
            <a:lstStyle/>
            <a:p>
              <a:endParaRPr lang="en-CN"/>
            </a:p>
          </p:txBody>
        </p:sp>
        <p:sp>
          <p:nvSpPr>
            <p:cNvPr id="143" name="Freeform 142">
              <a:extLst>
                <a:ext uri="{FF2B5EF4-FFF2-40B4-BE49-F238E27FC236}">
                  <a16:creationId xmlns:a16="http://schemas.microsoft.com/office/drawing/2014/main" id="{4423FD81-F228-839E-6EC7-F2B7F3D8C63D}"/>
                </a:ext>
              </a:extLst>
            </p:cNvPr>
            <p:cNvSpPr/>
            <p:nvPr>
              <p:custDataLst>
                <p:tags r:id="rId129"/>
              </p:custDataLst>
            </p:nvPr>
          </p:nvSpPr>
          <p:spPr>
            <a:xfrm>
              <a:off x="4913594" y="3461545"/>
              <a:ext cx="138099" cy="109822"/>
            </a:xfrm>
            <a:custGeom>
              <a:avLst/>
              <a:gdLst>
                <a:gd name="connsiteX0" fmla="*/ 94800 w 107420"/>
                <a:gd name="connsiteY0" fmla="*/ 9570 h 85404"/>
                <a:gd name="connsiteX1" fmla="*/ 84552 w 107420"/>
                <a:gd name="connsiteY1" fmla="*/ 22381 h 85404"/>
                <a:gd name="connsiteX2" fmla="*/ 94041 w 107420"/>
                <a:gd name="connsiteY2" fmla="*/ 30921 h 85404"/>
                <a:gd name="connsiteX3" fmla="*/ 107706 w 107420"/>
                <a:gd name="connsiteY3" fmla="*/ 16439 h 85404"/>
                <a:gd name="connsiteX4" fmla="*/ 86070 w 107420"/>
                <a:gd name="connsiteY4" fmla="*/ 101 h 85404"/>
                <a:gd name="connsiteX5" fmla="*/ 65763 w 107420"/>
                <a:gd name="connsiteY5" fmla="*/ 11427 h 85404"/>
                <a:gd name="connsiteX6" fmla="*/ 39572 w 107420"/>
                <a:gd name="connsiteY6" fmla="*/ 101 h 85404"/>
                <a:gd name="connsiteX7" fmla="*/ 2753 w 107420"/>
                <a:gd name="connsiteY7" fmla="*/ 29065 h 85404"/>
                <a:gd name="connsiteX8" fmla="*/ 7308 w 107420"/>
                <a:gd name="connsiteY8" fmla="*/ 31664 h 85404"/>
                <a:gd name="connsiteX9" fmla="*/ 11673 w 107420"/>
                <a:gd name="connsiteY9" fmla="*/ 29250 h 85404"/>
                <a:gd name="connsiteX10" fmla="*/ 38623 w 107420"/>
                <a:gd name="connsiteY10" fmla="*/ 6785 h 85404"/>
                <a:gd name="connsiteX11" fmla="*/ 49251 w 107420"/>
                <a:gd name="connsiteY11" fmla="*/ 16068 h 85404"/>
                <a:gd name="connsiteX12" fmla="*/ 44886 w 107420"/>
                <a:gd name="connsiteY12" fmla="*/ 36491 h 85404"/>
                <a:gd name="connsiteX13" fmla="*/ 38433 w 107420"/>
                <a:gd name="connsiteY13" fmla="*/ 61927 h 85404"/>
                <a:gd name="connsiteX14" fmla="*/ 22301 w 107420"/>
                <a:gd name="connsiteY14" fmla="*/ 78822 h 85404"/>
                <a:gd name="connsiteX15" fmla="*/ 13191 w 107420"/>
                <a:gd name="connsiteY15" fmla="*/ 76037 h 85404"/>
                <a:gd name="connsiteX16" fmla="*/ 23440 w 107420"/>
                <a:gd name="connsiteY16" fmla="*/ 63226 h 85404"/>
                <a:gd name="connsiteX17" fmla="*/ 13950 w 107420"/>
                <a:gd name="connsiteY17" fmla="*/ 54686 h 85404"/>
                <a:gd name="connsiteX18" fmla="*/ 286 w 107420"/>
                <a:gd name="connsiteY18" fmla="*/ 69168 h 85404"/>
                <a:gd name="connsiteX19" fmla="*/ 21921 w 107420"/>
                <a:gd name="connsiteY19" fmla="*/ 85506 h 85404"/>
                <a:gd name="connsiteX20" fmla="*/ 42229 w 107420"/>
                <a:gd name="connsiteY20" fmla="*/ 74181 h 85404"/>
                <a:gd name="connsiteX21" fmla="*/ 68420 w 107420"/>
                <a:gd name="connsiteY21" fmla="*/ 85506 h 85404"/>
                <a:gd name="connsiteX22" fmla="*/ 105238 w 107420"/>
                <a:gd name="connsiteY22" fmla="*/ 56543 h 85404"/>
                <a:gd name="connsiteX23" fmla="*/ 100684 w 107420"/>
                <a:gd name="connsiteY23" fmla="*/ 53943 h 85404"/>
                <a:gd name="connsiteX24" fmla="*/ 96318 w 107420"/>
                <a:gd name="connsiteY24" fmla="*/ 56357 h 85404"/>
                <a:gd name="connsiteX25" fmla="*/ 69369 w 107420"/>
                <a:gd name="connsiteY25" fmla="*/ 78822 h 85404"/>
                <a:gd name="connsiteX26" fmla="*/ 58740 w 107420"/>
                <a:gd name="connsiteY26" fmla="*/ 69539 h 85404"/>
                <a:gd name="connsiteX27" fmla="*/ 62916 w 107420"/>
                <a:gd name="connsiteY27" fmla="*/ 48930 h 85404"/>
                <a:gd name="connsiteX28" fmla="*/ 69558 w 107420"/>
                <a:gd name="connsiteY28" fmla="*/ 23680 h 85404"/>
                <a:gd name="connsiteX29" fmla="*/ 85690 w 107420"/>
                <a:gd name="connsiteY29" fmla="*/ 6785 h 85404"/>
                <a:gd name="connsiteX30" fmla="*/ 94800 w 107420"/>
                <a:gd name="connsiteY30" fmla="*/ 9570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800" y="9570"/>
                  </a:moveTo>
                  <a:cubicBezTo>
                    <a:pt x="87968" y="11427"/>
                    <a:pt x="84552" y="17739"/>
                    <a:pt x="84552" y="22381"/>
                  </a:cubicBezTo>
                  <a:cubicBezTo>
                    <a:pt x="84552" y="26465"/>
                    <a:pt x="87778" y="30921"/>
                    <a:pt x="94041" y="30921"/>
                  </a:cubicBezTo>
                  <a:cubicBezTo>
                    <a:pt x="100684" y="30921"/>
                    <a:pt x="107706" y="25537"/>
                    <a:pt x="107706" y="16439"/>
                  </a:cubicBezTo>
                  <a:cubicBezTo>
                    <a:pt x="107706" y="6599"/>
                    <a:pt x="97647" y="101"/>
                    <a:pt x="86070" y="101"/>
                  </a:cubicBezTo>
                  <a:cubicBezTo>
                    <a:pt x="75252" y="101"/>
                    <a:pt x="68230" y="8085"/>
                    <a:pt x="65763" y="11427"/>
                  </a:cubicBezTo>
                  <a:cubicBezTo>
                    <a:pt x="61018" y="3629"/>
                    <a:pt x="50390" y="101"/>
                    <a:pt x="39572" y="101"/>
                  </a:cubicBezTo>
                  <a:cubicBezTo>
                    <a:pt x="15658" y="101"/>
                    <a:pt x="2753" y="22938"/>
                    <a:pt x="2753" y="29065"/>
                  </a:cubicBezTo>
                  <a:cubicBezTo>
                    <a:pt x="2753" y="31664"/>
                    <a:pt x="5600" y="31664"/>
                    <a:pt x="7308" y="31664"/>
                  </a:cubicBezTo>
                  <a:cubicBezTo>
                    <a:pt x="9585" y="31664"/>
                    <a:pt x="10914" y="31664"/>
                    <a:pt x="11673" y="29250"/>
                  </a:cubicBezTo>
                  <a:cubicBezTo>
                    <a:pt x="17177" y="12355"/>
                    <a:pt x="30841" y="6785"/>
                    <a:pt x="38623" y="6785"/>
                  </a:cubicBezTo>
                  <a:cubicBezTo>
                    <a:pt x="45835" y="6785"/>
                    <a:pt x="49251" y="10127"/>
                    <a:pt x="49251" y="16068"/>
                  </a:cubicBezTo>
                  <a:cubicBezTo>
                    <a:pt x="49251" y="19596"/>
                    <a:pt x="46594" y="29807"/>
                    <a:pt x="44886" y="36491"/>
                  </a:cubicBezTo>
                  <a:lnTo>
                    <a:pt x="38433" y="61927"/>
                  </a:lnTo>
                  <a:cubicBezTo>
                    <a:pt x="35586" y="73252"/>
                    <a:pt x="28754" y="78822"/>
                    <a:pt x="22301" y="78822"/>
                  </a:cubicBezTo>
                  <a:cubicBezTo>
                    <a:pt x="21352" y="78822"/>
                    <a:pt x="16987" y="78822"/>
                    <a:pt x="13191" y="76037"/>
                  </a:cubicBezTo>
                  <a:cubicBezTo>
                    <a:pt x="20024" y="74181"/>
                    <a:pt x="23440" y="67868"/>
                    <a:pt x="23440" y="63226"/>
                  </a:cubicBezTo>
                  <a:cubicBezTo>
                    <a:pt x="23440" y="59142"/>
                    <a:pt x="20213" y="54686"/>
                    <a:pt x="13950" y="54686"/>
                  </a:cubicBezTo>
                  <a:cubicBezTo>
                    <a:pt x="7308" y="54686"/>
                    <a:pt x="286" y="60070"/>
                    <a:pt x="286" y="69168"/>
                  </a:cubicBezTo>
                  <a:cubicBezTo>
                    <a:pt x="286" y="79008"/>
                    <a:pt x="10344" y="85506"/>
                    <a:pt x="21921" y="85506"/>
                  </a:cubicBezTo>
                  <a:cubicBezTo>
                    <a:pt x="32739" y="85506"/>
                    <a:pt x="39762" y="77522"/>
                    <a:pt x="42229" y="74181"/>
                  </a:cubicBezTo>
                  <a:cubicBezTo>
                    <a:pt x="46973" y="81978"/>
                    <a:pt x="57602" y="85506"/>
                    <a:pt x="68420" y="85506"/>
                  </a:cubicBezTo>
                  <a:cubicBezTo>
                    <a:pt x="92333" y="85506"/>
                    <a:pt x="105238" y="62669"/>
                    <a:pt x="105238" y="56543"/>
                  </a:cubicBezTo>
                  <a:cubicBezTo>
                    <a:pt x="105238" y="53943"/>
                    <a:pt x="102392" y="53943"/>
                    <a:pt x="100684" y="53943"/>
                  </a:cubicBezTo>
                  <a:cubicBezTo>
                    <a:pt x="98406" y="53943"/>
                    <a:pt x="97078" y="53943"/>
                    <a:pt x="96318" y="56357"/>
                  </a:cubicBezTo>
                  <a:cubicBezTo>
                    <a:pt x="90815" y="73252"/>
                    <a:pt x="77150" y="78822"/>
                    <a:pt x="69369" y="78822"/>
                  </a:cubicBezTo>
                  <a:cubicBezTo>
                    <a:pt x="62157" y="78822"/>
                    <a:pt x="58740" y="75480"/>
                    <a:pt x="58740" y="69539"/>
                  </a:cubicBezTo>
                  <a:cubicBezTo>
                    <a:pt x="58740" y="65640"/>
                    <a:pt x="61208" y="55800"/>
                    <a:pt x="62916" y="48930"/>
                  </a:cubicBezTo>
                  <a:cubicBezTo>
                    <a:pt x="64244" y="44103"/>
                    <a:pt x="68609" y="26651"/>
                    <a:pt x="69558" y="23680"/>
                  </a:cubicBezTo>
                  <a:cubicBezTo>
                    <a:pt x="72405" y="12541"/>
                    <a:pt x="79048" y="6785"/>
                    <a:pt x="85690" y="6785"/>
                  </a:cubicBezTo>
                  <a:cubicBezTo>
                    <a:pt x="86639" y="6785"/>
                    <a:pt x="91004" y="6785"/>
                    <a:pt x="94800" y="9570"/>
                  </a:cubicBezTo>
                  <a:close/>
                </a:path>
              </a:pathLst>
            </a:custGeom>
            <a:solidFill>
              <a:srgbClr val="000000"/>
            </a:solidFill>
            <a:ln w="19050" cap="flat">
              <a:noFill/>
              <a:prstDash val="solid"/>
              <a:miter/>
            </a:ln>
          </p:spPr>
          <p:txBody>
            <a:bodyPr rtlCol="0" anchor="ctr"/>
            <a:lstStyle/>
            <a:p>
              <a:endParaRPr lang="en-CN"/>
            </a:p>
          </p:txBody>
        </p:sp>
        <p:sp>
          <p:nvSpPr>
            <p:cNvPr id="144" name="Freeform 143">
              <a:extLst>
                <a:ext uri="{FF2B5EF4-FFF2-40B4-BE49-F238E27FC236}">
                  <a16:creationId xmlns:a16="http://schemas.microsoft.com/office/drawing/2014/main" id="{716EE4C3-F6C7-1616-761F-3048DD7BF2C0}"/>
                </a:ext>
              </a:extLst>
            </p:cNvPr>
            <p:cNvSpPr/>
            <p:nvPr>
              <p:custDataLst>
                <p:tags r:id="rId130"/>
              </p:custDataLst>
            </p:nvPr>
          </p:nvSpPr>
          <p:spPr>
            <a:xfrm>
              <a:off x="5073148" y="3360080"/>
              <a:ext cx="51751" cy="112472"/>
            </a:xfrm>
            <a:custGeom>
              <a:avLst/>
              <a:gdLst>
                <a:gd name="connsiteX0" fmla="*/ 37092 w 40254"/>
                <a:gd name="connsiteY0" fmla="*/ 5036 h 87465"/>
                <a:gd name="connsiteX1" fmla="*/ 31778 w 40254"/>
                <a:gd name="connsiteY1" fmla="*/ 97 h 87465"/>
                <a:gd name="connsiteX2" fmla="*/ 24338 w 40254"/>
                <a:gd name="connsiteY2" fmla="*/ 7245 h 87465"/>
                <a:gd name="connsiteX3" fmla="*/ 29652 w 40254"/>
                <a:gd name="connsiteY3" fmla="*/ 12184 h 87465"/>
                <a:gd name="connsiteX4" fmla="*/ 37092 w 40254"/>
                <a:gd name="connsiteY4" fmla="*/ 5036 h 87465"/>
                <a:gd name="connsiteX5" fmla="*/ 9990 w 40254"/>
                <a:gd name="connsiteY5" fmla="*/ 71057 h 87465"/>
                <a:gd name="connsiteX6" fmla="*/ 8795 w 40254"/>
                <a:gd name="connsiteY6" fmla="*/ 76516 h 87465"/>
                <a:gd name="connsiteX7" fmla="*/ 21416 w 40254"/>
                <a:gd name="connsiteY7" fmla="*/ 87563 h 87465"/>
                <a:gd name="connsiteX8" fmla="*/ 40546 w 40254"/>
                <a:gd name="connsiteY8" fmla="*/ 67678 h 87465"/>
                <a:gd name="connsiteX9" fmla="*/ 38421 w 40254"/>
                <a:gd name="connsiteY9" fmla="*/ 65989 h 87465"/>
                <a:gd name="connsiteX10" fmla="*/ 35896 w 40254"/>
                <a:gd name="connsiteY10" fmla="*/ 68198 h 87465"/>
                <a:gd name="connsiteX11" fmla="*/ 21814 w 40254"/>
                <a:gd name="connsiteY11" fmla="*/ 83924 h 87465"/>
                <a:gd name="connsiteX12" fmla="*/ 18493 w 40254"/>
                <a:gd name="connsiteY12" fmla="*/ 79375 h 87465"/>
                <a:gd name="connsiteX13" fmla="*/ 20618 w 40254"/>
                <a:gd name="connsiteY13" fmla="*/ 71057 h 87465"/>
                <a:gd name="connsiteX14" fmla="*/ 24870 w 40254"/>
                <a:gd name="connsiteY14" fmla="*/ 60660 h 87465"/>
                <a:gd name="connsiteX15" fmla="*/ 31379 w 40254"/>
                <a:gd name="connsiteY15" fmla="*/ 44155 h 87465"/>
                <a:gd name="connsiteX16" fmla="*/ 32177 w 40254"/>
                <a:gd name="connsiteY16" fmla="*/ 39996 h 87465"/>
                <a:gd name="connsiteX17" fmla="*/ 19556 w 40254"/>
                <a:gd name="connsiteY17" fmla="*/ 28949 h 87465"/>
                <a:gd name="connsiteX18" fmla="*/ 292 w 40254"/>
                <a:gd name="connsiteY18" fmla="*/ 48833 h 87465"/>
                <a:gd name="connsiteX19" fmla="*/ 2551 w 40254"/>
                <a:gd name="connsiteY19" fmla="*/ 50523 h 87465"/>
                <a:gd name="connsiteX20" fmla="*/ 4942 w 40254"/>
                <a:gd name="connsiteY20" fmla="*/ 48444 h 87465"/>
                <a:gd name="connsiteX21" fmla="*/ 19157 w 40254"/>
                <a:gd name="connsiteY21" fmla="*/ 32588 h 87465"/>
                <a:gd name="connsiteX22" fmla="*/ 22478 w 40254"/>
                <a:gd name="connsiteY22" fmla="*/ 37137 h 87465"/>
                <a:gd name="connsiteX23" fmla="*/ 18360 w 40254"/>
                <a:gd name="connsiteY23" fmla="*/ 50133 h 87465"/>
                <a:gd name="connsiteX24" fmla="*/ 9990 w 40254"/>
                <a:gd name="connsiteY24" fmla="*/ 71057 h 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254" h="87465">
                  <a:moveTo>
                    <a:pt x="37092" y="5036"/>
                  </a:moveTo>
                  <a:cubicBezTo>
                    <a:pt x="37092" y="2956"/>
                    <a:pt x="35498" y="97"/>
                    <a:pt x="31778" y="97"/>
                  </a:cubicBezTo>
                  <a:cubicBezTo>
                    <a:pt x="28191" y="97"/>
                    <a:pt x="24338" y="3476"/>
                    <a:pt x="24338" y="7245"/>
                  </a:cubicBezTo>
                  <a:cubicBezTo>
                    <a:pt x="24338" y="9454"/>
                    <a:pt x="26065" y="12184"/>
                    <a:pt x="29652" y="12184"/>
                  </a:cubicBezTo>
                  <a:cubicBezTo>
                    <a:pt x="33505" y="12184"/>
                    <a:pt x="37092" y="8545"/>
                    <a:pt x="37092" y="5036"/>
                  </a:cubicBezTo>
                  <a:close/>
                  <a:moveTo>
                    <a:pt x="9990" y="71057"/>
                  </a:moveTo>
                  <a:cubicBezTo>
                    <a:pt x="9459" y="72747"/>
                    <a:pt x="8795" y="74306"/>
                    <a:pt x="8795" y="76516"/>
                  </a:cubicBezTo>
                  <a:cubicBezTo>
                    <a:pt x="8795" y="82624"/>
                    <a:pt x="14109" y="87563"/>
                    <a:pt x="21416" y="87563"/>
                  </a:cubicBezTo>
                  <a:cubicBezTo>
                    <a:pt x="34701" y="87563"/>
                    <a:pt x="40546" y="69628"/>
                    <a:pt x="40546" y="67678"/>
                  </a:cubicBezTo>
                  <a:cubicBezTo>
                    <a:pt x="40546" y="65989"/>
                    <a:pt x="38819" y="65989"/>
                    <a:pt x="38421" y="65989"/>
                  </a:cubicBezTo>
                  <a:cubicBezTo>
                    <a:pt x="36561" y="65989"/>
                    <a:pt x="36428" y="66768"/>
                    <a:pt x="35896" y="68198"/>
                  </a:cubicBezTo>
                  <a:cubicBezTo>
                    <a:pt x="32841" y="78595"/>
                    <a:pt x="26995" y="83924"/>
                    <a:pt x="21814" y="83924"/>
                  </a:cubicBezTo>
                  <a:cubicBezTo>
                    <a:pt x="19157" y="83924"/>
                    <a:pt x="18493" y="82234"/>
                    <a:pt x="18493" y="79375"/>
                  </a:cubicBezTo>
                  <a:cubicBezTo>
                    <a:pt x="18493" y="76386"/>
                    <a:pt x="19423" y="73916"/>
                    <a:pt x="20618" y="71057"/>
                  </a:cubicBezTo>
                  <a:cubicBezTo>
                    <a:pt x="21947" y="67548"/>
                    <a:pt x="23408" y="64039"/>
                    <a:pt x="24870" y="60660"/>
                  </a:cubicBezTo>
                  <a:cubicBezTo>
                    <a:pt x="26065" y="57541"/>
                    <a:pt x="30848" y="45714"/>
                    <a:pt x="31379" y="44155"/>
                  </a:cubicBezTo>
                  <a:cubicBezTo>
                    <a:pt x="31778" y="42855"/>
                    <a:pt x="32177" y="41296"/>
                    <a:pt x="32177" y="39996"/>
                  </a:cubicBezTo>
                  <a:cubicBezTo>
                    <a:pt x="32177" y="33888"/>
                    <a:pt x="26862" y="28949"/>
                    <a:pt x="19556" y="28949"/>
                  </a:cubicBezTo>
                  <a:cubicBezTo>
                    <a:pt x="6403" y="28949"/>
                    <a:pt x="292" y="46624"/>
                    <a:pt x="292" y="48833"/>
                  </a:cubicBezTo>
                  <a:cubicBezTo>
                    <a:pt x="292" y="50523"/>
                    <a:pt x="2152" y="50523"/>
                    <a:pt x="2551" y="50523"/>
                  </a:cubicBezTo>
                  <a:cubicBezTo>
                    <a:pt x="4411" y="50523"/>
                    <a:pt x="4543" y="49873"/>
                    <a:pt x="4942" y="48444"/>
                  </a:cubicBezTo>
                  <a:cubicBezTo>
                    <a:pt x="8396" y="37267"/>
                    <a:pt x="14242" y="32588"/>
                    <a:pt x="19157" y="32588"/>
                  </a:cubicBezTo>
                  <a:cubicBezTo>
                    <a:pt x="21283" y="32588"/>
                    <a:pt x="22478" y="33628"/>
                    <a:pt x="22478" y="37137"/>
                  </a:cubicBezTo>
                  <a:cubicBezTo>
                    <a:pt x="22478" y="40126"/>
                    <a:pt x="21681" y="42075"/>
                    <a:pt x="18360" y="50133"/>
                  </a:cubicBezTo>
                  <a:lnTo>
                    <a:pt x="9990" y="71057"/>
                  </a:lnTo>
                  <a:close/>
                </a:path>
              </a:pathLst>
            </a:custGeom>
            <a:solidFill>
              <a:srgbClr val="000000"/>
            </a:solidFill>
            <a:ln w="19050" cap="flat">
              <a:noFill/>
              <a:prstDash val="solid"/>
              <a:miter/>
            </a:ln>
          </p:spPr>
          <p:txBody>
            <a:bodyPr rtlCol="0" anchor="ctr"/>
            <a:lstStyle/>
            <a:p>
              <a:endParaRPr lang="en-CN"/>
            </a:p>
          </p:txBody>
        </p:sp>
        <p:sp>
          <p:nvSpPr>
            <p:cNvPr id="145" name="Freeform 144">
              <a:extLst>
                <a:ext uri="{FF2B5EF4-FFF2-40B4-BE49-F238E27FC236}">
                  <a16:creationId xmlns:a16="http://schemas.microsoft.com/office/drawing/2014/main" id="{AF600F7C-C425-D4B9-2D6F-6DE5D3F2D82F}"/>
                </a:ext>
              </a:extLst>
            </p:cNvPr>
            <p:cNvSpPr/>
            <p:nvPr>
              <p:custDataLst>
                <p:tags r:id="rId131"/>
              </p:custDataLst>
            </p:nvPr>
          </p:nvSpPr>
          <p:spPr>
            <a:xfrm>
              <a:off x="5075537" y="3512496"/>
              <a:ext cx="87787" cy="117653"/>
            </a:xfrm>
            <a:custGeom>
              <a:avLst/>
              <a:gdLst>
                <a:gd name="connsiteX0" fmla="*/ 68047 w 68285"/>
                <a:gd name="connsiteY0" fmla="*/ 4003 h 91494"/>
                <a:gd name="connsiteX1" fmla="*/ 68578 w 68285"/>
                <a:gd name="connsiteY1" fmla="*/ 1923 h 91494"/>
                <a:gd name="connsiteX2" fmla="*/ 66452 w 68285"/>
                <a:gd name="connsiteY2" fmla="*/ 104 h 91494"/>
                <a:gd name="connsiteX3" fmla="*/ 49447 w 68285"/>
                <a:gd name="connsiteY3" fmla="*/ 1403 h 91494"/>
                <a:gd name="connsiteX4" fmla="*/ 46525 w 68285"/>
                <a:gd name="connsiteY4" fmla="*/ 4392 h 91494"/>
                <a:gd name="connsiteX5" fmla="*/ 49979 w 68285"/>
                <a:gd name="connsiteY5" fmla="*/ 6212 h 91494"/>
                <a:gd name="connsiteX6" fmla="*/ 56356 w 68285"/>
                <a:gd name="connsiteY6" fmla="*/ 8161 h 91494"/>
                <a:gd name="connsiteX7" fmla="*/ 55824 w 68285"/>
                <a:gd name="connsiteY7" fmla="*/ 11021 h 91494"/>
                <a:gd name="connsiteX8" fmla="*/ 48252 w 68285"/>
                <a:gd name="connsiteY8" fmla="*/ 40652 h 91494"/>
                <a:gd name="connsiteX9" fmla="*/ 34568 w 68285"/>
                <a:gd name="connsiteY9" fmla="*/ 32984 h 91494"/>
                <a:gd name="connsiteX10" fmla="*/ 292 w 68285"/>
                <a:gd name="connsiteY10" fmla="*/ 70024 h 91494"/>
                <a:gd name="connsiteX11" fmla="*/ 20353 w 68285"/>
                <a:gd name="connsiteY11" fmla="*/ 91598 h 91494"/>
                <a:gd name="connsiteX12" fmla="*/ 39218 w 68285"/>
                <a:gd name="connsiteY12" fmla="*/ 82501 h 91494"/>
                <a:gd name="connsiteX13" fmla="*/ 52901 w 68285"/>
                <a:gd name="connsiteY13" fmla="*/ 91598 h 91494"/>
                <a:gd name="connsiteX14" fmla="*/ 63397 w 68285"/>
                <a:gd name="connsiteY14" fmla="*/ 84710 h 91494"/>
                <a:gd name="connsiteX15" fmla="*/ 68047 w 68285"/>
                <a:gd name="connsiteY15" fmla="*/ 71714 h 91494"/>
                <a:gd name="connsiteX16" fmla="*/ 65921 w 68285"/>
                <a:gd name="connsiteY16" fmla="*/ 70024 h 91494"/>
                <a:gd name="connsiteX17" fmla="*/ 62998 w 68285"/>
                <a:gd name="connsiteY17" fmla="*/ 74053 h 91494"/>
                <a:gd name="connsiteX18" fmla="*/ 53300 w 68285"/>
                <a:gd name="connsiteY18" fmla="*/ 87959 h 91494"/>
                <a:gd name="connsiteX19" fmla="*/ 48916 w 68285"/>
                <a:gd name="connsiteY19" fmla="*/ 81591 h 91494"/>
                <a:gd name="connsiteX20" fmla="*/ 49580 w 68285"/>
                <a:gd name="connsiteY20" fmla="*/ 76262 h 91494"/>
                <a:gd name="connsiteX21" fmla="*/ 68047 w 68285"/>
                <a:gd name="connsiteY21" fmla="*/ 4003 h 91494"/>
                <a:gd name="connsiteX22" fmla="*/ 39749 w 68285"/>
                <a:gd name="connsiteY22" fmla="*/ 74053 h 91494"/>
                <a:gd name="connsiteX23" fmla="*/ 32974 w 68285"/>
                <a:gd name="connsiteY23" fmla="*/ 82761 h 91494"/>
                <a:gd name="connsiteX24" fmla="*/ 20751 w 68285"/>
                <a:gd name="connsiteY24" fmla="*/ 87959 h 91494"/>
                <a:gd name="connsiteX25" fmla="*/ 11053 w 68285"/>
                <a:gd name="connsiteY25" fmla="*/ 75353 h 91494"/>
                <a:gd name="connsiteX26" fmla="*/ 17961 w 68285"/>
                <a:gd name="connsiteY26" fmla="*/ 48970 h 91494"/>
                <a:gd name="connsiteX27" fmla="*/ 34568 w 68285"/>
                <a:gd name="connsiteY27" fmla="*/ 36623 h 91494"/>
                <a:gd name="connsiteX28" fmla="*/ 46392 w 68285"/>
                <a:gd name="connsiteY28" fmla="*/ 47930 h 91494"/>
                <a:gd name="connsiteX29" fmla="*/ 45993 w 68285"/>
                <a:gd name="connsiteY29" fmla="*/ 49750 h 91494"/>
                <a:gd name="connsiteX30" fmla="*/ 39749 w 68285"/>
                <a:gd name="connsiteY30" fmla="*/ 74053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8047" y="4003"/>
                  </a:moveTo>
                  <a:cubicBezTo>
                    <a:pt x="68179" y="3743"/>
                    <a:pt x="68578" y="2053"/>
                    <a:pt x="68578" y="1923"/>
                  </a:cubicBezTo>
                  <a:cubicBezTo>
                    <a:pt x="68578" y="1273"/>
                    <a:pt x="68047" y="104"/>
                    <a:pt x="66452" y="104"/>
                  </a:cubicBezTo>
                  <a:cubicBezTo>
                    <a:pt x="63795" y="104"/>
                    <a:pt x="52769" y="1143"/>
                    <a:pt x="49447" y="1403"/>
                  </a:cubicBezTo>
                  <a:cubicBezTo>
                    <a:pt x="48384" y="1533"/>
                    <a:pt x="46525" y="1663"/>
                    <a:pt x="46525" y="4392"/>
                  </a:cubicBezTo>
                  <a:cubicBezTo>
                    <a:pt x="46525" y="6212"/>
                    <a:pt x="48384" y="6212"/>
                    <a:pt x="49979" y="6212"/>
                  </a:cubicBezTo>
                  <a:cubicBezTo>
                    <a:pt x="56356" y="6212"/>
                    <a:pt x="56356" y="7122"/>
                    <a:pt x="56356" y="8161"/>
                  </a:cubicBezTo>
                  <a:cubicBezTo>
                    <a:pt x="56356" y="9071"/>
                    <a:pt x="56090" y="9851"/>
                    <a:pt x="55824" y="11021"/>
                  </a:cubicBezTo>
                  <a:lnTo>
                    <a:pt x="48252" y="40652"/>
                  </a:lnTo>
                  <a:cubicBezTo>
                    <a:pt x="45462" y="36364"/>
                    <a:pt x="40945" y="32984"/>
                    <a:pt x="34568" y="32984"/>
                  </a:cubicBezTo>
                  <a:cubicBezTo>
                    <a:pt x="17563" y="32984"/>
                    <a:pt x="292" y="51309"/>
                    <a:pt x="292" y="70024"/>
                  </a:cubicBezTo>
                  <a:cubicBezTo>
                    <a:pt x="292" y="82631"/>
                    <a:pt x="8927" y="91598"/>
                    <a:pt x="20353" y="91598"/>
                  </a:cubicBezTo>
                  <a:cubicBezTo>
                    <a:pt x="27527" y="91598"/>
                    <a:pt x="33904" y="87569"/>
                    <a:pt x="39218" y="82501"/>
                  </a:cubicBezTo>
                  <a:cubicBezTo>
                    <a:pt x="41742" y="90299"/>
                    <a:pt x="49447" y="91598"/>
                    <a:pt x="52901" y="91598"/>
                  </a:cubicBezTo>
                  <a:cubicBezTo>
                    <a:pt x="57684" y="91598"/>
                    <a:pt x="61005" y="88739"/>
                    <a:pt x="63397" y="84710"/>
                  </a:cubicBezTo>
                  <a:cubicBezTo>
                    <a:pt x="66319" y="79641"/>
                    <a:pt x="68047" y="72234"/>
                    <a:pt x="68047" y="71714"/>
                  </a:cubicBezTo>
                  <a:cubicBezTo>
                    <a:pt x="68047" y="70024"/>
                    <a:pt x="66319" y="70024"/>
                    <a:pt x="65921" y="70024"/>
                  </a:cubicBezTo>
                  <a:cubicBezTo>
                    <a:pt x="64061" y="70024"/>
                    <a:pt x="63928" y="70544"/>
                    <a:pt x="62998" y="74053"/>
                  </a:cubicBezTo>
                  <a:cubicBezTo>
                    <a:pt x="61404" y="80291"/>
                    <a:pt x="58880" y="87959"/>
                    <a:pt x="53300" y="87959"/>
                  </a:cubicBezTo>
                  <a:cubicBezTo>
                    <a:pt x="49846" y="87959"/>
                    <a:pt x="48916" y="85100"/>
                    <a:pt x="48916" y="81591"/>
                  </a:cubicBezTo>
                  <a:cubicBezTo>
                    <a:pt x="48916" y="79122"/>
                    <a:pt x="49182" y="77952"/>
                    <a:pt x="49580" y="76262"/>
                  </a:cubicBezTo>
                  <a:lnTo>
                    <a:pt x="68047" y="4003"/>
                  </a:lnTo>
                  <a:close/>
                  <a:moveTo>
                    <a:pt x="39749" y="74053"/>
                  </a:moveTo>
                  <a:cubicBezTo>
                    <a:pt x="38819" y="77692"/>
                    <a:pt x="35896" y="80291"/>
                    <a:pt x="32974" y="82761"/>
                  </a:cubicBezTo>
                  <a:cubicBezTo>
                    <a:pt x="31778" y="83800"/>
                    <a:pt x="26464" y="87959"/>
                    <a:pt x="20751" y="87959"/>
                  </a:cubicBezTo>
                  <a:cubicBezTo>
                    <a:pt x="15836" y="87959"/>
                    <a:pt x="11053" y="84580"/>
                    <a:pt x="11053" y="75353"/>
                  </a:cubicBezTo>
                  <a:cubicBezTo>
                    <a:pt x="11053" y="68465"/>
                    <a:pt x="14906" y="54169"/>
                    <a:pt x="17961" y="48970"/>
                  </a:cubicBezTo>
                  <a:cubicBezTo>
                    <a:pt x="24073" y="38573"/>
                    <a:pt x="30848" y="36623"/>
                    <a:pt x="34568" y="36623"/>
                  </a:cubicBezTo>
                  <a:cubicBezTo>
                    <a:pt x="43868" y="36623"/>
                    <a:pt x="46392" y="46501"/>
                    <a:pt x="46392" y="47930"/>
                  </a:cubicBezTo>
                  <a:cubicBezTo>
                    <a:pt x="46392" y="48450"/>
                    <a:pt x="46126" y="49360"/>
                    <a:pt x="45993" y="49750"/>
                  </a:cubicBezTo>
                  <a:lnTo>
                    <a:pt x="39749" y="74053"/>
                  </a:lnTo>
                  <a:close/>
                </a:path>
              </a:pathLst>
            </a:custGeom>
            <a:solidFill>
              <a:srgbClr val="000000"/>
            </a:solidFill>
            <a:ln w="19050" cap="flat">
              <a:noFill/>
              <a:prstDash val="solid"/>
              <a:miter/>
            </a:ln>
          </p:spPr>
          <p:txBody>
            <a:bodyPr rtlCol="0" anchor="ctr"/>
            <a:lstStyle/>
            <a:p>
              <a:endParaRPr lang="en-CN"/>
            </a:p>
          </p:txBody>
        </p:sp>
        <p:sp>
          <p:nvSpPr>
            <p:cNvPr id="146" name="Freeform 145">
              <a:extLst>
                <a:ext uri="{FF2B5EF4-FFF2-40B4-BE49-F238E27FC236}">
                  <a16:creationId xmlns:a16="http://schemas.microsoft.com/office/drawing/2014/main" id="{268636A3-AE45-EC22-F8EA-8BC6B1794DB7}"/>
                </a:ext>
              </a:extLst>
            </p:cNvPr>
            <p:cNvSpPr/>
            <p:nvPr>
              <p:custDataLst>
                <p:tags r:id="rId132"/>
              </p:custDataLst>
            </p:nvPr>
          </p:nvSpPr>
          <p:spPr>
            <a:xfrm>
              <a:off x="5199873" y="3544150"/>
              <a:ext cx="28547" cy="71385"/>
            </a:xfrm>
            <a:custGeom>
              <a:avLst/>
              <a:gdLst>
                <a:gd name="connsiteX0" fmla="*/ 22502 w 22205"/>
                <a:gd name="connsiteY0" fmla="*/ 19596 h 55513"/>
                <a:gd name="connsiteX1" fmla="*/ 10356 w 22205"/>
                <a:gd name="connsiteY1" fmla="*/ 101 h 55513"/>
                <a:gd name="connsiteX2" fmla="*/ 297 w 22205"/>
                <a:gd name="connsiteY2" fmla="*/ 9941 h 55513"/>
                <a:gd name="connsiteX3" fmla="*/ 10356 w 22205"/>
                <a:gd name="connsiteY3" fmla="*/ 19781 h 55513"/>
                <a:gd name="connsiteX4" fmla="*/ 16998 w 22205"/>
                <a:gd name="connsiteY4" fmla="*/ 17368 h 55513"/>
                <a:gd name="connsiteX5" fmla="*/ 17947 w 22205"/>
                <a:gd name="connsiteY5" fmla="*/ 16811 h 55513"/>
                <a:gd name="connsiteX6" fmla="*/ 18327 w 22205"/>
                <a:gd name="connsiteY6" fmla="*/ 19596 h 55513"/>
                <a:gd name="connsiteX7" fmla="*/ 5421 w 22205"/>
                <a:gd name="connsiteY7" fmla="*/ 50601 h 55513"/>
                <a:gd name="connsiteX8" fmla="*/ 3333 w 22205"/>
                <a:gd name="connsiteY8" fmla="*/ 53572 h 55513"/>
                <a:gd name="connsiteX9" fmla="*/ 5231 w 22205"/>
                <a:gd name="connsiteY9" fmla="*/ 55614 h 55513"/>
                <a:gd name="connsiteX10" fmla="*/ 22502 w 22205"/>
                <a:gd name="connsiteY10" fmla="*/ 19596 h 5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05" h="55513">
                  <a:moveTo>
                    <a:pt x="22502" y="19596"/>
                  </a:moveTo>
                  <a:cubicBezTo>
                    <a:pt x="22502" y="7342"/>
                    <a:pt x="17757" y="101"/>
                    <a:pt x="10356" y="101"/>
                  </a:cubicBezTo>
                  <a:cubicBezTo>
                    <a:pt x="4093" y="101"/>
                    <a:pt x="297" y="4743"/>
                    <a:pt x="297" y="9941"/>
                  </a:cubicBezTo>
                  <a:cubicBezTo>
                    <a:pt x="297" y="14954"/>
                    <a:pt x="4093" y="19781"/>
                    <a:pt x="10356" y="19781"/>
                  </a:cubicBezTo>
                  <a:cubicBezTo>
                    <a:pt x="12633" y="19781"/>
                    <a:pt x="15100" y="19039"/>
                    <a:pt x="16998" y="17368"/>
                  </a:cubicBezTo>
                  <a:cubicBezTo>
                    <a:pt x="17568" y="16996"/>
                    <a:pt x="17757" y="16811"/>
                    <a:pt x="17947" y="16811"/>
                  </a:cubicBezTo>
                  <a:cubicBezTo>
                    <a:pt x="18137" y="16811"/>
                    <a:pt x="18327" y="16996"/>
                    <a:pt x="18327" y="19596"/>
                  </a:cubicBezTo>
                  <a:cubicBezTo>
                    <a:pt x="18327" y="33335"/>
                    <a:pt x="11684" y="44475"/>
                    <a:pt x="5421" y="50601"/>
                  </a:cubicBezTo>
                  <a:cubicBezTo>
                    <a:pt x="3333" y="52644"/>
                    <a:pt x="3333" y="53015"/>
                    <a:pt x="3333" y="53572"/>
                  </a:cubicBezTo>
                  <a:cubicBezTo>
                    <a:pt x="3333" y="54872"/>
                    <a:pt x="4282" y="55614"/>
                    <a:pt x="5231" y="55614"/>
                  </a:cubicBezTo>
                  <a:cubicBezTo>
                    <a:pt x="7319" y="55614"/>
                    <a:pt x="22502" y="41318"/>
                    <a:pt x="22502" y="19596"/>
                  </a:cubicBezTo>
                  <a:close/>
                </a:path>
              </a:pathLst>
            </a:custGeom>
            <a:solidFill>
              <a:srgbClr val="000000"/>
            </a:solidFill>
            <a:ln w="19050" cap="flat">
              <a:noFill/>
              <a:prstDash val="solid"/>
              <a:miter/>
            </a:ln>
          </p:spPr>
          <p:txBody>
            <a:bodyPr rtlCol="0" anchor="ctr"/>
            <a:lstStyle/>
            <a:p>
              <a:endParaRPr lang="en-CN"/>
            </a:p>
          </p:txBody>
        </p:sp>
        <p:sp>
          <p:nvSpPr>
            <p:cNvPr id="147" name="Freeform 146">
              <a:extLst>
                <a:ext uri="{FF2B5EF4-FFF2-40B4-BE49-F238E27FC236}">
                  <a16:creationId xmlns:a16="http://schemas.microsoft.com/office/drawing/2014/main" id="{16B47FB1-1824-03C2-7972-0E35F8013602}"/>
                </a:ext>
              </a:extLst>
            </p:cNvPr>
            <p:cNvSpPr/>
            <p:nvPr>
              <p:custDataLst>
                <p:tags r:id="rId133"/>
              </p:custDataLst>
            </p:nvPr>
          </p:nvSpPr>
          <p:spPr>
            <a:xfrm>
              <a:off x="2241676" y="3849267"/>
              <a:ext cx="138099" cy="109822"/>
            </a:xfrm>
            <a:custGeom>
              <a:avLst/>
              <a:gdLst>
                <a:gd name="connsiteX0" fmla="*/ 94691 w 107420"/>
                <a:gd name="connsiteY0" fmla="*/ 9586 h 85404"/>
                <a:gd name="connsiteX1" fmla="*/ 84442 w 107420"/>
                <a:gd name="connsiteY1" fmla="*/ 22397 h 85404"/>
                <a:gd name="connsiteX2" fmla="*/ 93932 w 107420"/>
                <a:gd name="connsiteY2" fmla="*/ 30937 h 85404"/>
                <a:gd name="connsiteX3" fmla="*/ 107597 w 107420"/>
                <a:gd name="connsiteY3" fmla="*/ 16456 h 85404"/>
                <a:gd name="connsiteX4" fmla="*/ 85961 w 107420"/>
                <a:gd name="connsiteY4" fmla="*/ 117 h 85404"/>
                <a:gd name="connsiteX5" fmla="*/ 65653 w 107420"/>
                <a:gd name="connsiteY5" fmla="*/ 11443 h 85404"/>
                <a:gd name="connsiteX6" fmla="*/ 39463 w 107420"/>
                <a:gd name="connsiteY6" fmla="*/ 117 h 85404"/>
                <a:gd name="connsiteX7" fmla="*/ 2644 w 107420"/>
                <a:gd name="connsiteY7" fmla="*/ 29081 h 85404"/>
                <a:gd name="connsiteX8" fmla="*/ 7199 w 107420"/>
                <a:gd name="connsiteY8" fmla="*/ 31680 h 85404"/>
                <a:gd name="connsiteX9" fmla="*/ 11564 w 107420"/>
                <a:gd name="connsiteY9" fmla="*/ 29266 h 85404"/>
                <a:gd name="connsiteX10" fmla="*/ 38514 w 107420"/>
                <a:gd name="connsiteY10" fmla="*/ 6801 h 85404"/>
                <a:gd name="connsiteX11" fmla="*/ 49142 w 107420"/>
                <a:gd name="connsiteY11" fmla="*/ 16084 h 85404"/>
                <a:gd name="connsiteX12" fmla="*/ 44777 w 107420"/>
                <a:gd name="connsiteY12" fmla="*/ 36507 h 85404"/>
                <a:gd name="connsiteX13" fmla="*/ 38324 w 107420"/>
                <a:gd name="connsiteY13" fmla="*/ 61943 h 85404"/>
                <a:gd name="connsiteX14" fmla="*/ 22192 w 107420"/>
                <a:gd name="connsiteY14" fmla="*/ 78838 h 85404"/>
                <a:gd name="connsiteX15" fmla="*/ 13082 w 107420"/>
                <a:gd name="connsiteY15" fmla="*/ 76053 h 85404"/>
                <a:gd name="connsiteX16" fmla="*/ 23331 w 107420"/>
                <a:gd name="connsiteY16" fmla="*/ 63243 h 85404"/>
                <a:gd name="connsiteX17" fmla="*/ 13841 w 107420"/>
                <a:gd name="connsiteY17" fmla="*/ 54702 h 85404"/>
                <a:gd name="connsiteX18" fmla="*/ 176 w 107420"/>
                <a:gd name="connsiteY18" fmla="*/ 69184 h 85404"/>
                <a:gd name="connsiteX19" fmla="*/ 21812 w 107420"/>
                <a:gd name="connsiteY19" fmla="*/ 85522 h 85404"/>
                <a:gd name="connsiteX20" fmla="*/ 42120 w 107420"/>
                <a:gd name="connsiteY20" fmla="*/ 74197 h 85404"/>
                <a:gd name="connsiteX21" fmla="*/ 68310 w 107420"/>
                <a:gd name="connsiteY21" fmla="*/ 85522 h 85404"/>
                <a:gd name="connsiteX22" fmla="*/ 105129 w 107420"/>
                <a:gd name="connsiteY22" fmla="*/ 56559 h 85404"/>
                <a:gd name="connsiteX23" fmla="*/ 100574 w 107420"/>
                <a:gd name="connsiteY23" fmla="*/ 53959 h 85404"/>
                <a:gd name="connsiteX24" fmla="*/ 96209 w 107420"/>
                <a:gd name="connsiteY24" fmla="*/ 56373 h 85404"/>
                <a:gd name="connsiteX25" fmla="*/ 69259 w 107420"/>
                <a:gd name="connsiteY25" fmla="*/ 78838 h 85404"/>
                <a:gd name="connsiteX26" fmla="*/ 58631 w 107420"/>
                <a:gd name="connsiteY26" fmla="*/ 69555 h 85404"/>
                <a:gd name="connsiteX27" fmla="*/ 62807 w 107420"/>
                <a:gd name="connsiteY27" fmla="*/ 48947 h 85404"/>
                <a:gd name="connsiteX28" fmla="*/ 69449 w 107420"/>
                <a:gd name="connsiteY28" fmla="*/ 23697 h 85404"/>
                <a:gd name="connsiteX29" fmla="*/ 85581 w 107420"/>
                <a:gd name="connsiteY29" fmla="*/ 6801 h 85404"/>
                <a:gd name="connsiteX30" fmla="*/ 94691 w 107420"/>
                <a:gd name="connsiteY30" fmla="*/ 9586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691" y="9586"/>
                  </a:moveTo>
                  <a:cubicBezTo>
                    <a:pt x="87859" y="11443"/>
                    <a:pt x="84442" y="17755"/>
                    <a:pt x="84442" y="22397"/>
                  </a:cubicBezTo>
                  <a:cubicBezTo>
                    <a:pt x="84442" y="26481"/>
                    <a:pt x="87669" y="30937"/>
                    <a:pt x="93932" y="30937"/>
                  </a:cubicBezTo>
                  <a:cubicBezTo>
                    <a:pt x="100574" y="30937"/>
                    <a:pt x="107597" y="25553"/>
                    <a:pt x="107597" y="16456"/>
                  </a:cubicBezTo>
                  <a:cubicBezTo>
                    <a:pt x="107597" y="6616"/>
                    <a:pt x="97538" y="117"/>
                    <a:pt x="85961" y="117"/>
                  </a:cubicBezTo>
                  <a:cubicBezTo>
                    <a:pt x="75143" y="117"/>
                    <a:pt x="68121" y="8101"/>
                    <a:pt x="65653" y="11443"/>
                  </a:cubicBezTo>
                  <a:cubicBezTo>
                    <a:pt x="60909" y="3645"/>
                    <a:pt x="50281" y="117"/>
                    <a:pt x="39463" y="117"/>
                  </a:cubicBezTo>
                  <a:cubicBezTo>
                    <a:pt x="15549" y="117"/>
                    <a:pt x="2644" y="22954"/>
                    <a:pt x="2644" y="29081"/>
                  </a:cubicBezTo>
                  <a:cubicBezTo>
                    <a:pt x="2644" y="31680"/>
                    <a:pt x="5491" y="31680"/>
                    <a:pt x="7199" y="31680"/>
                  </a:cubicBezTo>
                  <a:cubicBezTo>
                    <a:pt x="9476" y="31680"/>
                    <a:pt x="10805" y="31680"/>
                    <a:pt x="11564" y="29266"/>
                  </a:cubicBezTo>
                  <a:cubicBezTo>
                    <a:pt x="17068" y="12371"/>
                    <a:pt x="30732" y="6801"/>
                    <a:pt x="38514" y="6801"/>
                  </a:cubicBezTo>
                  <a:cubicBezTo>
                    <a:pt x="45726" y="6801"/>
                    <a:pt x="49142" y="10143"/>
                    <a:pt x="49142" y="16084"/>
                  </a:cubicBezTo>
                  <a:cubicBezTo>
                    <a:pt x="49142" y="19612"/>
                    <a:pt x="46485" y="29823"/>
                    <a:pt x="44777" y="36507"/>
                  </a:cubicBezTo>
                  <a:lnTo>
                    <a:pt x="38324" y="61943"/>
                  </a:lnTo>
                  <a:cubicBezTo>
                    <a:pt x="35477" y="73268"/>
                    <a:pt x="28645" y="78838"/>
                    <a:pt x="22192" y="78838"/>
                  </a:cubicBezTo>
                  <a:cubicBezTo>
                    <a:pt x="21243" y="78838"/>
                    <a:pt x="16878" y="78838"/>
                    <a:pt x="13082" y="76053"/>
                  </a:cubicBezTo>
                  <a:cubicBezTo>
                    <a:pt x="19914" y="74197"/>
                    <a:pt x="23331" y="67884"/>
                    <a:pt x="23331" y="63243"/>
                  </a:cubicBezTo>
                  <a:cubicBezTo>
                    <a:pt x="23331" y="59158"/>
                    <a:pt x="20104" y="54702"/>
                    <a:pt x="13841" y="54702"/>
                  </a:cubicBezTo>
                  <a:cubicBezTo>
                    <a:pt x="7199" y="54702"/>
                    <a:pt x="176" y="60086"/>
                    <a:pt x="176" y="69184"/>
                  </a:cubicBezTo>
                  <a:cubicBezTo>
                    <a:pt x="176" y="79024"/>
                    <a:pt x="10235" y="85522"/>
                    <a:pt x="21812" y="85522"/>
                  </a:cubicBezTo>
                  <a:cubicBezTo>
                    <a:pt x="32630" y="85522"/>
                    <a:pt x="39652" y="77539"/>
                    <a:pt x="42120" y="74197"/>
                  </a:cubicBezTo>
                  <a:cubicBezTo>
                    <a:pt x="46864" y="81995"/>
                    <a:pt x="57493" y="85522"/>
                    <a:pt x="68310" y="85522"/>
                  </a:cubicBezTo>
                  <a:cubicBezTo>
                    <a:pt x="92224" y="85522"/>
                    <a:pt x="105129" y="62686"/>
                    <a:pt x="105129" y="56559"/>
                  </a:cubicBezTo>
                  <a:cubicBezTo>
                    <a:pt x="105129" y="53959"/>
                    <a:pt x="102283" y="53959"/>
                    <a:pt x="100574" y="53959"/>
                  </a:cubicBezTo>
                  <a:cubicBezTo>
                    <a:pt x="98297" y="53959"/>
                    <a:pt x="96969" y="53959"/>
                    <a:pt x="96209" y="56373"/>
                  </a:cubicBezTo>
                  <a:cubicBezTo>
                    <a:pt x="90706" y="73268"/>
                    <a:pt x="77041" y="78838"/>
                    <a:pt x="69259" y="78838"/>
                  </a:cubicBezTo>
                  <a:cubicBezTo>
                    <a:pt x="62047" y="78838"/>
                    <a:pt x="58631" y="75496"/>
                    <a:pt x="58631" y="69555"/>
                  </a:cubicBezTo>
                  <a:cubicBezTo>
                    <a:pt x="58631" y="65656"/>
                    <a:pt x="61099" y="55816"/>
                    <a:pt x="62807" y="48947"/>
                  </a:cubicBezTo>
                  <a:cubicBezTo>
                    <a:pt x="64135" y="44119"/>
                    <a:pt x="68500" y="26667"/>
                    <a:pt x="69449" y="23697"/>
                  </a:cubicBezTo>
                  <a:cubicBezTo>
                    <a:pt x="72296" y="12557"/>
                    <a:pt x="78939" y="6801"/>
                    <a:pt x="85581" y="6801"/>
                  </a:cubicBezTo>
                  <a:cubicBezTo>
                    <a:pt x="86530" y="6801"/>
                    <a:pt x="90895" y="6801"/>
                    <a:pt x="94691" y="9586"/>
                  </a:cubicBezTo>
                  <a:close/>
                </a:path>
              </a:pathLst>
            </a:custGeom>
            <a:solidFill>
              <a:srgbClr val="000000"/>
            </a:solidFill>
            <a:ln w="19050" cap="flat">
              <a:noFill/>
              <a:prstDash val="solid"/>
              <a:miter/>
            </a:ln>
          </p:spPr>
          <p:txBody>
            <a:bodyPr rtlCol="0" anchor="ctr"/>
            <a:lstStyle/>
            <a:p>
              <a:endParaRPr lang="en-CN"/>
            </a:p>
          </p:txBody>
        </p:sp>
        <p:sp>
          <p:nvSpPr>
            <p:cNvPr id="148" name="Freeform 147">
              <a:extLst>
                <a:ext uri="{FF2B5EF4-FFF2-40B4-BE49-F238E27FC236}">
                  <a16:creationId xmlns:a16="http://schemas.microsoft.com/office/drawing/2014/main" id="{94128692-A778-CBE3-7EF6-B480D38A1F4F}"/>
                </a:ext>
              </a:extLst>
            </p:cNvPr>
            <p:cNvSpPr/>
            <p:nvPr>
              <p:custDataLst>
                <p:tags r:id="rId134"/>
              </p:custDataLst>
            </p:nvPr>
          </p:nvSpPr>
          <p:spPr>
            <a:xfrm>
              <a:off x="2402085" y="3747636"/>
              <a:ext cx="79248" cy="114311"/>
            </a:xfrm>
            <a:custGeom>
              <a:avLst/>
              <a:gdLst>
                <a:gd name="connsiteX0" fmla="*/ 61826 w 61643"/>
                <a:gd name="connsiteY0" fmla="*/ 44951 h 88895"/>
                <a:gd name="connsiteX1" fmla="*/ 53988 w 61643"/>
                <a:gd name="connsiteY1" fmla="*/ 11290 h 88895"/>
                <a:gd name="connsiteX2" fmla="*/ 31005 w 61643"/>
                <a:gd name="connsiteY2" fmla="*/ 113 h 88895"/>
                <a:gd name="connsiteX3" fmla="*/ 183 w 61643"/>
                <a:gd name="connsiteY3" fmla="*/ 44951 h 88895"/>
                <a:gd name="connsiteX4" fmla="*/ 31005 w 61643"/>
                <a:gd name="connsiteY4" fmla="*/ 89008 h 88895"/>
                <a:gd name="connsiteX5" fmla="*/ 61826 w 61643"/>
                <a:gd name="connsiteY5" fmla="*/ 44951 h 88895"/>
                <a:gd name="connsiteX6" fmla="*/ 31005 w 61643"/>
                <a:gd name="connsiteY6" fmla="*/ 85369 h 88895"/>
                <a:gd name="connsiteX7" fmla="*/ 14132 w 61643"/>
                <a:gd name="connsiteY7" fmla="*/ 71203 h 88895"/>
                <a:gd name="connsiteX8" fmla="*/ 12273 w 61643"/>
                <a:gd name="connsiteY8" fmla="*/ 43261 h 88895"/>
                <a:gd name="connsiteX9" fmla="*/ 14265 w 61643"/>
                <a:gd name="connsiteY9" fmla="*/ 16749 h 88895"/>
                <a:gd name="connsiteX10" fmla="*/ 31005 w 61643"/>
                <a:gd name="connsiteY10" fmla="*/ 3752 h 88895"/>
                <a:gd name="connsiteX11" fmla="*/ 47478 w 61643"/>
                <a:gd name="connsiteY11" fmla="*/ 15579 h 88895"/>
                <a:gd name="connsiteX12" fmla="*/ 49737 w 61643"/>
                <a:gd name="connsiteY12" fmla="*/ 43261 h 88895"/>
                <a:gd name="connsiteX13" fmla="*/ 48010 w 61643"/>
                <a:gd name="connsiteY13" fmla="*/ 70684 h 88895"/>
                <a:gd name="connsiteX14" fmla="*/ 31005 w 61643"/>
                <a:gd name="connsiteY14" fmla="*/ 85369 h 8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643" h="88895">
                  <a:moveTo>
                    <a:pt x="61826" y="44951"/>
                  </a:moveTo>
                  <a:cubicBezTo>
                    <a:pt x="61826" y="30655"/>
                    <a:pt x="60099" y="20388"/>
                    <a:pt x="53988" y="11290"/>
                  </a:cubicBezTo>
                  <a:cubicBezTo>
                    <a:pt x="49870" y="5312"/>
                    <a:pt x="41633" y="113"/>
                    <a:pt x="31005" y="113"/>
                  </a:cubicBezTo>
                  <a:cubicBezTo>
                    <a:pt x="183" y="113"/>
                    <a:pt x="183" y="35593"/>
                    <a:pt x="183" y="44951"/>
                  </a:cubicBezTo>
                  <a:cubicBezTo>
                    <a:pt x="183" y="54308"/>
                    <a:pt x="183" y="89008"/>
                    <a:pt x="31005" y="89008"/>
                  </a:cubicBezTo>
                  <a:cubicBezTo>
                    <a:pt x="61826" y="89008"/>
                    <a:pt x="61826" y="54308"/>
                    <a:pt x="61826" y="44951"/>
                  </a:cubicBezTo>
                  <a:close/>
                  <a:moveTo>
                    <a:pt x="31005" y="85369"/>
                  </a:moveTo>
                  <a:cubicBezTo>
                    <a:pt x="24893" y="85369"/>
                    <a:pt x="16790" y="81860"/>
                    <a:pt x="14132" y="71203"/>
                  </a:cubicBezTo>
                  <a:cubicBezTo>
                    <a:pt x="12273" y="63536"/>
                    <a:pt x="12273" y="52879"/>
                    <a:pt x="12273" y="43261"/>
                  </a:cubicBezTo>
                  <a:cubicBezTo>
                    <a:pt x="12273" y="33774"/>
                    <a:pt x="12273" y="23897"/>
                    <a:pt x="14265" y="16749"/>
                  </a:cubicBezTo>
                  <a:cubicBezTo>
                    <a:pt x="17055" y="6481"/>
                    <a:pt x="25558" y="3752"/>
                    <a:pt x="31005" y="3752"/>
                  </a:cubicBezTo>
                  <a:cubicBezTo>
                    <a:pt x="38179" y="3752"/>
                    <a:pt x="45087" y="8041"/>
                    <a:pt x="47478" y="15579"/>
                  </a:cubicBezTo>
                  <a:cubicBezTo>
                    <a:pt x="49604" y="22597"/>
                    <a:pt x="49737" y="31954"/>
                    <a:pt x="49737" y="43261"/>
                  </a:cubicBezTo>
                  <a:cubicBezTo>
                    <a:pt x="49737" y="52879"/>
                    <a:pt x="49737" y="62496"/>
                    <a:pt x="48010" y="70684"/>
                  </a:cubicBezTo>
                  <a:cubicBezTo>
                    <a:pt x="45353" y="82510"/>
                    <a:pt x="36319" y="85369"/>
                    <a:pt x="31005" y="85369"/>
                  </a:cubicBezTo>
                  <a:close/>
                </a:path>
              </a:pathLst>
            </a:custGeom>
            <a:solidFill>
              <a:srgbClr val="000000"/>
            </a:solidFill>
            <a:ln w="19050" cap="flat">
              <a:noFill/>
              <a:prstDash val="solid"/>
              <a:miter/>
            </a:ln>
          </p:spPr>
          <p:txBody>
            <a:bodyPr rtlCol="0" anchor="ctr"/>
            <a:lstStyle/>
            <a:p>
              <a:endParaRPr lang="en-CN"/>
            </a:p>
          </p:txBody>
        </p:sp>
        <p:sp>
          <p:nvSpPr>
            <p:cNvPr id="149" name="Freeform 148">
              <a:extLst>
                <a:ext uri="{FF2B5EF4-FFF2-40B4-BE49-F238E27FC236}">
                  <a16:creationId xmlns:a16="http://schemas.microsoft.com/office/drawing/2014/main" id="{3EBFE44B-EB41-5A55-A6EF-61E7F6940D24}"/>
                </a:ext>
              </a:extLst>
            </p:cNvPr>
            <p:cNvSpPr/>
            <p:nvPr>
              <p:custDataLst>
                <p:tags r:id="rId135"/>
              </p:custDataLst>
            </p:nvPr>
          </p:nvSpPr>
          <p:spPr>
            <a:xfrm>
              <a:off x="2403623" y="3900220"/>
              <a:ext cx="87787" cy="117653"/>
            </a:xfrm>
            <a:custGeom>
              <a:avLst/>
              <a:gdLst>
                <a:gd name="connsiteX0" fmla="*/ 67937 w 68285"/>
                <a:gd name="connsiteY0" fmla="*/ 4019 h 91494"/>
                <a:gd name="connsiteX1" fmla="*/ 68469 w 68285"/>
                <a:gd name="connsiteY1" fmla="*/ 1939 h 91494"/>
                <a:gd name="connsiteX2" fmla="*/ 66343 w 68285"/>
                <a:gd name="connsiteY2" fmla="*/ 120 h 91494"/>
                <a:gd name="connsiteX3" fmla="*/ 49338 w 68285"/>
                <a:gd name="connsiteY3" fmla="*/ 1419 h 91494"/>
                <a:gd name="connsiteX4" fmla="*/ 46415 w 68285"/>
                <a:gd name="connsiteY4" fmla="*/ 4409 h 91494"/>
                <a:gd name="connsiteX5" fmla="*/ 49870 w 68285"/>
                <a:gd name="connsiteY5" fmla="*/ 6228 h 91494"/>
                <a:gd name="connsiteX6" fmla="*/ 56246 w 68285"/>
                <a:gd name="connsiteY6" fmla="*/ 8178 h 91494"/>
                <a:gd name="connsiteX7" fmla="*/ 55715 w 68285"/>
                <a:gd name="connsiteY7" fmla="*/ 11037 h 91494"/>
                <a:gd name="connsiteX8" fmla="*/ 48143 w 68285"/>
                <a:gd name="connsiteY8" fmla="*/ 40669 h 91494"/>
                <a:gd name="connsiteX9" fmla="*/ 34459 w 68285"/>
                <a:gd name="connsiteY9" fmla="*/ 33001 h 91494"/>
                <a:gd name="connsiteX10" fmla="*/ 183 w 68285"/>
                <a:gd name="connsiteY10" fmla="*/ 70040 h 91494"/>
                <a:gd name="connsiteX11" fmla="*/ 20244 w 68285"/>
                <a:gd name="connsiteY11" fmla="*/ 91614 h 91494"/>
                <a:gd name="connsiteX12" fmla="*/ 39109 w 68285"/>
                <a:gd name="connsiteY12" fmla="*/ 82517 h 91494"/>
                <a:gd name="connsiteX13" fmla="*/ 52792 w 68285"/>
                <a:gd name="connsiteY13" fmla="*/ 91614 h 91494"/>
                <a:gd name="connsiteX14" fmla="*/ 63288 w 68285"/>
                <a:gd name="connsiteY14" fmla="*/ 84726 h 91494"/>
                <a:gd name="connsiteX15" fmla="*/ 67937 w 68285"/>
                <a:gd name="connsiteY15" fmla="*/ 71730 h 91494"/>
                <a:gd name="connsiteX16" fmla="*/ 65812 w 68285"/>
                <a:gd name="connsiteY16" fmla="*/ 70040 h 91494"/>
                <a:gd name="connsiteX17" fmla="*/ 62889 w 68285"/>
                <a:gd name="connsiteY17" fmla="*/ 74069 h 91494"/>
                <a:gd name="connsiteX18" fmla="*/ 53191 w 68285"/>
                <a:gd name="connsiteY18" fmla="*/ 87975 h 91494"/>
                <a:gd name="connsiteX19" fmla="*/ 48807 w 68285"/>
                <a:gd name="connsiteY19" fmla="*/ 81607 h 91494"/>
                <a:gd name="connsiteX20" fmla="*/ 49471 w 68285"/>
                <a:gd name="connsiteY20" fmla="*/ 76279 h 91494"/>
                <a:gd name="connsiteX21" fmla="*/ 67937 w 68285"/>
                <a:gd name="connsiteY21" fmla="*/ 4019 h 91494"/>
                <a:gd name="connsiteX22" fmla="*/ 39640 w 68285"/>
                <a:gd name="connsiteY22" fmla="*/ 74069 h 91494"/>
                <a:gd name="connsiteX23" fmla="*/ 32865 w 68285"/>
                <a:gd name="connsiteY23" fmla="*/ 82777 h 91494"/>
                <a:gd name="connsiteX24" fmla="*/ 20642 w 68285"/>
                <a:gd name="connsiteY24" fmla="*/ 87975 h 91494"/>
                <a:gd name="connsiteX25" fmla="*/ 10944 w 68285"/>
                <a:gd name="connsiteY25" fmla="*/ 75369 h 91494"/>
                <a:gd name="connsiteX26" fmla="*/ 17852 w 68285"/>
                <a:gd name="connsiteY26" fmla="*/ 48986 h 91494"/>
                <a:gd name="connsiteX27" fmla="*/ 34459 w 68285"/>
                <a:gd name="connsiteY27" fmla="*/ 36640 h 91494"/>
                <a:gd name="connsiteX28" fmla="*/ 46283 w 68285"/>
                <a:gd name="connsiteY28" fmla="*/ 47947 h 91494"/>
                <a:gd name="connsiteX29" fmla="*/ 45884 w 68285"/>
                <a:gd name="connsiteY29" fmla="*/ 49766 h 91494"/>
                <a:gd name="connsiteX30" fmla="*/ 39640 w 68285"/>
                <a:gd name="connsiteY30" fmla="*/ 74069 h 9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285" h="91494">
                  <a:moveTo>
                    <a:pt x="67937" y="4019"/>
                  </a:moveTo>
                  <a:cubicBezTo>
                    <a:pt x="68070" y="3759"/>
                    <a:pt x="68469" y="2069"/>
                    <a:pt x="68469" y="1939"/>
                  </a:cubicBezTo>
                  <a:cubicBezTo>
                    <a:pt x="68469" y="1290"/>
                    <a:pt x="67937" y="120"/>
                    <a:pt x="66343" y="120"/>
                  </a:cubicBezTo>
                  <a:cubicBezTo>
                    <a:pt x="63686" y="120"/>
                    <a:pt x="52659" y="1160"/>
                    <a:pt x="49338" y="1419"/>
                  </a:cubicBezTo>
                  <a:cubicBezTo>
                    <a:pt x="48275" y="1549"/>
                    <a:pt x="46415" y="1679"/>
                    <a:pt x="46415" y="4409"/>
                  </a:cubicBezTo>
                  <a:cubicBezTo>
                    <a:pt x="46415" y="6228"/>
                    <a:pt x="48275" y="6228"/>
                    <a:pt x="49870" y="6228"/>
                  </a:cubicBezTo>
                  <a:cubicBezTo>
                    <a:pt x="56246" y="6228"/>
                    <a:pt x="56246" y="7138"/>
                    <a:pt x="56246" y="8178"/>
                  </a:cubicBezTo>
                  <a:cubicBezTo>
                    <a:pt x="56246" y="9087"/>
                    <a:pt x="55981" y="9867"/>
                    <a:pt x="55715" y="11037"/>
                  </a:cubicBezTo>
                  <a:lnTo>
                    <a:pt x="48143" y="40669"/>
                  </a:lnTo>
                  <a:cubicBezTo>
                    <a:pt x="45353" y="36380"/>
                    <a:pt x="40836" y="33001"/>
                    <a:pt x="34459" y="33001"/>
                  </a:cubicBezTo>
                  <a:cubicBezTo>
                    <a:pt x="17454" y="33001"/>
                    <a:pt x="183" y="51326"/>
                    <a:pt x="183" y="70040"/>
                  </a:cubicBezTo>
                  <a:cubicBezTo>
                    <a:pt x="183" y="82647"/>
                    <a:pt x="8818" y="91614"/>
                    <a:pt x="20244" y="91614"/>
                  </a:cubicBezTo>
                  <a:cubicBezTo>
                    <a:pt x="27418" y="91614"/>
                    <a:pt x="33795" y="87585"/>
                    <a:pt x="39109" y="82517"/>
                  </a:cubicBezTo>
                  <a:cubicBezTo>
                    <a:pt x="41633" y="90315"/>
                    <a:pt x="49338" y="91614"/>
                    <a:pt x="52792" y="91614"/>
                  </a:cubicBezTo>
                  <a:cubicBezTo>
                    <a:pt x="57575" y="91614"/>
                    <a:pt x="60896" y="88755"/>
                    <a:pt x="63288" y="84726"/>
                  </a:cubicBezTo>
                  <a:cubicBezTo>
                    <a:pt x="66210" y="79658"/>
                    <a:pt x="67937" y="72250"/>
                    <a:pt x="67937" y="71730"/>
                  </a:cubicBezTo>
                  <a:cubicBezTo>
                    <a:pt x="67937" y="70040"/>
                    <a:pt x="66210" y="70040"/>
                    <a:pt x="65812" y="70040"/>
                  </a:cubicBezTo>
                  <a:cubicBezTo>
                    <a:pt x="63952" y="70040"/>
                    <a:pt x="63819" y="70560"/>
                    <a:pt x="62889" y="74069"/>
                  </a:cubicBezTo>
                  <a:cubicBezTo>
                    <a:pt x="61295" y="80307"/>
                    <a:pt x="58771" y="87975"/>
                    <a:pt x="53191" y="87975"/>
                  </a:cubicBezTo>
                  <a:cubicBezTo>
                    <a:pt x="49737" y="87975"/>
                    <a:pt x="48807" y="85116"/>
                    <a:pt x="48807" y="81607"/>
                  </a:cubicBezTo>
                  <a:cubicBezTo>
                    <a:pt x="48807" y="79138"/>
                    <a:pt x="49072" y="77968"/>
                    <a:pt x="49471" y="76279"/>
                  </a:cubicBezTo>
                  <a:lnTo>
                    <a:pt x="67937" y="4019"/>
                  </a:lnTo>
                  <a:close/>
                  <a:moveTo>
                    <a:pt x="39640" y="74069"/>
                  </a:moveTo>
                  <a:cubicBezTo>
                    <a:pt x="38710" y="77708"/>
                    <a:pt x="35787" y="80307"/>
                    <a:pt x="32865" y="82777"/>
                  </a:cubicBezTo>
                  <a:cubicBezTo>
                    <a:pt x="31669" y="83817"/>
                    <a:pt x="26355" y="87975"/>
                    <a:pt x="20642" y="87975"/>
                  </a:cubicBezTo>
                  <a:cubicBezTo>
                    <a:pt x="15727" y="87975"/>
                    <a:pt x="10944" y="84596"/>
                    <a:pt x="10944" y="75369"/>
                  </a:cubicBezTo>
                  <a:cubicBezTo>
                    <a:pt x="10944" y="68481"/>
                    <a:pt x="14797" y="54185"/>
                    <a:pt x="17852" y="48986"/>
                  </a:cubicBezTo>
                  <a:cubicBezTo>
                    <a:pt x="23964" y="38589"/>
                    <a:pt x="30739" y="36640"/>
                    <a:pt x="34459" y="36640"/>
                  </a:cubicBezTo>
                  <a:cubicBezTo>
                    <a:pt x="43758" y="36640"/>
                    <a:pt x="46283" y="46517"/>
                    <a:pt x="46283" y="47947"/>
                  </a:cubicBezTo>
                  <a:cubicBezTo>
                    <a:pt x="46283" y="48466"/>
                    <a:pt x="46017" y="49376"/>
                    <a:pt x="45884" y="49766"/>
                  </a:cubicBezTo>
                  <a:lnTo>
                    <a:pt x="39640" y="74069"/>
                  </a:lnTo>
                  <a:close/>
                </a:path>
              </a:pathLst>
            </a:custGeom>
            <a:solidFill>
              <a:srgbClr val="000000"/>
            </a:solidFill>
            <a:ln w="19050" cap="flat">
              <a:noFill/>
              <a:prstDash val="solid"/>
              <a:miter/>
            </a:ln>
          </p:spPr>
          <p:txBody>
            <a:bodyPr rtlCol="0" anchor="ctr"/>
            <a:lstStyle/>
            <a:p>
              <a:endParaRPr lang="en-CN"/>
            </a:p>
          </p:txBody>
        </p:sp>
        <p:sp>
          <p:nvSpPr>
            <p:cNvPr id="150" name="Freeform 149">
              <a:extLst>
                <a:ext uri="{FF2B5EF4-FFF2-40B4-BE49-F238E27FC236}">
                  <a16:creationId xmlns:a16="http://schemas.microsoft.com/office/drawing/2014/main" id="{00A5CBF3-DBED-91D9-6575-112B909F6200}"/>
                </a:ext>
              </a:extLst>
            </p:cNvPr>
            <p:cNvSpPr/>
            <p:nvPr>
              <p:custDataLst>
                <p:tags r:id="rId136"/>
              </p:custDataLst>
            </p:nvPr>
          </p:nvSpPr>
          <p:spPr>
            <a:xfrm>
              <a:off x="2588416" y="3869560"/>
              <a:ext cx="162254" cy="55866"/>
            </a:xfrm>
            <a:custGeom>
              <a:avLst/>
              <a:gdLst>
                <a:gd name="connsiteX0" fmla="*/ 119947 w 126209"/>
                <a:gd name="connsiteY0" fmla="*/ 7544 h 43445"/>
                <a:gd name="connsiteX1" fmla="*/ 126400 w 126209"/>
                <a:gd name="connsiteY1" fmla="*/ 3831 h 43445"/>
                <a:gd name="connsiteX2" fmla="*/ 120137 w 126209"/>
                <a:gd name="connsiteY2" fmla="*/ 117 h 43445"/>
                <a:gd name="connsiteX3" fmla="*/ 6453 w 126209"/>
                <a:gd name="connsiteY3" fmla="*/ 117 h 43445"/>
                <a:gd name="connsiteX4" fmla="*/ 190 w 126209"/>
                <a:gd name="connsiteY4" fmla="*/ 3831 h 43445"/>
                <a:gd name="connsiteX5" fmla="*/ 6643 w 126209"/>
                <a:gd name="connsiteY5" fmla="*/ 7544 h 43445"/>
                <a:gd name="connsiteX6" fmla="*/ 119947 w 126209"/>
                <a:gd name="connsiteY6" fmla="*/ 7544 h 43445"/>
                <a:gd name="connsiteX7" fmla="*/ 120137 w 126209"/>
                <a:gd name="connsiteY7" fmla="*/ 43562 h 43445"/>
                <a:gd name="connsiteX8" fmla="*/ 126400 w 126209"/>
                <a:gd name="connsiteY8" fmla="*/ 39849 h 43445"/>
                <a:gd name="connsiteX9" fmla="*/ 119947 w 126209"/>
                <a:gd name="connsiteY9" fmla="*/ 36136 h 43445"/>
                <a:gd name="connsiteX10" fmla="*/ 6643 w 126209"/>
                <a:gd name="connsiteY10" fmla="*/ 36136 h 43445"/>
                <a:gd name="connsiteX11" fmla="*/ 190 w 126209"/>
                <a:gd name="connsiteY11" fmla="*/ 39849 h 43445"/>
                <a:gd name="connsiteX12" fmla="*/ 6453 w 126209"/>
                <a:gd name="connsiteY12" fmla="*/ 43562 h 43445"/>
                <a:gd name="connsiteX13" fmla="*/ 120137 w 126209"/>
                <a:gd name="connsiteY13" fmla="*/ 43562 h 4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209" h="43445">
                  <a:moveTo>
                    <a:pt x="119947" y="7544"/>
                  </a:moveTo>
                  <a:cubicBezTo>
                    <a:pt x="122794" y="7544"/>
                    <a:pt x="126400" y="7544"/>
                    <a:pt x="126400" y="3831"/>
                  </a:cubicBezTo>
                  <a:cubicBezTo>
                    <a:pt x="126400" y="117"/>
                    <a:pt x="122794" y="117"/>
                    <a:pt x="120137" y="117"/>
                  </a:cubicBezTo>
                  <a:lnTo>
                    <a:pt x="6453" y="117"/>
                  </a:lnTo>
                  <a:cubicBezTo>
                    <a:pt x="3796" y="117"/>
                    <a:pt x="190" y="117"/>
                    <a:pt x="190" y="3831"/>
                  </a:cubicBezTo>
                  <a:cubicBezTo>
                    <a:pt x="190" y="7544"/>
                    <a:pt x="3796" y="7544"/>
                    <a:pt x="6643" y="7544"/>
                  </a:cubicBezTo>
                  <a:lnTo>
                    <a:pt x="119947" y="7544"/>
                  </a:lnTo>
                  <a:close/>
                  <a:moveTo>
                    <a:pt x="120137" y="43562"/>
                  </a:moveTo>
                  <a:cubicBezTo>
                    <a:pt x="122794" y="43562"/>
                    <a:pt x="126400" y="43562"/>
                    <a:pt x="126400" y="39849"/>
                  </a:cubicBezTo>
                  <a:cubicBezTo>
                    <a:pt x="126400" y="36136"/>
                    <a:pt x="122794" y="36136"/>
                    <a:pt x="119947" y="36136"/>
                  </a:cubicBezTo>
                  <a:lnTo>
                    <a:pt x="6643" y="36136"/>
                  </a:lnTo>
                  <a:cubicBezTo>
                    <a:pt x="3796" y="36136"/>
                    <a:pt x="190" y="36136"/>
                    <a:pt x="190" y="39849"/>
                  </a:cubicBezTo>
                  <a:cubicBezTo>
                    <a:pt x="190" y="43562"/>
                    <a:pt x="3796" y="43562"/>
                    <a:pt x="6453" y="43562"/>
                  </a:cubicBezTo>
                  <a:lnTo>
                    <a:pt x="120137" y="43562"/>
                  </a:lnTo>
                  <a:close/>
                </a:path>
              </a:pathLst>
            </a:custGeom>
            <a:solidFill>
              <a:srgbClr val="000000"/>
            </a:solidFill>
            <a:ln w="19050" cap="flat">
              <a:noFill/>
              <a:prstDash val="solid"/>
              <a:miter/>
            </a:ln>
          </p:spPr>
          <p:txBody>
            <a:bodyPr rtlCol="0" anchor="ctr"/>
            <a:lstStyle/>
            <a:p>
              <a:endParaRPr lang="en-CN"/>
            </a:p>
          </p:txBody>
        </p:sp>
        <p:sp>
          <p:nvSpPr>
            <p:cNvPr id="151" name="Freeform 150">
              <a:extLst>
                <a:ext uri="{FF2B5EF4-FFF2-40B4-BE49-F238E27FC236}">
                  <a16:creationId xmlns:a16="http://schemas.microsoft.com/office/drawing/2014/main" id="{8C02C0D2-19F1-6A90-8C59-A0FE1ACE400D}"/>
                </a:ext>
              </a:extLst>
            </p:cNvPr>
            <p:cNvSpPr/>
            <p:nvPr>
              <p:custDataLst>
                <p:tags r:id="rId137"/>
              </p:custDataLst>
            </p:nvPr>
          </p:nvSpPr>
          <p:spPr>
            <a:xfrm>
              <a:off x="2773798" y="3849267"/>
              <a:ext cx="138100" cy="109822"/>
            </a:xfrm>
            <a:custGeom>
              <a:avLst/>
              <a:gdLst>
                <a:gd name="connsiteX0" fmla="*/ 94713 w 107420"/>
                <a:gd name="connsiteY0" fmla="*/ 9586 h 85404"/>
                <a:gd name="connsiteX1" fmla="*/ 84464 w 107420"/>
                <a:gd name="connsiteY1" fmla="*/ 22397 h 85404"/>
                <a:gd name="connsiteX2" fmla="*/ 93954 w 107420"/>
                <a:gd name="connsiteY2" fmla="*/ 30937 h 85404"/>
                <a:gd name="connsiteX3" fmla="*/ 107618 w 107420"/>
                <a:gd name="connsiteY3" fmla="*/ 16456 h 85404"/>
                <a:gd name="connsiteX4" fmla="*/ 85983 w 107420"/>
                <a:gd name="connsiteY4" fmla="*/ 117 h 85404"/>
                <a:gd name="connsiteX5" fmla="*/ 65675 w 107420"/>
                <a:gd name="connsiteY5" fmla="*/ 11443 h 85404"/>
                <a:gd name="connsiteX6" fmla="*/ 39484 w 107420"/>
                <a:gd name="connsiteY6" fmla="*/ 117 h 85404"/>
                <a:gd name="connsiteX7" fmla="*/ 2665 w 107420"/>
                <a:gd name="connsiteY7" fmla="*/ 29081 h 85404"/>
                <a:gd name="connsiteX8" fmla="*/ 7220 w 107420"/>
                <a:gd name="connsiteY8" fmla="*/ 31680 h 85404"/>
                <a:gd name="connsiteX9" fmla="*/ 11586 w 107420"/>
                <a:gd name="connsiteY9" fmla="*/ 29266 h 85404"/>
                <a:gd name="connsiteX10" fmla="*/ 38535 w 107420"/>
                <a:gd name="connsiteY10" fmla="*/ 6801 h 85404"/>
                <a:gd name="connsiteX11" fmla="*/ 49164 w 107420"/>
                <a:gd name="connsiteY11" fmla="*/ 16084 h 85404"/>
                <a:gd name="connsiteX12" fmla="*/ 44798 w 107420"/>
                <a:gd name="connsiteY12" fmla="*/ 36507 h 85404"/>
                <a:gd name="connsiteX13" fmla="*/ 38346 w 107420"/>
                <a:gd name="connsiteY13" fmla="*/ 61943 h 85404"/>
                <a:gd name="connsiteX14" fmla="*/ 22214 w 107420"/>
                <a:gd name="connsiteY14" fmla="*/ 78838 h 85404"/>
                <a:gd name="connsiteX15" fmla="*/ 13104 w 107420"/>
                <a:gd name="connsiteY15" fmla="*/ 76053 h 85404"/>
                <a:gd name="connsiteX16" fmla="*/ 23352 w 107420"/>
                <a:gd name="connsiteY16" fmla="*/ 63243 h 85404"/>
                <a:gd name="connsiteX17" fmla="*/ 13863 w 107420"/>
                <a:gd name="connsiteY17" fmla="*/ 54702 h 85404"/>
                <a:gd name="connsiteX18" fmla="*/ 198 w 107420"/>
                <a:gd name="connsiteY18" fmla="*/ 69184 h 85404"/>
                <a:gd name="connsiteX19" fmla="*/ 21834 w 107420"/>
                <a:gd name="connsiteY19" fmla="*/ 85522 h 85404"/>
                <a:gd name="connsiteX20" fmla="*/ 42141 w 107420"/>
                <a:gd name="connsiteY20" fmla="*/ 74197 h 85404"/>
                <a:gd name="connsiteX21" fmla="*/ 68332 w 107420"/>
                <a:gd name="connsiteY21" fmla="*/ 85522 h 85404"/>
                <a:gd name="connsiteX22" fmla="*/ 105151 w 107420"/>
                <a:gd name="connsiteY22" fmla="*/ 56559 h 85404"/>
                <a:gd name="connsiteX23" fmla="*/ 100596 w 107420"/>
                <a:gd name="connsiteY23" fmla="*/ 53959 h 85404"/>
                <a:gd name="connsiteX24" fmla="*/ 96231 w 107420"/>
                <a:gd name="connsiteY24" fmla="*/ 56373 h 85404"/>
                <a:gd name="connsiteX25" fmla="*/ 69281 w 107420"/>
                <a:gd name="connsiteY25" fmla="*/ 78838 h 85404"/>
                <a:gd name="connsiteX26" fmla="*/ 58653 w 107420"/>
                <a:gd name="connsiteY26" fmla="*/ 69555 h 85404"/>
                <a:gd name="connsiteX27" fmla="*/ 62828 w 107420"/>
                <a:gd name="connsiteY27" fmla="*/ 48947 h 85404"/>
                <a:gd name="connsiteX28" fmla="*/ 69471 w 107420"/>
                <a:gd name="connsiteY28" fmla="*/ 23697 h 85404"/>
                <a:gd name="connsiteX29" fmla="*/ 85603 w 107420"/>
                <a:gd name="connsiteY29" fmla="*/ 6801 h 85404"/>
                <a:gd name="connsiteX30" fmla="*/ 94713 w 107420"/>
                <a:gd name="connsiteY30" fmla="*/ 9586 h 8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420" h="85404">
                  <a:moveTo>
                    <a:pt x="94713" y="9586"/>
                  </a:moveTo>
                  <a:cubicBezTo>
                    <a:pt x="87880" y="11443"/>
                    <a:pt x="84464" y="17755"/>
                    <a:pt x="84464" y="22397"/>
                  </a:cubicBezTo>
                  <a:cubicBezTo>
                    <a:pt x="84464" y="26481"/>
                    <a:pt x="87691" y="30937"/>
                    <a:pt x="93954" y="30937"/>
                  </a:cubicBezTo>
                  <a:cubicBezTo>
                    <a:pt x="100596" y="30937"/>
                    <a:pt x="107618" y="25553"/>
                    <a:pt x="107618" y="16456"/>
                  </a:cubicBezTo>
                  <a:cubicBezTo>
                    <a:pt x="107618" y="6616"/>
                    <a:pt x="97560" y="117"/>
                    <a:pt x="85983" y="117"/>
                  </a:cubicBezTo>
                  <a:cubicBezTo>
                    <a:pt x="75165" y="117"/>
                    <a:pt x="68142" y="8101"/>
                    <a:pt x="65675" y="11443"/>
                  </a:cubicBezTo>
                  <a:cubicBezTo>
                    <a:pt x="60930" y="3645"/>
                    <a:pt x="50302" y="117"/>
                    <a:pt x="39484" y="117"/>
                  </a:cubicBezTo>
                  <a:cubicBezTo>
                    <a:pt x="15571" y="117"/>
                    <a:pt x="2665" y="22954"/>
                    <a:pt x="2665" y="29081"/>
                  </a:cubicBezTo>
                  <a:cubicBezTo>
                    <a:pt x="2665" y="31680"/>
                    <a:pt x="5512" y="31680"/>
                    <a:pt x="7220" y="31680"/>
                  </a:cubicBezTo>
                  <a:cubicBezTo>
                    <a:pt x="9498" y="31680"/>
                    <a:pt x="10826" y="31680"/>
                    <a:pt x="11586" y="29266"/>
                  </a:cubicBezTo>
                  <a:cubicBezTo>
                    <a:pt x="17089" y="12371"/>
                    <a:pt x="30754" y="6801"/>
                    <a:pt x="38535" y="6801"/>
                  </a:cubicBezTo>
                  <a:cubicBezTo>
                    <a:pt x="45747" y="6801"/>
                    <a:pt x="49164" y="10143"/>
                    <a:pt x="49164" y="16084"/>
                  </a:cubicBezTo>
                  <a:cubicBezTo>
                    <a:pt x="49164" y="19612"/>
                    <a:pt x="46507" y="29823"/>
                    <a:pt x="44798" y="36507"/>
                  </a:cubicBezTo>
                  <a:lnTo>
                    <a:pt x="38346" y="61943"/>
                  </a:lnTo>
                  <a:cubicBezTo>
                    <a:pt x="35499" y="73268"/>
                    <a:pt x="28666" y="78838"/>
                    <a:pt x="22214" y="78838"/>
                  </a:cubicBezTo>
                  <a:cubicBezTo>
                    <a:pt x="21265" y="78838"/>
                    <a:pt x="16900" y="78838"/>
                    <a:pt x="13104" y="76053"/>
                  </a:cubicBezTo>
                  <a:cubicBezTo>
                    <a:pt x="19936" y="74197"/>
                    <a:pt x="23352" y="67884"/>
                    <a:pt x="23352" y="63243"/>
                  </a:cubicBezTo>
                  <a:cubicBezTo>
                    <a:pt x="23352" y="59158"/>
                    <a:pt x="20126" y="54702"/>
                    <a:pt x="13863" y="54702"/>
                  </a:cubicBezTo>
                  <a:cubicBezTo>
                    <a:pt x="7220" y="54702"/>
                    <a:pt x="198" y="60086"/>
                    <a:pt x="198" y="69184"/>
                  </a:cubicBezTo>
                  <a:cubicBezTo>
                    <a:pt x="198" y="79024"/>
                    <a:pt x="10257" y="85522"/>
                    <a:pt x="21834" y="85522"/>
                  </a:cubicBezTo>
                  <a:cubicBezTo>
                    <a:pt x="32652" y="85522"/>
                    <a:pt x="39674" y="77539"/>
                    <a:pt x="42141" y="74197"/>
                  </a:cubicBezTo>
                  <a:cubicBezTo>
                    <a:pt x="46886" y="81995"/>
                    <a:pt x="57514" y="85522"/>
                    <a:pt x="68332" y="85522"/>
                  </a:cubicBezTo>
                  <a:cubicBezTo>
                    <a:pt x="92246" y="85522"/>
                    <a:pt x="105151" y="62686"/>
                    <a:pt x="105151" y="56559"/>
                  </a:cubicBezTo>
                  <a:cubicBezTo>
                    <a:pt x="105151" y="53959"/>
                    <a:pt x="102304" y="53959"/>
                    <a:pt x="100596" y="53959"/>
                  </a:cubicBezTo>
                  <a:cubicBezTo>
                    <a:pt x="98319" y="53959"/>
                    <a:pt x="96990" y="53959"/>
                    <a:pt x="96231" y="56373"/>
                  </a:cubicBezTo>
                  <a:cubicBezTo>
                    <a:pt x="90727" y="73268"/>
                    <a:pt x="77062" y="78838"/>
                    <a:pt x="69281" y="78838"/>
                  </a:cubicBezTo>
                  <a:cubicBezTo>
                    <a:pt x="62069" y="78838"/>
                    <a:pt x="58653" y="75496"/>
                    <a:pt x="58653" y="69555"/>
                  </a:cubicBezTo>
                  <a:cubicBezTo>
                    <a:pt x="58653" y="65656"/>
                    <a:pt x="61120" y="55816"/>
                    <a:pt x="62828" y="48947"/>
                  </a:cubicBezTo>
                  <a:cubicBezTo>
                    <a:pt x="64157" y="44119"/>
                    <a:pt x="68522" y="26667"/>
                    <a:pt x="69471" y="23697"/>
                  </a:cubicBezTo>
                  <a:cubicBezTo>
                    <a:pt x="72318" y="12557"/>
                    <a:pt x="78960" y="6801"/>
                    <a:pt x="85603" y="6801"/>
                  </a:cubicBezTo>
                  <a:cubicBezTo>
                    <a:pt x="86552" y="6801"/>
                    <a:pt x="90917" y="6801"/>
                    <a:pt x="94713" y="9586"/>
                  </a:cubicBezTo>
                  <a:close/>
                </a:path>
              </a:pathLst>
            </a:custGeom>
            <a:solidFill>
              <a:srgbClr val="000000"/>
            </a:solidFill>
            <a:ln w="19050" cap="flat">
              <a:noFill/>
              <a:prstDash val="solid"/>
              <a:miter/>
            </a:ln>
          </p:spPr>
          <p:txBody>
            <a:bodyPr rtlCol="0" anchor="ctr"/>
            <a:lstStyle/>
            <a:p>
              <a:endParaRPr lang="en-CN"/>
            </a:p>
          </p:txBody>
        </p:sp>
        <p:sp>
          <p:nvSpPr>
            <p:cNvPr id="152" name="Freeform 151">
              <a:extLst>
                <a:ext uri="{FF2B5EF4-FFF2-40B4-BE49-F238E27FC236}">
                  <a16:creationId xmlns:a16="http://schemas.microsoft.com/office/drawing/2014/main" id="{CBF38B94-3B51-8683-C8D4-E32560E912C1}"/>
                </a:ext>
              </a:extLst>
            </p:cNvPr>
            <p:cNvSpPr/>
            <p:nvPr>
              <p:custDataLst>
                <p:tags r:id="rId138"/>
              </p:custDataLst>
            </p:nvPr>
          </p:nvSpPr>
          <p:spPr>
            <a:xfrm>
              <a:off x="2936758" y="3919292"/>
              <a:ext cx="73100" cy="75371"/>
            </a:xfrm>
            <a:custGeom>
              <a:avLst/>
              <a:gdLst>
                <a:gd name="connsiteX0" fmla="*/ 21062 w 56860"/>
                <a:gd name="connsiteY0" fmla="*/ 27801 h 58613"/>
                <a:gd name="connsiteX1" fmla="*/ 42452 w 56860"/>
                <a:gd name="connsiteY1" fmla="*/ 25072 h 58613"/>
                <a:gd name="connsiteX2" fmla="*/ 54143 w 56860"/>
                <a:gd name="connsiteY2" fmla="*/ 11556 h 58613"/>
                <a:gd name="connsiteX3" fmla="*/ 37669 w 56860"/>
                <a:gd name="connsiteY3" fmla="*/ 119 h 58613"/>
                <a:gd name="connsiteX4" fmla="*/ 205 w 56860"/>
                <a:gd name="connsiteY4" fmla="*/ 34299 h 58613"/>
                <a:gd name="connsiteX5" fmla="*/ 24118 w 56860"/>
                <a:gd name="connsiteY5" fmla="*/ 58733 h 58613"/>
                <a:gd name="connsiteX6" fmla="*/ 57065 w 56860"/>
                <a:gd name="connsiteY6" fmla="*/ 44047 h 58613"/>
                <a:gd name="connsiteX7" fmla="*/ 54807 w 56860"/>
                <a:gd name="connsiteY7" fmla="*/ 41837 h 58613"/>
                <a:gd name="connsiteX8" fmla="*/ 52681 w 56860"/>
                <a:gd name="connsiteY8" fmla="*/ 43137 h 58613"/>
                <a:gd name="connsiteX9" fmla="*/ 24384 w 56860"/>
                <a:gd name="connsiteY9" fmla="*/ 55094 h 58613"/>
                <a:gd name="connsiteX10" fmla="*/ 11099 w 56860"/>
                <a:gd name="connsiteY10" fmla="*/ 39368 h 58613"/>
                <a:gd name="connsiteX11" fmla="*/ 12693 w 56860"/>
                <a:gd name="connsiteY11" fmla="*/ 27801 h 58613"/>
                <a:gd name="connsiteX12" fmla="*/ 21062 w 56860"/>
                <a:gd name="connsiteY12" fmla="*/ 27801 h 58613"/>
                <a:gd name="connsiteX13" fmla="*/ 13756 w 56860"/>
                <a:gd name="connsiteY13" fmla="*/ 24162 h 58613"/>
                <a:gd name="connsiteX14" fmla="*/ 37669 w 56860"/>
                <a:gd name="connsiteY14" fmla="*/ 3758 h 58613"/>
                <a:gd name="connsiteX15" fmla="*/ 48430 w 56860"/>
                <a:gd name="connsiteY15" fmla="*/ 11556 h 58613"/>
                <a:gd name="connsiteX16" fmla="*/ 20265 w 56860"/>
                <a:gd name="connsiteY16" fmla="*/ 24162 h 58613"/>
                <a:gd name="connsiteX17" fmla="*/ 13756 w 56860"/>
                <a:gd name="connsiteY17" fmla="*/ 24162 h 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860" h="58613">
                  <a:moveTo>
                    <a:pt x="21062" y="27801"/>
                  </a:moveTo>
                  <a:cubicBezTo>
                    <a:pt x="24782" y="27801"/>
                    <a:pt x="35278" y="27541"/>
                    <a:pt x="42452" y="25072"/>
                  </a:cubicBezTo>
                  <a:cubicBezTo>
                    <a:pt x="52283" y="21693"/>
                    <a:pt x="54143" y="15455"/>
                    <a:pt x="54143" y="11556"/>
                  </a:cubicBezTo>
                  <a:cubicBezTo>
                    <a:pt x="54143" y="4408"/>
                    <a:pt x="46836" y="119"/>
                    <a:pt x="37669" y="119"/>
                  </a:cubicBezTo>
                  <a:cubicBezTo>
                    <a:pt x="21727" y="119"/>
                    <a:pt x="205" y="12076"/>
                    <a:pt x="205" y="34299"/>
                  </a:cubicBezTo>
                  <a:cubicBezTo>
                    <a:pt x="205" y="47426"/>
                    <a:pt x="8574" y="58733"/>
                    <a:pt x="24118" y="58733"/>
                  </a:cubicBezTo>
                  <a:cubicBezTo>
                    <a:pt x="46570" y="58733"/>
                    <a:pt x="57065" y="45866"/>
                    <a:pt x="57065" y="44047"/>
                  </a:cubicBezTo>
                  <a:cubicBezTo>
                    <a:pt x="57065" y="43267"/>
                    <a:pt x="55870" y="41837"/>
                    <a:pt x="54807" y="41837"/>
                  </a:cubicBezTo>
                  <a:cubicBezTo>
                    <a:pt x="54010" y="41837"/>
                    <a:pt x="53744" y="42097"/>
                    <a:pt x="52681" y="43137"/>
                  </a:cubicBezTo>
                  <a:cubicBezTo>
                    <a:pt x="42319" y="55094"/>
                    <a:pt x="26775" y="55094"/>
                    <a:pt x="24384" y="55094"/>
                  </a:cubicBezTo>
                  <a:cubicBezTo>
                    <a:pt x="16413" y="55094"/>
                    <a:pt x="11099" y="49895"/>
                    <a:pt x="11099" y="39368"/>
                  </a:cubicBezTo>
                  <a:cubicBezTo>
                    <a:pt x="11099" y="37548"/>
                    <a:pt x="11099" y="34949"/>
                    <a:pt x="12693" y="27801"/>
                  </a:cubicBezTo>
                  <a:lnTo>
                    <a:pt x="21062" y="27801"/>
                  </a:lnTo>
                  <a:close/>
                  <a:moveTo>
                    <a:pt x="13756" y="24162"/>
                  </a:moveTo>
                  <a:cubicBezTo>
                    <a:pt x="19203" y="5317"/>
                    <a:pt x="33949" y="3758"/>
                    <a:pt x="37669" y="3758"/>
                  </a:cubicBezTo>
                  <a:cubicBezTo>
                    <a:pt x="43514" y="3758"/>
                    <a:pt x="48430" y="6617"/>
                    <a:pt x="48430" y="11556"/>
                  </a:cubicBezTo>
                  <a:cubicBezTo>
                    <a:pt x="48430" y="24162"/>
                    <a:pt x="25978" y="24162"/>
                    <a:pt x="20265" y="24162"/>
                  </a:cubicBezTo>
                  <a:lnTo>
                    <a:pt x="13756" y="24162"/>
                  </a:lnTo>
                  <a:close/>
                </a:path>
              </a:pathLst>
            </a:custGeom>
            <a:solidFill>
              <a:srgbClr val="000000"/>
            </a:solidFill>
            <a:ln w="19050" cap="flat">
              <a:noFill/>
              <a:prstDash val="solid"/>
              <a:miter/>
            </a:ln>
          </p:spPr>
          <p:txBody>
            <a:bodyPr rtlCol="0" anchor="ctr"/>
            <a:lstStyle/>
            <a:p>
              <a:endParaRPr lang="en-CN"/>
            </a:p>
          </p:txBody>
        </p:sp>
        <p:sp>
          <p:nvSpPr>
            <p:cNvPr id="153" name="Freeform 152">
              <a:extLst>
                <a:ext uri="{FF2B5EF4-FFF2-40B4-BE49-F238E27FC236}">
                  <a16:creationId xmlns:a16="http://schemas.microsoft.com/office/drawing/2014/main" id="{630D4914-7017-4335-9D1B-8D42053384CD}"/>
                </a:ext>
              </a:extLst>
            </p:cNvPr>
            <p:cNvSpPr/>
            <p:nvPr>
              <p:custDataLst>
                <p:tags r:id="rId139"/>
              </p:custDataLst>
            </p:nvPr>
          </p:nvSpPr>
          <p:spPr>
            <a:xfrm>
              <a:off x="3051092" y="3931873"/>
              <a:ext cx="25863" cy="25307"/>
            </a:xfrm>
            <a:custGeom>
              <a:avLst/>
              <a:gdLst>
                <a:gd name="connsiteX0" fmla="*/ 20327 w 20117"/>
                <a:gd name="connsiteY0" fmla="*/ 9957 h 19680"/>
                <a:gd name="connsiteX1" fmla="*/ 10268 w 20117"/>
                <a:gd name="connsiteY1" fmla="*/ 117 h 19680"/>
                <a:gd name="connsiteX2" fmla="*/ 209 w 20117"/>
                <a:gd name="connsiteY2" fmla="*/ 9957 h 19680"/>
                <a:gd name="connsiteX3" fmla="*/ 10268 w 20117"/>
                <a:gd name="connsiteY3" fmla="*/ 19798 h 19680"/>
                <a:gd name="connsiteX4" fmla="*/ 20327 w 20117"/>
                <a:gd name="connsiteY4" fmla="*/ 9957 h 1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7" h="19680">
                  <a:moveTo>
                    <a:pt x="20327" y="9957"/>
                  </a:moveTo>
                  <a:cubicBezTo>
                    <a:pt x="20327" y="4573"/>
                    <a:pt x="15772" y="117"/>
                    <a:pt x="10268" y="117"/>
                  </a:cubicBezTo>
                  <a:cubicBezTo>
                    <a:pt x="4764" y="117"/>
                    <a:pt x="209" y="4573"/>
                    <a:pt x="209" y="9957"/>
                  </a:cubicBezTo>
                  <a:cubicBezTo>
                    <a:pt x="209" y="15342"/>
                    <a:pt x="4764" y="19798"/>
                    <a:pt x="10268" y="19798"/>
                  </a:cubicBezTo>
                  <a:cubicBezTo>
                    <a:pt x="15772" y="19798"/>
                    <a:pt x="20327" y="15342"/>
                    <a:pt x="20327" y="9957"/>
                  </a:cubicBezTo>
                  <a:close/>
                </a:path>
              </a:pathLst>
            </a:custGeom>
            <a:solidFill>
              <a:srgbClr val="000000"/>
            </a:solidFill>
            <a:ln w="19050" cap="flat">
              <a:noFill/>
              <a:prstDash val="solid"/>
              <a:miter/>
            </a:ln>
          </p:spPr>
          <p:txBody>
            <a:bodyPr rtlCol="0" anchor="ctr"/>
            <a:lstStyle/>
            <a:p>
              <a:endParaRPr lang="en-CN"/>
            </a:p>
          </p:txBody>
        </p:sp>
      </p:grpSp>
      <p:sp>
        <p:nvSpPr>
          <p:cNvPr id="258" name="TextBox 257">
            <a:extLst>
              <a:ext uri="{FF2B5EF4-FFF2-40B4-BE49-F238E27FC236}">
                <a16:creationId xmlns:a16="http://schemas.microsoft.com/office/drawing/2014/main" id="{294F56A0-FBAF-8D6C-9146-57A4040F4522}"/>
              </a:ext>
            </a:extLst>
          </p:cNvPr>
          <p:cNvSpPr txBox="1"/>
          <p:nvPr/>
        </p:nvSpPr>
        <p:spPr>
          <a:xfrm>
            <a:off x="639097" y="3105560"/>
            <a:ext cx="4012725" cy="400110"/>
          </a:xfrm>
          <a:prstGeom prst="rect">
            <a:avLst/>
          </a:prstGeom>
          <a:solidFill>
            <a:schemeClr val="bg1"/>
          </a:solidFill>
        </p:spPr>
        <p:txBody>
          <a:bodyPr wrap="square" rtlCol="0">
            <a:spAutoFit/>
          </a:bodyPr>
          <a:lstStyle/>
          <a:p>
            <a:r>
              <a:rPr kumimoji="1" lang="en-CN" sz="200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Eq.1 </a:t>
            </a:r>
            <a:r>
              <a:rPr kumimoji="1" lang="en-US" sz="2000" dirty="0">
                <a:solidFill>
                  <a:schemeClr val="bg1">
                    <a:lumMod val="75000"/>
                  </a:schemeClr>
                </a:solidFill>
                <a:latin typeface="微软雅黑" panose="020B0503020204020204" pitchFamily="34" charset="-122"/>
                <a:ea typeface="微软雅黑" panose="020B0503020204020204" pitchFamily="34" charset="-122"/>
                <a:cs typeface="Verdana" panose="020B0604030504040204" pitchFamily="34" charset="0"/>
              </a:rPr>
              <a:t>layer-wise query decoder</a:t>
            </a:r>
            <a:endParaRPr kumimoji="1" lang="en-CN" sz="2000" dirty="0">
              <a:solidFill>
                <a:schemeClr val="bg1">
                  <a:lumMod val="75000"/>
                </a:schemeClr>
              </a:solidFill>
              <a:latin typeface="微软雅黑" panose="020B0503020204020204" pitchFamily="34" charset="-122"/>
              <a:ea typeface="微软雅黑" panose="020B0503020204020204" pitchFamily="34" charset="-122"/>
              <a:cs typeface="Verdana" panose="020B0604030504040204" pitchFamily="34" charset="0"/>
            </a:endParaRPr>
          </a:p>
        </p:txBody>
      </p:sp>
      <p:sp>
        <p:nvSpPr>
          <p:cNvPr id="38" name="Rounded Rectangle 37">
            <a:extLst>
              <a:ext uri="{FF2B5EF4-FFF2-40B4-BE49-F238E27FC236}">
                <a16:creationId xmlns:a16="http://schemas.microsoft.com/office/drawing/2014/main" id="{9011F22F-4C8D-7EF0-17C3-B2A2D598E4AC}"/>
              </a:ext>
            </a:extLst>
          </p:cNvPr>
          <p:cNvSpPr/>
          <p:nvPr/>
        </p:nvSpPr>
        <p:spPr>
          <a:xfrm>
            <a:off x="639097" y="1715788"/>
            <a:ext cx="4016743" cy="1376802"/>
          </a:xfrm>
          <a:prstGeom prst="roundRect">
            <a:avLst/>
          </a:prstGeom>
          <a:solidFill>
            <a:srgbClr val="DDEEF9">
              <a:alpha val="50000"/>
            </a:srgbClr>
          </a:solidFill>
          <a:ln w="31750">
            <a:solidFill>
              <a:srgbClr val="8FAAD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0" name="Right Arrow 239">
            <a:extLst>
              <a:ext uri="{FF2B5EF4-FFF2-40B4-BE49-F238E27FC236}">
                <a16:creationId xmlns:a16="http://schemas.microsoft.com/office/drawing/2014/main" id="{5941C39C-686E-B9CA-1E92-B8795A27D060}"/>
              </a:ext>
            </a:extLst>
          </p:cNvPr>
          <p:cNvSpPr/>
          <p:nvPr/>
        </p:nvSpPr>
        <p:spPr bwMode="auto">
          <a:xfrm rot="5400000">
            <a:off x="2322751" y="3440709"/>
            <a:ext cx="507725" cy="508220"/>
          </a:xfrm>
          <a:prstGeom prst="rightArrow">
            <a:avLst>
              <a:gd name="adj1" fmla="val 43459"/>
              <a:gd name="adj2" fmla="val 50000"/>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sp>
        <p:nvSpPr>
          <p:cNvPr id="24" name="Rounded Rectangle 23">
            <a:extLst>
              <a:ext uri="{FF2B5EF4-FFF2-40B4-BE49-F238E27FC236}">
                <a16:creationId xmlns:a16="http://schemas.microsoft.com/office/drawing/2014/main" id="{5944B9C6-CCD6-34A4-4D67-A12563A94EE0}"/>
              </a:ext>
            </a:extLst>
          </p:cNvPr>
          <p:cNvSpPr/>
          <p:nvPr/>
        </p:nvSpPr>
        <p:spPr>
          <a:xfrm>
            <a:off x="5486208" y="2003820"/>
            <a:ext cx="6010392" cy="2516214"/>
          </a:xfrm>
          <a:prstGeom prst="roundRect">
            <a:avLst/>
          </a:prstGeom>
          <a:solidFill>
            <a:srgbClr val="DDEEF9">
              <a:alpha val="50000"/>
            </a:srgbClr>
          </a:solidFill>
          <a:ln w="31750">
            <a:solidFill>
              <a:srgbClr val="8FAAD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241" name="Right Arrow 240">
            <a:extLst>
              <a:ext uri="{FF2B5EF4-FFF2-40B4-BE49-F238E27FC236}">
                <a16:creationId xmlns:a16="http://schemas.microsoft.com/office/drawing/2014/main" id="{8C465099-683E-7033-D1C1-E316D58F6787}"/>
              </a:ext>
            </a:extLst>
          </p:cNvPr>
          <p:cNvSpPr/>
          <p:nvPr/>
        </p:nvSpPr>
        <p:spPr bwMode="auto">
          <a:xfrm rot="19119741">
            <a:off x="4482109" y="3378498"/>
            <a:ext cx="1121510" cy="508220"/>
          </a:xfrm>
          <a:prstGeom prst="rightArrow">
            <a:avLst>
              <a:gd name="adj1" fmla="val 43459"/>
              <a:gd name="adj2" fmla="val 50000"/>
            </a:avLst>
          </a:prstGeom>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N" sz="2400" b="0" i="0" u="none" strike="noStrike" cap="none" normalizeH="0" baseline="0">
              <a:ln>
                <a:noFill/>
              </a:ln>
              <a:solidFill>
                <a:schemeClr val="tx1"/>
              </a:solidFill>
              <a:effectLst/>
              <a:latin typeface="Times New Roman" pitchFamily="18" charset="0"/>
              <a:ea typeface="宋体" pitchFamily="2" charset="-122"/>
            </a:endParaRPr>
          </a:p>
        </p:txBody>
      </p:sp>
      <p:grpSp>
        <p:nvGrpSpPr>
          <p:cNvPr id="11" name="Group 10" descr="\documentclass{article}&#10;\usepackage{amsmath}&#10;\usepackage[bold]{hhtensor}&#10;&#10;\usepackage{color}&#10;\pagestyle{empty}&#10;&#10;\DeclareMathOperator*{\softmax}{softmax}&#10;\DeclareMathOperator*{\resize}{Resize}&#10;\DeclareMathOperator*{\concat}{Concat}&#10;&#10;\begin{document}&#10;&#10;\begin{equation}&#10;\begin{split}&#10;{\color{red}{\vec {p}^{i+1}_d}}  = &amp;\softmax( {\color{red} {\vec {p}^i_d} {\vec {x}^i_d}}^T/{\sqrt{c}}) {\color{red}{\vec {x}^i_d}}, \\&#10;\vec {x}^{i+1}_d  = &amp;\softmax(\vec {x}^i_d {\color{red}{\vec {p}^{i+1}_d}}^T/{\sqrt{c}}) \color{red}{\vec {p}^{i+1}_d},  \\&#10;\vec {p}^0_d = &amp;\vec p_e, \vec {x}^0_d = \vec x_e.&#10;\end{split}\nonumber&#10;\end{equation}&#10;&#10;&#10;\end{document}&#10;" title="IguanaTex Vector Display">
            <a:extLst>
              <a:ext uri="{FF2B5EF4-FFF2-40B4-BE49-F238E27FC236}">
                <a16:creationId xmlns:a16="http://schemas.microsoft.com/office/drawing/2014/main" id="{074270AC-D60F-24DF-4026-CF817CAC1441}"/>
              </a:ext>
            </a:extLst>
          </p:cNvPr>
          <p:cNvGrpSpPr>
            <a:grpSpLocks noChangeAspect="1"/>
          </p:cNvGrpSpPr>
          <p:nvPr>
            <p:custDataLst>
              <p:tags r:id="rId1"/>
            </p:custDataLst>
          </p:nvPr>
        </p:nvGrpSpPr>
        <p:grpSpPr>
          <a:xfrm>
            <a:off x="7012955" y="2320352"/>
            <a:ext cx="4428000" cy="1311152"/>
            <a:chOff x="5540446" y="3944176"/>
            <a:chExt cx="2834297" cy="839249"/>
          </a:xfrm>
        </p:grpSpPr>
        <p:sp>
          <p:nvSpPr>
            <p:cNvPr id="154" name="Freeform 153">
              <a:extLst>
                <a:ext uri="{FF2B5EF4-FFF2-40B4-BE49-F238E27FC236}">
                  <a16:creationId xmlns:a16="http://schemas.microsoft.com/office/drawing/2014/main" id="{9E9A4686-22F0-AC42-FEF5-B690B1970E25}"/>
                </a:ext>
              </a:extLst>
            </p:cNvPr>
            <p:cNvSpPr/>
            <p:nvPr>
              <p:custDataLst>
                <p:tags r:id="rId2"/>
              </p:custDataLst>
            </p:nvPr>
          </p:nvSpPr>
          <p:spPr>
            <a:xfrm>
              <a:off x="5541408" y="4027793"/>
              <a:ext cx="113307" cy="122603"/>
            </a:xfrm>
            <a:custGeom>
              <a:avLst/>
              <a:gdLst>
                <a:gd name="connsiteX0" fmla="*/ 12790 w 113307"/>
                <a:gd name="connsiteY0" fmla="*/ 110350 h 122603"/>
                <a:gd name="connsiteX1" fmla="*/ 11659 w 113307"/>
                <a:gd name="connsiteY1" fmla="*/ 113386 h 122603"/>
                <a:gd name="connsiteX2" fmla="*/ 6757 w 113307"/>
                <a:gd name="connsiteY2" fmla="*/ 113766 h 122603"/>
                <a:gd name="connsiteX3" fmla="*/ 159 w 113307"/>
                <a:gd name="connsiteY3" fmla="*/ 119080 h 122603"/>
                <a:gd name="connsiteX4" fmla="*/ 3741 w 113307"/>
                <a:gd name="connsiteY4" fmla="*/ 122686 h 122603"/>
                <a:gd name="connsiteX5" fmla="*/ 21086 w 113307"/>
                <a:gd name="connsiteY5" fmla="*/ 122116 h 122603"/>
                <a:gd name="connsiteX6" fmla="*/ 41259 w 113307"/>
                <a:gd name="connsiteY6" fmla="*/ 122686 h 122603"/>
                <a:gd name="connsiteX7" fmla="*/ 46160 w 113307"/>
                <a:gd name="connsiteY7" fmla="*/ 117182 h 122603"/>
                <a:gd name="connsiteX8" fmla="*/ 41259 w 113307"/>
                <a:gd name="connsiteY8" fmla="*/ 113766 h 122603"/>
                <a:gd name="connsiteX9" fmla="*/ 33152 w 113307"/>
                <a:gd name="connsiteY9" fmla="*/ 113576 h 122603"/>
                <a:gd name="connsiteX10" fmla="*/ 41259 w 113307"/>
                <a:gd name="connsiteY10" fmla="*/ 80553 h 122603"/>
                <a:gd name="connsiteX11" fmla="*/ 60300 w 113307"/>
                <a:gd name="connsiteY11" fmla="*/ 87385 h 122603"/>
                <a:gd name="connsiteX12" fmla="*/ 113466 w 113307"/>
                <a:gd name="connsiteY12" fmla="*/ 31398 h 122603"/>
                <a:gd name="connsiteX13" fmla="*/ 80473 w 113307"/>
                <a:gd name="connsiteY13" fmla="*/ 83 h 122603"/>
                <a:gd name="connsiteX14" fmla="*/ 54267 w 113307"/>
                <a:gd name="connsiteY14" fmla="*/ 10331 h 122603"/>
                <a:gd name="connsiteX15" fmla="*/ 32586 w 113307"/>
                <a:gd name="connsiteY15" fmla="*/ 83 h 122603"/>
                <a:gd name="connsiteX16" fmla="*/ 16184 w 113307"/>
                <a:gd name="connsiteY16" fmla="*/ 10901 h 122603"/>
                <a:gd name="connsiteX17" fmla="*/ 9020 w 113307"/>
                <a:gd name="connsiteY17" fmla="*/ 29690 h 122603"/>
                <a:gd name="connsiteX18" fmla="*/ 13544 w 113307"/>
                <a:gd name="connsiteY18" fmla="*/ 32347 h 122603"/>
                <a:gd name="connsiteX19" fmla="*/ 17315 w 113307"/>
                <a:gd name="connsiteY19" fmla="*/ 31398 h 122603"/>
                <a:gd name="connsiteX20" fmla="*/ 18823 w 113307"/>
                <a:gd name="connsiteY20" fmla="*/ 25894 h 122603"/>
                <a:gd name="connsiteX21" fmla="*/ 31644 w 113307"/>
                <a:gd name="connsiteY21" fmla="*/ 6915 h 122603"/>
                <a:gd name="connsiteX22" fmla="*/ 35980 w 113307"/>
                <a:gd name="connsiteY22" fmla="*/ 13937 h 122603"/>
                <a:gd name="connsiteX23" fmla="*/ 34849 w 113307"/>
                <a:gd name="connsiteY23" fmla="*/ 22098 h 122603"/>
                <a:gd name="connsiteX24" fmla="*/ 12790 w 113307"/>
                <a:gd name="connsiteY24" fmla="*/ 110350 h 122603"/>
                <a:gd name="connsiteX25" fmla="*/ 56153 w 113307"/>
                <a:gd name="connsiteY25" fmla="*/ 19251 h 122603"/>
                <a:gd name="connsiteX26" fmla="*/ 79530 w 113307"/>
                <a:gd name="connsiteY26" fmla="*/ 6915 h 122603"/>
                <a:gd name="connsiteX27" fmla="*/ 92162 w 113307"/>
                <a:gd name="connsiteY27" fmla="*/ 21339 h 122603"/>
                <a:gd name="connsiteX28" fmla="*/ 82736 w 113307"/>
                <a:gd name="connsiteY28" fmla="*/ 61954 h 122603"/>
                <a:gd name="connsiteX29" fmla="*/ 59923 w 113307"/>
                <a:gd name="connsiteY29" fmla="*/ 80553 h 122603"/>
                <a:gd name="connsiteX30" fmla="*/ 44275 w 113307"/>
                <a:gd name="connsiteY30" fmla="*/ 69545 h 122603"/>
                <a:gd name="connsiteX31" fmla="*/ 44652 w 113307"/>
                <a:gd name="connsiteY31" fmla="*/ 66888 h 122603"/>
                <a:gd name="connsiteX32" fmla="*/ 56153 w 113307"/>
                <a:gd name="connsiteY32" fmla="*/ 19251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3307" h="122603">
                  <a:moveTo>
                    <a:pt x="12790" y="110350"/>
                  </a:moveTo>
                  <a:cubicBezTo>
                    <a:pt x="12036" y="113007"/>
                    <a:pt x="11848" y="113196"/>
                    <a:pt x="11659" y="113386"/>
                  </a:cubicBezTo>
                  <a:cubicBezTo>
                    <a:pt x="10528" y="113766"/>
                    <a:pt x="8454" y="113766"/>
                    <a:pt x="6757" y="113766"/>
                  </a:cubicBezTo>
                  <a:cubicBezTo>
                    <a:pt x="3552" y="113766"/>
                    <a:pt x="159" y="113766"/>
                    <a:pt x="159" y="119080"/>
                  </a:cubicBezTo>
                  <a:cubicBezTo>
                    <a:pt x="159" y="121168"/>
                    <a:pt x="1667" y="122686"/>
                    <a:pt x="3741" y="122686"/>
                  </a:cubicBezTo>
                  <a:cubicBezTo>
                    <a:pt x="9208" y="122686"/>
                    <a:pt x="15430" y="122116"/>
                    <a:pt x="21086" y="122116"/>
                  </a:cubicBezTo>
                  <a:cubicBezTo>
                    <a:pt x="27684" y="122116"/>
                    <a:pt x="34849" y="122686"/>
                    <a:pt x="41259" y="122686"/>
                  </a:cubicBezTo>
                  <a:cubicBezTo>
                    <a:pt x="42578" y="122686"/>
                    <a:pt x="46160" y="122686"/>
                    <a:pt x="46160" y="117182"/>
                  </a:cubicBezTo>
                  <a:cubicBezTo>
                    <a:pt x="46160" y="113956"/>
                    <a:pt x="43144" y="113766"/>
                    <a:pt x="41259" y="113766"/>
                  </a:cubicBezTo>
                  <a:cubicBezTo>
                    <a:pt x="38619" y="113766"/>
                    <a:pt x="35603" y="113766"/>
                    <a:pt x="33152" y="113576"/>
                  </a:cubicBezTo>
                  <a:lnTo>
                    <a:pt x="41259" y="80553"/>
                  </a:lnTo>
                  <a:cubicBezTo>
                    <a:pt x="44087" y="83210"/>
                    <a:pt x="50308" y="87385"/>
                    <a:pt x="60300" y="87385"/>
                  </a:cubicBezTo>
                  <a:cubicBezTo>
                    <a:pt x="93105" y="87385"/>
                    <a:pt x="113466" y="57399"/>
                    <a:pt x="113466" y="31398"/>
                  </a:cubicBezTo>
                  <a:cubicBezTo>
                    <a:pt x="113466" y="8054"/>
                    <a:pt x="96121" y="83"/>
                    <a:pt x="80473" y="83"/>
                  </a:cubicBezTo>
                  <a:cubicBezTo>
                    <a:pt x="67087" y="83"/>
                    <a:pt x="57284" y="7484"/>
                    <a:pt x="54267" y="10331"/>
                  </a:cubicBezTo>
                  <a:cubicBezTo>
                    <a:pt x="47103" y="83"/>
                    <a:pt x="34660" y="83"/>
                    <a:pt x="32586" y="83"/>
                  </a:cubicBezTo>
                  <a:cubicBezTo>
                    <a:pt x="25611" y="83"/>
                    <a:pt x="20143" y="4068"/>
                    <a:pt x="16184" y="10901"/>
                  </a:cubicBezTo>
                  <a:cubicBezTo>
                    <a:pt x="11471" y="18492"/>
                    <a:pt x="9020" y="28741"/>
                    <a:pt x="9020" y="29690"/>
                  </a:cubicBezTo>
                  <a:cubicBezTo>
                    <a:pt x="9020" y="32347"/>
                    <a:pt x="11848" y="32347"/>
                    <a:pt x="13544" y="32347"/>
                  </a:cubicBezTo>
                  <a:cubicBezTo>
                    <a:pt x="15618" y="32347"/>
                    <a:pt x="16372" y="32347"/>
                    <a:pt x="17315" y="31398"/>
                  </a:cubicBezTo>
                  <a:cubicBezTo>
                    <a:pt x="17692" y="31018"/>
                    <a:pt x="17692" y="30639"/>
                    <a:pt x="18823" y="25894"/>
                  </a:cubicBezTo>
                  <a:cubicBezTo>
                    <a:pt x="22594" y="10711"/>
                    <a:pt x="26930" y="6915"/>
                    <a:pt x="31644" y="6915"/>
                  </a:cubicBezTo>
                  <a:cubicBezTo>
                    <a:pt x="33717" y="6915"/>
                    <a:pt x="35980" y="7674"/>
                    <a:pt x="35980" y="13937"/>
                  </a:cubicBezTo>
                  <a:cubicBezTo>
                    <a:pt x="35980" y="16784"/>
                    <a:pt x="35603" y="19441"/>
                    <a:pt x="34849" y="22098"/>
                  </a:cubicBezTo>
                  <a:lnTo>
                    <a:pt x="12790" y="110350"/>
                  </a:lnTo>
                  <a:close/>
                  <a:moveTo>
                    <a:pt x="56153" y="19251"/>
                  </a:moveTo>
                  <a:cubicBezTo>
                    <a:pt x="61620" y="12798"/>
                    <a:pt x="70481" y="6915"/>
                    <a:pt x="79530" y="6915"/>
                  </a:cubicBezTo>
                  <a:cubicBezTo>
                    <a:pt x="91219" y="6915"/>
                    <a:pt x="92162" y="17164"/>
                    <a:pt x="92162" y="21339"/>
                  </a:cubicBezTo>
                  <a:cubicBezTo>
                    <a:pt x="92162" y="31208"/>
                    <a:pt x="85752" y="54552"/>
                    <a:pt x="82736" y="61954"/>
                  </a:cubicBezTo>
                  <a:cubicBezTo>
                    <a:pt x="76891" y="75808"/>
                    <a:pt x="67653" y="80553"/>
                    <a:pt x="59923" y="80553"/>
                  </a:cubicBezTo>
                  <a:cubicBezTo>
                    <a:pt x="48800" y="80553"/>
                    <a:pt x="44275" y="71633"/>
                    <a:pt x="44275" y="69545"/>
                  </a:cubicBezTo>
                  <a:lnTo>
                    <a:pt x="44652" y="66888"/>
                  </a:lnTo>
                  <a:lnTo>
                    <a:pt x="56153" y="19251"/>
                  </a:lnTo>
                  <a:close/>
                </a:path>
              </a:pathLst>
            </a:custGeom>
            <a:solidFill>
              <a:srgbClr val="FF0000"/>
            </a:solidFill>
            <a:ln w="18924" cap="flat">
              <a:noFill/>
              <a:prstDash val="solid"/>
              <a:miter/>
            </a:ln>
          </p:spPr>
          <p:txBody>
            <a:bodyPr rtlCol="0" anchor="ctr"/>
            <a:lstStyle/>
            <a:p>
              <a:endParaRPr lang="en-CN"/>
            </a:p>
          </p:txBody>
        </p:sp>
        <p:sp>
          <p:nvSpPr>
            <p:cNvPr id="155" name="Freeform 154">
              <a:extLst>
                <a:ext uri="{FF2B5EF4-FFF2-40B4-BE49-F238E27FC236}">
                  <a16:creationId xmlns:a16="http://schemas.microsoft.com/office/drawing/2014/main" id="{94EDFF37-E971-3029-799D-C77148F27469}"/>
                </a:ext>
              </a:extLst>
            </p:cNvPr>
            <p:cNvSpPr/>
            <p:nvPr>
              <p:custDataLst>
                <p:tags r:id="rId3"/>
              </p:custDataLst>
            </p:nvPr>
          </p:nvSpPr>
          <p:spPr>
            <a:xfrm>
              <a:off x="5663732" y="3944309"/>
              <a:ext cx="39987" cy="89409"/>
            </a:xfrm>
            <a:custGeom>
              <a:avLst/>
              <a:gdLst>
                <a:gd name="connsiteX0" fmla="*/ 36721 w 39987"/>
                <a:gd name="connsiteY0" fmla="*/ 5127 h 89409"/>
                <a:gd name="connsiteX1" fmla="*/ 31442 w 39987"/>
                <a:gd name="connsiteY1" fmla="*/ 78 h 89409"/>
                <a:gd name="connsiteX2" fmla="*/ 24052 w 39987"/>
                <a:gd name="connsiteY2" fmla="*/ 7385 h 89409"/>
                <a:gd name="connsiteX3" fmla="*/ 29331 w 39987"/>
                <a:gd name="connsiteY3" fmla="*/ 12434 h 89409"/>
                <a:gd name="connsiteX4" fmla="*/ 36721 w 39987"/>
                <a:gd name="connsiteY4" fmla="*/ 5127 h 89409"/>
                <a:gd name="connsiteX5" fmla="*/ 9799 w 39987"/>
                <a:gd name="connsiteY5" fmla="*/ 72615 h 89409"/>
                <a:gd name="connsiteX6" fmla="*/ 8611 w 39987"/>
                <a:gd name="connsiteY6" fmla="*/ 78195 h 89409"/>
                <a:gd name="connsiteX7" fmla="*/ 21148 w 39987"/>
                <a:gd name="connsiteY7" fmla="*/ 89488 h 89409"/>
                <a:gd name="connsiteX8" fmla="*/ 40152 w 39987"/>
                <a:gd name="connsiteY8" fmla="*/ 69161 h 89409"/>
                <a:gd name="connsiteX9" fmla="*/ 38041 w 39987"/>
                <a:gd name="connsiteY9" fmla="*/ 67434 h 89409"/>
                <a:gd name="connsiteX10" fmla="*/ 35533 w 39987"/>
                <a:gd name="connsiteY10" fmla="*/ 69693 h 89409"/>
                <a:gd name="connsiteX11" fmla="*/ 21544 w 39987"/>
                <a:gd name="connsiteY11" fmla="*/ 85768 h 89409"/>
                <a:gd name="connsiteX12" fmla="*/ 18245 w 39987"/>
                <a:gd name="connsiteY12" fmla="*/ 81118 h 89409"/>
                <a:gd name="connsiteX13" fmla="*/ 20356 w 39987"/>
                <a:gd name="connsiteY13" fmla="*/ 72615 h 89409"/>
                <a:gd name="connsiteX14" fmla="*/ 24580 w 39987"/>
                <a:gd name="connsiteY14" fmla="*/ 61987 h 89409"/>
                <a:gd name="connsiteX15" fmla="*/ 31046 w 39987"/>
                <a:gd name="connsiteY15" fmla="*/ 45115 h 89409"/>
                <a:gd name="connsiteX16" fmla="*/ 31838 w 39987"/>
                <a:gd name="connsiteY16" fmla="*/ 40864 h 89409"/>
                <a:gd name="connsiteX17" fmla="*/ 19301 w 39987"/>
                <a:gd name="connsiteY17" fmla="*/ 29571 h 89409"/>
                <a:gd name="connsiteX18" fmla="*/ 165 w 39987"/>
                <a:gd name="connsiteY18" fmla="*/ 49898 h 89409"/>
                <a:gd name="connsiteX19" fmla="*/ 2408 w 39987"/>
                <a:gd name="connsiteY19" fmla="*/ 51625 h 89409"/>
                <a:gd name="connsiteX20" fmla="*/ 4784 w 39987"/>
                <a:gd name="connsiteY20" fmla="*/ 49499 h 89409"/>
                <a:gd name="connsiteX21" fmla="*/ 18905 w 39987"/>
                <a:gd name="connsiteY21" fmla="*/ 33291 h 89409"/>
                <a:gd name="connsiteX22" fmla="*/ 22204 w 39987"/>
                <a:gd name="connsiteY22" fmla="*/ 37941 h 89409"/>
                <a:gd name="connsiteX23" fmla="*/ 18113 w 39987"/>
                <a:gd name="connsiteY23" fmla="*/ 51226 h 89409"/>
                <a:gd name="connsiteX24" fmla="*/ 9799 w 39987"/>
                <a:gd name="connsiteY24" fmla="*/ 72615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87" h="89409">
                  <a:moveTo>
                    <a:pt x="36721" y="5127"/>
                  </a:moveTo>
                  <a:cubicBezTo>
                    <a:pt x="36721" y="3001"/>
                    <a:pt x="35137" y="78"/>
                    <a:pt x="31442" y="78"/>
                  </a:cubicBezTo>
                  <a:cubicBezTo>
                    <a:pt x="27879" y="78"/>
                    <a:pt x="24052" y="3532"/>
                    <a:pt x="24052" y="7385"/>
                  </a:cubicBezTo>
                  <a:cubicBezTo>
                    <a:pt x="24052" y="9644"/>
                    <a:pt x="25767" y="12434"/>
                    <a:pt x="29331" y="12434"/>
                  </a:cubicBezTo>
                  <a:cubicBezTo>
                    <a:pt x="33158" y="12434"/>
                    <a:pt x="36721" y="8714"/>
                    <a:pt x="36721" y="5127"/>
                  </a:cubicBezTo>
                  <a:close/>
                  <a:moveTo>
                    <a:pt x="9799" y="72615"/>
                  </a:moveTo>
                  <a:cubicBezTo>
                    <a:pt x="9271" y="74343"/>
                    <a:pt x="8611" y="75937"/>
                    <a:pt x="8611" y="78195"/>
                  </a:cubicBezTo>
                  <a:cubicBezTo>
                    <a:pt x="8611" y="84439"/>
                    <a:pt x="13890" y="89488"/>
                    <a:pt x="21148" y="89488"/>
                  </a:cubicBezTo>
                  <a:cubicBezTo>
                    <a:pt x="34345" y="89488"/>
                    <a:pt x="40152" y="71154"/>
                    <a:pt x="40152" y="69161"/>
                  </a:cubicBezTo>
                  <a:cubicBezTo>
                    <a:pt x="40152" y="67434"/>
                    <a:pt x="38437" y="67434"/>
                    <a:pt x="38041" y="67434"/>
                  </a:cubicBezTo>
                  <a:cubicBezTo>
                    <a:pt x="36193" y="67434"/>
                    <a:pt x="36061" y="68231"/>
                    <a:pt x="35533" y="69693"/>
                  </a:cubicBezTo>
                  <a:cubicBezTo>
                    <a:pt x="32498" y="80321"/>
                    <a:pt x="26691" y="85768"/>
                    <a:pt x="21544" y="85768"/>
                  </a:cubicBezTo>
                  <a:cubicBezTo>
                    <a:pt x="18905" y="85768"/>
                    <a:pt x="18245" y="84041"/>
                    <a:pt x="18245" y="81118"/>
                  </a:cubicBezTo>
                  <a:cubicBezTo>
                    <a:pt x="18245" y="78062"/>
                    <a:pt x="19169" y="75538"/>
                    <a:pt x="20356" y="72615"/>
                  </a:cubicBezTo>
                  <a:cubicBezTo>
                    <a:pt x="21676" y="69028"/>
                    <a:pt x="23128" y="65441"/>
                    <a:pt x="24580" y="61987"/>
                  </a:cubicBezTo>
                  <a:cubicBezTo>
                    <a:pt x="25767" y="58799"/>
                    <a:pt x="30518" y="46709"/>
                    <a:pt x="31046" y="45115"/>
                  </a:cubicBezTo>
                  <a:cubicBezTo>
                    <a:pt x="31442" y="43787"/>
                    <a:pt x="31838" y="42192"/>
                    <a:pt x="31838" y="40864"/>
                  </a:cubicBezTo>
                  <a:cubicBezTo>
                    <a:pt x="31838" y="34620"/>
                    <a:pt x="26559" y="29571"/>
                    <a:pt x="19301" y="29571"/>
                  </a:cubicBezTo>
                  <a:cubicBezTo>
                    <a:pt x="6235" y="29571"/>
                    <a:pt x="165" y="47639"/>
                    <a:pt x="165" y="49898"/>
                  </a:cubicBezTo>
                  <a:cubicBezTo>
                    <a:pt x="165" y="51625"/>
                    <a:pt x="2012" y="51625"/>
                    <a:pt x="2408" y="51625"/>
                  </a:cubicBezTo>
                  <a:cubicBezTo>
                    <a:pt x="4256" y="51625"/>
                    <a:pt x="4388" y="50961"/>
                    <a:pt x="4784" y="49499"/>
                  </a:cubicBezTo>
                  <a:cubicBezTo>
                    <a:pt x="8215" y="38074"/>
                    <a:pt x="14022" y="33291"/>
                    <a:pt x="18905" y="33291"/>
                  </a:cubicBezTo>
                  <a:cubicBezTo>
                    <a:pt x="21016" y="33291"/>
                    <a:pt x="22204" y="34354"/>
                    <a:pt x="22204" y="37941"/>
                  </a:cubicBezTo>
                  <a:cubicBezTo>
                    <a:pt x="22204" y="40997"/>
                    <a:pt x="21412" y="42989"/>
                    <a:pt x="18113" y="51226"/>
                  </a:cubicBezTo>
                  <a:lnTo>
                    <a:pt x="9799" y="72615"/>
                  </a:lnTo>
                  <a:close/>
                </a:path>
              </a:pathLst>
            </a:custGeom>
            <a:solidFill>
              <a:srgbClr val="FF0000"/>
            </a:solidFill>
            <a:ln w="18924" cap="flat">
              <a:noFill/>
              <a:prstDash val="solid"/>
              <a:miter/>
            </a:ln>
          </p:spPr>
          <p:txBody>
            <a:bodyPr rtlCol="0" anchor="ctr"/>
            <a:lstStyle/>
            <a:p>
              <a:endParaRPr lang="en-CN"/>
            </a:p>
          </p:txBody>
        </p:sp>
        <p:sp>
          <p:nvSpPr>
            <p:cNvPr id="156" name="Freeform 155">
              <a:extLst>
                <a:ext uri="{FF2B5EF4-FFF2-40B4-BE49-F238E27FC236}">
                  <a16:creationId xmlns:a16="http://schemas.microsoft.com/office/drawing/2014/main" id="{58205BB5-6F21-6C8A-ECA1-65A10B4BCCF4}"/>
                </a:ext>
              </a:extLst>
            </p:cNvPr>
            <p:cNvSpPr/>
            <p:nvPr>
              <p:custDataLst>
                <p:tags r:id="rId4"/>
              </p:custDataLst>
            </p:nvPr>
          </p:nvSpPr>
          <p:spPr>
            <a:xfrm>
              <a:off x="5720108" y="3950155"/>
              <a:ext cx="97131" cy="97911"/>
            </a:xfrm>
            <a:custGeom>
              <a:avLst/>
              <a:gdLst>
                <a:gd name="connsiteX0" fmla="*/ 52033 w 97131"/>
                <a:gd name="connsiteY0" fmla="*/ 52289 h 97911"/>
                <a:gd name="connsiteX1" fmla="*/ 92416 w 97131"/>
                <a:gd name="connsiteY1" fmla="*/ 52289 h 97911"/>
                <a:gd name="connsiteX2" fmla="*/ 97299 w 97131"/>
                <a:gd name="connsiteY2" fmla="*/ 49101 h 97911"/>
                <a:gd name="connsiteX3" fmla="*/ 92416 w 97131"/>
                <a:gd name="connsiteY3" fmla="*/ 45779 h 97911"/>
                <a:gd name="connsiteX4" fmla="*/ 52033 w 97131"/>
                <a:gd name="connsiteY4" fmla="*/ 45779 h 97911"/>
                <a:gd name="connsiteX5" fmla="*/ 52033 w 97131"/>
                <a:gd name="connsiteY5" fmla="*/ 4994 h 97911"/>
                <a:gd name="connsiteX6" fmla="*/ 48865 w 97131"/>
                <a:gd name="connsiteY6" fmla="*/ 78 h 97911"/>
                <a:gd name="connsiteX7" fmla="*/ 45566 w 97131"/>
                <a:gd name="connsiteY7" fmla="*/ 4994 h 97911"/>
                <a:gd name="connsiteX8" fmla="*/ 45566 w 97131"/>
                <a:gd name="connsiteY8" fmla="*/ 45779 h 97911"/>
                <a:gd name="connsiteX9" fmla="*/ 5051 w 97131"/>
                <a:gd name="connsiteY9" fmla="*/ 45779 h 97911"/>
                <a:gd name="connsiteX10" fmla="*/ 168 w 97131"/>
                <a:gd name="connsiteY10" fmla="*/ 48968 h 97911"/>
                <a:gd name="connsiteX11" fmla="*/ 5051 w 97131"/>
                <a:gd name="connsiteY11" fmla="*/ 52289 h 97911"/>
                <a:gd name="connsiteX12" fmla="*/ 45566 w 97131"/>
                <a:gd name="connsiteY12" fmla="*/ 52289 h 97911"/>
                <a:gd name="connsiteX13" fmla="*/ 45566 w 97131"/>
                <a:gd name="connsiteY13" fmla="*/ 93075 h 97911"/>
                <a:gd name="connsiteX14" fmla="*/ 48733 w 97131"/>
                <a:gd name="connsiteY14" fmla="*/ 97990 h 97911"/>
                <a:gd name="connsiteX15" fmla="*/ 52033 w 97131"/>
                <a:gd name="connsiteY15" fmla="*/ 93075 h 97911"/>
                <a:gd name="connsiteX16" fmla="*/ 52033 w 97131"/>
                <a:gd name="connsiteY16" fmla="*/ 52289 h 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131" h="97911">
                  <a:moveTo>
                    <a:pt x="52033" y="52289"/>
                  </a:moveTo>
                  <a:lnTo>
                    <a:pt x="92416" y="52289"/>
                  </a:lnTo>
                  <a:cubicBezTo>
                    <a:pt x="94132" y="52289"/>
                    <a:pt x="97299" y="52289"/>
                    <a:pt x="97299" y="49101"/>
                  </a:cubicBezTo>
                  <a:cubicBezTo>
                    <a:pt x="97299" y="45779"/>
                    <a:pt x="94264" y="45779"/>
                    <a:pt x="92416" y="45779"/>
                  </a:cubicBezTo>
                  <a:lnTo>
                    <a:pt x="52033" y="45779"/>
                  </a:lnTo>
                  <a:lnTo>
                    <a:pt x="52033" y="4994"/>
                  </a:lnTo>
                  <a:cubicBezTo>
                    <a:pt x="52033" y="3267"/>
                    <a:pt x="52033" y="78"/>
                    <a:pt x="48865" y="78"/>
                  </a:cubicBezTo>
                  <a:cubicBezTo>
                    <a:pt x="45566" y="78"/>
                    <a:pt x="45566" y="3134"/>
                    <a:pt x="45566" y="4994"/>
                  </a:cubicBezTo>
                  <a:lnTo>
                    <a:pt x="45566" y="45779"/>
                  </a:lnTo>
                  <a:lnTo>
                    <a:pt x="5051" y="45779"/>
                  </a:lnTo>
                  <a:cubicBezTo>
                    <a:pt x="3335" y="45779"/>
                    <a:pt x="168" y="45779"/>
                    <a:pt x="168" y="48968"/>
                  </a:cubicBezTo>
                  <a:cubicBezTo>
                    <a:pt x="168" y="52289"/>
                    <a:pt x="3203" y="52289"/>
                    <a:pt x="5051" y="52289"/>
                  </a:cubicBezTo>
                  <a:lnTo>
                    <a:pt x="45566" y="52289"/>
                  </a:lnTo>
                  <a:lnTo>
                    <a:pt x="45566" y="93075"/>
                  </a:lnTo>
                  <a:cubicBezTo>
                    <a:pt x="45566" y="94802"/>
                    <a:pt x="45566" y="97990"/>
                    <a:pt x="48733" y="97990"/>
                  </a:cubicBezTo>
                  <a:cubicBezTo>
                    <a:pt x="52033" y="97990"/>
                    <a:pt x="52033" y="94935"/>
                    <a:pt x="52033" y="93075"/>
                  </a:cubicBezTo>
                  <a:lnTo>
                    <a:pt x="52033" y="52289"/>
                  </a:lnTo>
                  <a:close/>
                </a:path>
              </a:pathLst>
            </a:custGeom>
            <a:solidFill>
              <a:srgbClr val="FF0000"/>
            </a:solidFill>
            <a:ln w="18924" cap="flat">
              <a:noFill/>
              <a:prstDash val="solid"/>
              <a:miter/>
            </a:ln>
          </p:spPr>
          <p:txBody>
            <a:bodyPr rtlCol="0" anchor="ctr"/>
            <a:lstStyle/>
            <a:p>
              <a:endParaRPr lang="en-CN"/>
            </a:p>
          </p:txBody>
        </p:sp>
        <p:sp>
          <p:nvSpPr>
            <p:cNvPr id="157" name="Freeform 156">
              <a:extLst>
                <a:ext uri="{FF2B5EF4-FFF2-40B4-BE49-F238E27FC236}">
                  <a16:creationId xmlns:a16="http://schemas.microsoft.com/office/drawing/2014/main" id="{C4EEBEC3-E635-CE43-98C0-4908DCA0A39B}"/>
                </a:ext>
              </a:extLst>
            </p:cNvPr>
            <p:cNvSpPr/>
            <p:nvPr>
              <p:custDataLst>
                <p:tags r:id="rId5"/>
              </p:custDataLst>
            </p:nvPr>
          </p:nvSpPr>
          <p:spPr>
            <a:xfrm>
              <a:off x="5840993" y="3944176"/>
              <a:ext cx="48037" cy="88213"/>
            </a:xfrm>
            <a:custGeom>
              <a:avLst/>
              <a:gdLst>
                <a:gd name="connsiteX0" fmla="*/ 29999 w 48037"/>
                <a:gd name="connsiteY0" fmla="*/ 3798 h 88213"/>
                <a:gd name="connsiteX1" fmla="*/ 26040 w 48037"/>
                <a:gd name="connsiteY1" fmla="*/ 78 h 88213"/>
                <a:gd name="connsiteX2" fmla="*/ 174 w 48037"/>
                <a:gd name="connsiteY2" fmla="*/ 8581 h 88213"/>
                <a:gd name="connsiteX3" fmla="*/ 174 w 48037"/>
                <a:gd name="connsiteY3" fmla="*/ 13364 h 88213"/>
                <a:gd name="connsiteX4" fmla="*/ 19310 w 48037"/>
                <a:gd name="connsiteY4" fmla="*/ 9644 h 88213"/>
                <a:gd name="connsiteX5" fmla="*/ 19310 w 48037"/>
                <a:gd name="connsiteY5" fmla="*/ 77398 h 88213"/>
                <a:gd name="connsiteX6" fmla="*/ 6112 w 48037"/>
                <a:gd name="connsiteY6" fmla="*/ 83509 h 88213"/>
                <a:gd name="connsiteX7" fmla="*/ 1097 w 48037"/>
                <a:gd name="connsiteY7" fmla="*/ 83509 h 88213"/>
                <a:gd name="connsiteX8" fmla="*/ 1097 w 48037"/>
                <a:gd name="connsiteY8" fmla="*/ 88292 h 88213"/>
                <a:gd name="connsiteX9" fmla="*/ 24588 w 48037"/>
                <a:gd name="connsiteY9" fmla="*/ 87761 h 88213"/>
                <a:gd name="connsiteX10" fmla="*/ 48211 w 48037"/>
                <a:gd name="connsiteY10" fmla="*/ 88292 h 88213"/>
                <a:gd name="connsiteX11" fmla="*/ 48211 w 48037"/>
                <a:gd name="connsiteY11" fmla="*/ 83509 h 88213"/>
                <a:gd name="connsiteX12" fmla="*/ 43197 w 48037"/>
                <a:gd name="connsiteY12" fmla="*/ 83509 h 88213"/>
                <a:gd name="connsiteX13" fmla="*/ 29999 w 48037"/>
                <a:gd name="connsiteY13" fmla="*/ 77398 h 88213"/>
                <a:gd name="connsiteX14" fmla="*/ 29999 w 48037"/>
                <a:gd name="connsiteY14" fmla="*/ 3798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037" h="88213">
                  <a:moveTo>
                    <a:pt x="29999" y="3798"/>
                  </a:moveTo>
                  <a:cubicBezTo>
                    <a:pt x="29999" y="211"/>
                    <a:pt x="29735" y="78"/>
                    <a:pt x="26040" y="78"/>
                  </a:cubicBezTo>
                  <a:cubicBezTo>
                    <a:pt x="17594" y="8448"/>
                    <a:pt x="5585" y="8581"/>
                    <a:pt x="174" y="8581"/>
                  </a:cubicBezTo>
                  <a:lnTo>
                    <a:pt x="174" y="13364"/>
                  </a:lnTo>
                  <a:cubicBezTo>
                    <a:pt x="3341" y="13364"/>
                    <a:pt x="12051" y="13364"/>
                    <a:pt x="19310" y="9644"/>
                  </a:cubicBezTo>
                  <a:lnTo>
                    <a:pt x="19310" y="77398"/>
                  </a:lnTo>
                  <a:cubicBezTo>
                    <a:pt x="19310" y="81782"/>
                    <a:pt x="19310" y="83509"/>
                    <a:pt x="6112" y="83509"/>
                  </a:cubicBezTo>
                  <a:lnTo>
                    <a:pt x="1097" y="83509"/>
                  </a:lnTo>
                  <a:lnTo>
                    <a:pt x="1097" y="88292"/>
                  </a:lnTo>
                  <a:cubicBezTo>
                    <a:pt x="3473" y="88159"/>
                    <a:pt x="19706" y="87761"/>
                    <a:pt x="24588" y="87761"/>
                  </a:cubicBezTo>
                  <a:cubicBezTo>
                    <a:pt x="28680" y="87761"/>
                    <a:pt x="45308" y="88159"/>
                    <a:pt x="48211" y="88292"/>
                  </a:cubicBezTo>
                  <a:lnTo>
                    <a:pt x="48211" y="83509"/>
                  </a:lnTo>
                  <a:lnTo>
                    <a:pt x="43197" y="83509"/>
                  </a:lnTo>
                  <a:cubicBezTo>
                    <a:pt x="29999" y="83509"/>
                    <a:pt x="29999" y="81782"/>
                    <a:pt x="29999" y="77398"/>
                  </a:cubicBezTo>
                  <a:lnTo>
                    <a:pt x="29999" y="3798"/>
                  </a:lnTo>
                  <a:close/>
                </a:path>
              </a:pathLst>
            </a:custGeom>
            <a:solidFill>
              <a:srgbClr val="FF0000"/>
            </a:solidFill>
            <a:ln w="18924" cap="flat">
              <a:noFill/>
              <a:prstDash val="solid"/>
              <a:miter/>
            </a:ln>
          </p:spPr>
          <p:txBody>
            <a:bodyPr rtlCol="0" anchor="ctr"/>
            <a:lstStyle/>
            <a:p>
              <a:endParaRPr lang="en-CN"/>
            </a:p>
          </p:txBody>
        </p:sp>
        <p:sp>
          <p:nvSpPr>
            <p:cNvPr id="158" name="Freeform 157">
              <a:extLst>
                <a:ext uri="{FF2B5EF4-FFF2-40B4-BE49-F238E27FC236}">
                  <a16:creationId xmlns:a16="http://schemas.microsoft.com/office/drawing/2014/main" id="{726C7422-7794-9752-B2B6-E6C2FD857FE9}"/>
                </a:ext>
              </a:extLst>
            </p:cNvPr>
            <p:cNvSpPr/>
            <p:nvPr>
              <p:custDataLst>
                <p:tags r:id="rId6"/>
              </p:custDataLst>
            </p:nvPr>
          </p:nvSpPr>
          <p:spPr>
            <a:xfrm>
              <a:off x="5665579" y="4078629"/>
              <a:ext cx="67833" cy="93527"/>
            </a:xfrm>
            <a:custGeom>
              <a:avLst/>
              <a:gdLst>
                <a:gd name="connsiteX0" fmla="*/ 67470 w 67833"/>
                <a:gd name="connsiteY0" fmla="*/ 4071 h 93527"/>
                <a:gd name="connsiteX1" fmla="*/ 67998 w 67833"/>
                <a:gd name="connsiteY1" fmla="*/ 1946 h 93527"/>
                <a:gd name="connsiteX2" fmla="*/ 65887 w 67833"/>
                <a:gd name="connsiteY2" fmla="*/ 86 h 93527"/>
                <a:gd name="connsiteX3" fmla="*/ 48994 w 67833"/>
                <a:gd name="connsiteY3" fmla="*/ 1414 h 93527"/>
                <a:gd name="connsiteX4" fmla="*/ 46091 w 67833"/>
                <a:gd name="connsiteY4" fmla="*/ 4470 h 93527"/>
                <a:gd name="connsiteX5" fmla="*/ 49522 w 67833"/>
                <a:gd name="connsiteY5" fmla="*/ 6330 h 93527"/>
                <a:gd name="connsiteX6" fmla="*/ 55857 w 67833"/>
                <a:gd name="connsiteY6" fmla="*/ 8322 h 93527"/>
                <a:gd name="connsiteX7" fmla="*/ 55329 w 67833"/>
                <a:gd name="connsiteY7" fmla="*/ 11245 h 93527"/>
                <a:gd name="connsiteX8" fmla="*/ 47807 w 67833"/>
                <a:gd name="connsiteY8" fmla="*/ 41535 h 93527"/>
                <a:gd name="connsiteX9" fmla="*/ 34214 w 67833"/>
                <a:gd name="connsiteY9" fmla="*/ 33697 h 93527"/>
                <a:gd name="connsiteX10" fmla="*/ 165 w 67833"/>
                <a:gd name="connsiteY10" fmla="*/ 71560 h 93527"/>
                <a:gd name="connsiteX11" fmla="*/ 20093 w 67833"/>
                <a:gd name="connsiteY11" fmla="*/ 93613 h 93527"/>
                <a:gd name="connsiteX12" fmla="*/ 38833 w 67833"/>
                <a:gd name="connsiteY12" fmla="*/ 84314 h 93527"/>
                <a:gd name="connsiteX13" fmla="*/ 52426 w 67833"/>
                <a:gd name="connsiteY13" fmla="*/ 93613 h 93527"/>
                <a:gd name="connsiteX14" fmla="*/ 62851 w 67833"/>
                <a:gd name="connsiteY14" fmla="*/ 86572 h 93527"/>
                <a:gd name="connsiteX15" fmla="*/ 67470 w 67833"/>
                <a:gd name="connsiteY15" fmla="*/ 73287 h 93527"/>
                <a:gd name="connsiteX16" fmla="*/ 65359 w 67833"/>
                <a:gd name="connsiteY16" fmla="*/ 71560 h 93527"/>
                <a:gd name="connsiteX17" fmla="*/ 62456 w 67833"/>
                <a:gd name="connsiteY17" fmla="*/ 75678 h 93527"/>
                <a:gd name="connsiteX18" fmla="*/ 52822 w 67833"/>
                <a:gd name="connsiteY18" fmla="*/ 89893 h 93527"/>
                <a:gd name="connsiteX19" fmla="*/ 48466 w 67833"/>
                <a:gd name="connsiteY19" fmla="*/ 83384 h 93527"/>
                <a:gd name="connsiteX20" fmla="*/ 49126 w 67833"/>
                <a:gd name="connsiteY20" fmla="*/ 77937 h 93527"/>
                <a:gd name="connsiteX21" fmla="*/ 67470 w 67833"/>
                <a:gd name="connsiteY21" fmla="*/ 4071 h 93527"/>
                <a:gd name="connsiteX22" fmla="*/ 39360 w 67833"/>
                <a:gd name="connsiteY22" fmla="*/ 75678 h 93527"/>
                <a:gd name="connsiteX23" fmla="*/ 32630 w 67833"/>
                <a:gd name="connsiteY23" fmla="*/ 84579 h 93527"/>
                <a:gd name="connsiteX24" fmla="*/ 20488 w 67833"/>
                <a:gd name="connsiteY24" fmla="*/ 89893 h 93527"/>
                <a:gd name="connsiteX25" fmla="*/ 10854 w 67833"/>
                <a:gd name="connsiteY25" fmla="*/ 77007 h 93527"/>
                <a:gd name="connsiteX26" fmla="*/ 17717 w 67833"/>
                <a:gd name="connsiteY26" fmla="*/ 50038 h 93527"/>
                <a:gd name="connsiteX27" fmla="*/ 34214 w 67833"/>
                <a:gd name="connsiteY27" fmla="*/ 37417 h 93527"/>
                <a:gd name="connsiteX28" fmla="*/ 45959 w 67833"/>
                <a:gd name="connsiteY28" fmla="*/ 48975 h 93527"/>
                <a:gd name="connsiteX29" fmla="*/ 45563 w 67833"/>
                <a:gd name="connsiteY29" fmla="*/ 50835 h 93527"/>
                <a:gd name="connsiteX30" fmla="*/ 39360 w 67833"/>
                <a:gd name="connsiteY30" fmla="*/ 75678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833" h="93527">
                  <a:moveTo>
                    <a:pt x="67470" y="4071"/>
                  </a:moveTo>
                  <a:cubicBezTo>
                    <a:pt x="67602" y="3805"/>
                    <a:pt x="67998" y="2078"/>
                    <a:pt x="67998" y="1946"/>
                  </a:cubicBezTo>
                  <a:cubicBezTo>
                    <a:pt x="67998" y="1281"/>
                    <a:pt x="67470" y="86"/>
                    <a:pt x="65887" y="86"/>
                  </a:cubicBezTo>
                  <a:cubicBezTo>
                    <a:pt x="63247" y="86"/>
                    <a:pt x="52294" y="1148"/>
                    <a:pt x="48994" y="1414"/>
                  </a:cubicBezTo>
                  <a:cubicBezTo>
                    <a:pt x="47939" y="1547"/>
                    <a:pt x="46091" y="1680"/>
                    <a:pt x="46091" y="4470"/>
                  </a:cubicBezTo>
                  <a:cubicBezTo>
                    <a:pt x="46091" y="6330"/>
                    <a:pt x="47939" y="6330"/>
                    <a:pt x="49522" y="6330"/>
                  </a:cubicBezTo>
                  <a:cubicBezTo>
                    <a:pt x="55857" y="6330"/>
                    <a:pt x="55857" y="7260"/>
                    <a:pt x="55857" y="8322"/>
                  </a:cubicBezTo>
                  <a:cubicBezTo>
                    <a:pt x="55857" y="9252"/>
                    <a:pt x="55593" y="10049"/>
                    <a:pt x="55329" y="11245"/>
                  </a:cubicBezTo>
                  <a:lnTo>
                    <a:pt x="47807" y="41535"/>
                  </a:lnTo>
                  <a:cubicBezTo>
                    <a:pt x="45035" y="37151"/>
                    <a:pt x="40548" y="33697"/>
                    <a:pt x="34214" y="33697"/>
                  </a:cubicBezTo>
                  <a:cubicBezTo>
                    <a:pt x="17321" y="33697"/>
                    <a:pt x="165" y="52429"/>
                    <a:pt x="165" y="71560"/>
                  </a:cubicBezTo>
                  <a:cubicBezTo>
                    <a:pt x="165" y="84447"/>
                    <a:pt x="8743" y="93613"/>
                    <a:pt x="20093" y="93613"/>
                  </a:cubicBezTo>
                  <a:cubicBezTo>
                    <a:pt x="27219" y="93613"/>
                    <a:pt x="33554" y="89495"/>
                    <a:pt x="38833" y="84314"/>
                  </a:cubicBezTo>
                  <a:cubicBezTo>
                    <a:pt x="41340" y="92285"/>
                    <a:pt x="48994" y="93613"/>
                    <a:pt x="52426" y="93613"/>
                  </a:cubicBezTo>
                  <a:cubicBezTo>
                    <a:pt x="57177" y="93613"/>
                    <a:pt x="60476" y="90691"/>
                    <a:pt x="62851" y="86572"/>
                  </a:cubicBezTo>
                  <a:cubicBezTo>
                    <a:pt x="65755" y="81391"/>
                    <a:pt x="67470" y="73818"/>
                    <a:pt x="67470" y="73287"/>
                  </a:cubicBezTo>
                  <a:cubicBezTo>
                    <a:pt x="67470" y="71560"/>
                    <a:pt x="65755" y="71560"/>
                    <a:pt x="65359" y="71560"/>
                  </a:cubicBezTo>
                  <a:cubicBezTo>
                    <a:pt x="63511" y="71560"/>
                    <a:pt x="63379" y="72091"/>
                    <a:pt x="62456" y="75678"/>
                  </a:cubicBezTo>
                  <a:cubicBezTo>
                    <a:pt x="60872" y="82055"/>
                    <a:pt x="58364" y="89893"/>
                    <a:pt x="52822" y="89893"/>
                  </a:cubicBezTo>
                  <a:cubicBezTo>
                    <a:pt x="49390" y="89893"/>
                    <a:pt x="48466" y="86971"/>
                    <a:pt x="48466" y="83384"/>
                  </a:cubicBezTo>
                  <a:cubicBezTo>
                    <a:pt x="48466" y="80860"/>
                    <a:pt x="48730" y="79664"/>
                    <a:pt x="49126" y="77937"/>
                  </a:cubicBezTo>
                  <a:lnTo>
                    <a:pt x="67470" y="4071"/>
                  </a:lnTo>
                  <a:close/>
                  <a:moveTo>
                    <a:pt x="39360" y="75678"/>
                  </a:moveTo>
                  <a:cubicBezTo>
                    <a:pt x="38437" y="79398"/>
                    <a:pt x="35533" y="82055"/>
                    <a:pt x="32630" y="84579"/>
                  </a:cubicBezTo>
                  <a:cubicBezTo>
                    <a:pt x="31442" y="85642"/>
                    <a:pt x="26163" y="89893"/>
                    <a:pt x="20488" y="89893"/>
                  </a:cubicBezTo>
                  <a:cubicBezTo>
                    <a:pt x="15605" y="89893"/>
                    <a:pt x="10854" y="86439"/>
                    <a:pt x="10854" y="77007"/>
                  </a:cubicBezTo>
                  <a:cubicBezTo>
                    <a:pt x="10854" y="69966"/>
                    <a:pt x="14682" y="55352"/>
                    <a:pt x="17717" y="50038"/>
                  </a:cubicBezTo>
                  <a:cubicBezTo>
                    <a:pt x="23788" y="39410"/>
                    <a:pt x="30518" y="37417"/>
                    <a:pt x="34214" y="37417"/>
                  </a:cubicBezTo>
                  <a:cubicBezTo>
                    <a:pt x="43452" y="37417"/>
                    <a:pt x="45959" y="47514"/>
                    <a:pt x="45959" y="48975"/>
                  </a:cubicBezTo>
                  <a:cubicBezTo>
                    <a:pt x="45959" y="49506"/>
                    <a:pt x="45695" y="50436"/>
                    <a:pt x="45563" y="50835"/>
                  </a:cubicBezTo>
                  <a:lnTo>
                    <a:pt x="39360" y="75678"/>
                  </a:lnTo>
                  <a:close/>
                </a:path>
              </a:pathLst>
            </a:custGeom>
            <a:solidFill>
              <a:srgbClr val="FF0000"/>
            </a:solidFill>
            <a:ln w="18924" cap="flat">
              <a:noFill/>
              <a:prstDash val="solid"/>
              <a:miter/>
            </a:ln>
          </p:spPr>
          <p:txBody>
            <a:bodyPr rtlCol="0" anchor="ctr"/>
            <a:lstStyle/>
            <a:p>
              <a:endParaRPr lang="en-CN"/>
            </a:p>
          </p:txBody>
        </p:sp>
        <p:sp>
          <p:nvSpPr>
            <p:cNvPr id="159" name="Freeform 158">
              <a:extLst>
                <a:ext uri="{FF2B5EF4-FFF2-40B4-BE49-F238E27FC236}">
                  <a16:creationId xmlns:a16="http://schemas.microsoft.com/office/drawing/2014/main" id="{15203964-FDEA-BAC5-782B-59B009F31DDA}"/>
                </a:ext>
              </a:extLst>
            </p:cNvPr>
            <p:cNvSpPr/>
            <p:nvPr>
              <p:custDataLst>
                <p:tags r:id="rId7"/>
              </p:custDataLst>
            </p:nvPr>
          </p:nvSpPr>
          <p:spPr>
            <a:xfrm>
              <a:off x="5974112" y="4043925"/>
              <a:ext cx="125373" cy="44410"/>
            </a:xfrm>
            <a:custGeom>
              <a:avLst/>
              <a:gdLst>
                <a:gd name="connsiteX0" fmla="*/ 119144 w 125373"/>
                <a:gd name="connsiteY0" fmla="*/ 7674 h 44410"/>
                <a:gd name="connsiteX1" fmla="*/ 125554 w 125373"/>
                <a:gd name="connsiteY1" fmla="*/ 3878 h 44410"/>
                <a:gd name="connsiteX2" fmla="*/ 119333 w 125373"/>
                <a:gd name="connsiteY2" fmla="*/ 83 h 44410"/>
                <a:gd name="connsiteX3" fmla="*/ 6402 w 125373"/>
                <a:gd name="connsiteY3" fmla="*/ 83 h 44410"/>
                <a:gd name="connsiteX4" fmla="*/ 181 w 125373"/>
                <a:gd name="connsiteY4" fmla="*/ 3878 h 44410"/>
                <a:gd name="connsiteX5" fmla="*/ 6591 w 125373"/>
                <a:gd name="connsiteY5" fmla="*/ 7674 h 44410"/>
                <a:gd name="connsiteX6" fmla="*/ 119144 w 125373"/>
                <a:gd name="connsiteY6" fmla="*/ 7674 h 44410"/>
                <a:gd name="connsiteX7" fmla="*/ 119333 w 125373"/>
                <a:gd name="connsiteY7" fmla="*/ 44493 h 44410"/>
                <a:gd name="connsiteX8" fmla="*/ 125554 w 125373"/>
                <a:gd name="connsiteY8" fmla="*/ 40697 h 44410"/>
                <a:gd name="connsiteX9" fmla="*/ 119144 w 125373"/>
                <a:gd name="connsiteY9" fmla="*/ 36902 h 44410"/>
                <a:gd name="connsiteX10" fmla="*/ 6591 w 125373"/>
                <a:gd name="connsiteY10" fmla="*/ 36902 h 44410"/>
                <a:gd name="connsiteX11" fmla="*/ 181 w 125373"/>
                <a:gd name="connsiteY11" fmla="*/ 40697 h 44410"/>
                <a:gd name="connsiteX12" fmla="*/ 6402 w 125373"/>
                <a:gd name="connsiteY12" fmla="*/ 44493 h 44410"/>
                <a:gd name="connsiteX13" fmla="*/ 119333 w 125373"/>
                <a:gd name="connsiteY13" fmla="*/ 44493 h 4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373" h="44410">
                  <a:moveTo>
                    <a:pt x="119144" y="7674"/>
                  </a:moveTo>
                  <a:cubicBezTo>
                    <a:pt x="121972" y="7674"/>
                    <a:pt x="125554" y="7674"/>
                    <a:pt x="125554" y="3878"/>
                  </a:cubicBezTo>
                  <a:cubicBezTo>
                    <a:pt x="125554" y="83"/>
                    <a:pt x="121972" y="83"/>
                    <a:pt x="119333" y="83"/>
                  </a:cubicBezTo>
                  <a:lnTo>
                    <a:pt x="6402" y="83"/>
                  </a:lnTo>
                  <a:cubicBezTo>
                    <a:pt x="3763" y="83"/>
                    <a:pt x="181" y="83"/>
                    <a:pt x="181" y="3878"/>
                  </a:cubicBezTo>
                  <a:cubicBezTo>
                    <a:pt x="181" y="7674"/>
                    <a:pt x="3763" y="7674"/>
                    <a:pt x="6591" y="7674"/>
                  </a:cubicBezTo>
                  <a:lnTo>
                    <a:pt x="119144" y="7674"/>
                  </a:lnTo>
                  <a:close/>
                  <a:moveTo>
                    <a:pt x="119333" y="44493"/>
                  </a:moveTo>
                  <a:cubicBezTo>
                    <a:pt x="121972" y="44493"/>
                    <a:pt x="125554" y="44493"/>
                    <a:pt x="125554" y="40697"/>
                  </a:cubicBezTo>
                  <a:cubicBezTo>
                    <a:pt x="125554" y="36902"/>
                    <a:pt x="121972" y="36902"/>
                    <a:pt x="119144" y="36902"/>
                  </a:cubicBezTo>
                  <a:lnTo>
                    <a:pt x="6591" y="36902"/>
                  </a:lnTo>
                  <a:cubicBezTo>
                    <a:pt x="3763" y="36902"/>
                    <a:pt x="181" y="36902"/>
                    <a:pt x="181" y="40697"/>
                  </a:cubicBezTo>
                  <a:cubicBezTo>
                    <a:pt x="181" y="44493"/>
                    <a:pt x="3763" y="44493"/>
                    <a:pt x="6402" y="44493"/>
                  </a:cubicBezTo>
                  <a:lnTo>
                    <a:pt x="119333" y="44493"/>
                  </a:lnTo>
                  <a:close/>
                </a:path>
              </a:pathLst>
            </a:custGeom>
            <a:solidFill>
              <a:srgbClr val="000000"/>
            </a:solidFill>
            <a:ln w="18924" cap="flat">
              <a:noFill/>
              <a:prstDash val="solid"/>
              <a:miter/>
            </a:ln>
          </p:spPr>
          <p:txBody>
            <a:bodyPr rtlCol="0" anchor="ctr"/>
            <a:lstStyle/>
            <a:p>
              <a:endParaRPr lang="en-CN"/>
            </a:p>
          </p:txBody>
        </p:sp>
        <p:sp>
          <p:nvSpPr>
            <p:cNvPr id="160" name="Freeform 159">
              <a:extLst>
                <a:ext uri="{FF2B5EF4-FFF2-40B4-BE49-F238E27FC236}">
                  <a16:creationId xmlns:a16="http://schemas.microsoft.com/office/drawing/2014/main" id="{D4B4CA87-8B0F-32BF-31CA-31E98F487EA7}"/>
                </a:ext>
              </a:extLst>
            </p:cNvPr>
            <p:cNvSpPr/>
            <p:nvPr>
              <p:custDataLst>
                <p:tags r:id="rId8"/>
              </p:custDataLst>
            </p:nvPr>
          </p:nvSpPr>
          <p:spPr>
            <a:xfrm>
              <a:off x="6147833" y="4028552"/>
              <a:ext cx="61649" cy="87112"/>
            </a:xfrm>
            <a:custGeom>
              <a:avLst/>
              <a:gdLst>
                <a:gd name="connsiteX0" fmla="*/ 33183 w 61649"/>
                <a:gd name="connsiteY0" fmla="*/ 48289 h 87112"/>
                <a:gd name="connsiteX1" fmla="*/ 52791 w 61649"/>
                <a:gd name="connsiteY1" fmla="*/ 65749 h 87112"/>
                <a:gd name="connsiteX2" fmla="*/ 31487 w 61649"/>
                <a:gd name="connsiteY2" fmla="*/ 83020 h 87112"/>
                <a:gd name="connsiteX3" fmla="*/ 5281 w 61649"/>
                <a:gd name="connsiteY3" fmla="*/ 56070 h 87112"/>
                <a:gd name="connsiteX4" fmla="*/ 2641 w 61649"/>
                <a:gd name="connsiteY4" fmla="*/ 52844 h 87112"/>
                <a:gd name="connsiteX5" fmla="*/ 190 w 61649"/>
                <a:gd name="connsiteY5" fmla="*/ 57588 h 87112"/>
                <a:gd name="connsiteX6" fmla="*/ 190 w 61649"/>
                <a:gd name="connsiteY6" fmla="*/ 82641 h 87112"/>
                <a:gd name="connsiteX7" fmla="*/ 2264 w 61649"/>
                <a:gd name="connsiteY7" fmla="*/ 87195 h 87112"/>
                <a:gd name="connsiteX8" fmla="*/ 6977 w 61649"/>
                <a:gd name="connsiteY8" fmla="*/ 83400 h 87112"/>
                <a:gd name="connsiteX9" fmla="*/ 10748 w 61649"/>
                <a:gd name="connsiteY9" fmla="*/ 79035 h 87112"/>
                <a:gd name="connsiteX10" fmla="*/ 31487 w 61649"/>
                <a:gd name="connsiteY10" fmla="*/ 87195 h 87112"/>
                <a:gd name="connsiteX11" fmla="*/ 61840 w 61649"/>
                <a:gd name="connsiteY11" fmla="*/ 60815 h 87112"/>
                <a:gd name="connsiteX12" fmla="*/ 53922 w 61649"/>
                <a:gd name="connsiteY12" fmla="*/ 42785 h 87112"/>
                <a:gd name="connsiteX13" fmla="*/ 32429 w 61649"/>
                <a:gd name="connsiteY13" fmla="*/ 33675 h 87112"/>
                <a:gd name="connsiteX14" fmla="*/ 9240 w 61649"/>
                <a:gd name="connsiteY14" fmla="*/ 18112 h 87112"/>
                <a:gd name="connsiteX15" fmla="*/ 30355 w 61649"/>
                <a:gd name="connsiteY15" fmla="*/ 3689 h 87112"/>
                <a:gd name="connsiteX16" fmla="*/ 52414 w 61649"/>
                <a:gd name="connsiteY16" fmla="*/ 26653 h 87112"/>
                <a:gd name="connsiteX17" fmla="*/ 54676 w 61649"/>
                <a:gd name="connsiteY17" fmla="*/ 28361 h 87112"/>
                <a:gd name="connsiteX18" fmla="*/ 57127 w 61649"/>
                <a:gd name="connsiteY18" fmla="*/ 23806 h 87112"/>
                <a:gd name="connsiteX19" fmla="*/ 57127 w 61649"/>
                <a:gd name="connsiteY19" fmla="*/ 4638 h 87112"/>
                <a:gd name="connsiteX20" fmla="*/ 55053 w 61649"/>
                <a:gd name="connsiteY20" fmla="*/ 83 h 87112"/>
                <a:gd name="connsiteX21" fmla="*/ 51282 w 61649"/>
                <a:gd name="connsiteY21" fmla="*/ 2360 h 87112"/>
                <a:gd name="connsiteX22" fmla="*/ 48077 w 61649"/>
                <a:gd name="connsiteY22" fmla="*/ 5397 h 87112"/>
                <a:gd name="connsiteX23" fmla="*/ 30355 w 61649"/>
                <a:gd name="connsiteY23" fmla="*/ 83 h 87112"/>
                <a:gd name="connsiteX24" fmla="*/ 190 w 61649"/>
                <a:gd name="connsiteY24" fmla="*/ 23427 h 87112"/>
                <a:gd name="connsiteX25" fmla="*/ 8297 w 61649"/>
                <a:gd name="connsiteY25" fmla="*/ 39559 h 87112"/>
                <a:gd name="connsiteX26" fmla="*/ 33183 w 61649"/>
                <a:gd name="connsiteY26" fmla="*/ 48289 h 8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649" h="87112">
                  <a:moveTo>
                    <a:pt x="33183" y="48289"/>
                  </a:moveTo>
                  <a:cubicBezTo>
                    <a:pt x="37331" y="49048"/>
                    <a:pt x="52791" y="52085"/>
                    <a:pt x="52791" y="65749"/>
                  </a:cubicBezTo>
                  <a:cubicBezTo>
                    <a:pt x="52791" y="75429"/>
                    <a:pt x="46192" y="83020"/>
                    <a:pt x="31487" y="83020"/>
                  </a:cubicBezTo>
                  <a:cubicBezTo>
                    <a:pt x="15650" y="83020"/>
                    <a:pt x="8863" y="72202"/>
                    <a:pt x="5281" y="56070"/>
                  </a:cubicBezTo>
                  <a:cubicBezTo>
                    <a:pt x="4715" y="53603"/>
                    <a:pt x="4527" y="52844"/>
                    <a:pt x="2641" y="52844"/>
                  </a:cubicBezTo>
                  <a:cubicBezTo>
                    <a:pt x="190" y="52844"/>
                    <a:pt x="190" y="54172"/>
                    <a:pt x="190" y="57588"/>
                  </a:cubicBezTo>
                  <a:lnTo>
                    <a:pt x="190" y="82641"/>
                  </a:lnTo>
                  <a:cubicBezTo>
                    <a:pt x="190" y="85867"/>
                    <a:pt x="190" y="87195"/>
                    <a:pt x="2264" y="87195"/>
                  </a:cubicBezTo>
                  <a:cubicBezTo>
                    <a:pt x="3207" y="87195"/>
                    <a:pt x="3395" y="87006"/>
                    <a:pt x="6977" y="83400"/>
                  </a:cubicBezTo>
                  <a:cubicBezTo>
                    <a:pt x="7355" y="83020"/>
                    <a:pt x="7355" y="82641"/>
                    <a:pt x="10748" y="79035"/>
                  </a:cubicBezTo>
                  <a:cubicBezTo>
                    <a:pt x="19043" y="87006"/>
                    <a:pt x="27527" y="87195"/>
                    <a:pt x="31487" y="87195"/>
                  </a:cubicBezTo>
                  <a:cubicBezTo>
                    <a:pt x="53168" y="87195"/>
                    <a:pt x="61840" y="74480"/>
                    <a:pt x="61840" y="60815"/>
                  </a:cubicBezTo>
                  <a:cubicBezTo>
                    <a:pt x="61840" y="50756"/>
                    <a:pt x="56184" y="45062"/>
                    <a:pt x="53922" y="42785"/>
                  </a:cubicBezTo>
                  <a:cubicBezTo>
                    <a:pt x="47700" y="36712"/>
                    <a:pt x="40348" y="35193"/>
                    <a:pt x="32429" y="33675"/>
                  </a:cubicBezTo>
                  <a:cubicBezTo>
                    <a:pt x="21871" y="31587"/>
                    <a:pt x="9240" y="29120"/>
                    <a:pt x="9240" y="18112"/>
                  </a:cubicBezTo>
                  <a:cubicBezTo>
                    <a:pt x="9240" y="11470"/>
                    <a:pt x="14142" y="3689"/>
                    <a:pt x="30355" y="3689"/>
                  </a:cubicBezTo>
                  <a:cubicBezTo>
                    <a:pt x="51094" y="3689"/>
                    <a:pt x="52036" y="20770"/>
                    <a:pt x="52414" y="26653"/>
                  </a:cubicBezTo>
                  <a:cubicBezTo>
                    <a:pt x="52602" y="28361"/>
                    <a:pt x="54299" y="28361"/>
                    <a:pt x="54676" y="28361"/>
                  </a:cubicBezTo>
                  <a:cubicBezTo>
                    <a:pt x="57127" y="28361"/>
                    <a:pt x="57127" y="27412"/>
                    <a:pt x="57127" y="23806"/>
                  </a:cubicBezTo>
                  <a:lnTo>
                    <a:pt x="57127" y="4638"/>
                  </a:lnTo>
                  <a:cubicBezTo>
                    <a:pt x="57127" y="1411"/>
                    <a:pt x="57127" y="83"/>
                    <a:pt x="55053" y="83"/>
                  </a:cubicBezTo>
                  <a:cubicBezTo>
                    <a:pt x="54110" y="83"/>
                    <a:pt x="53733" y="83"/>
                    <a:pt x="51282" y="2360"/>
                  </a:cubicBezTo>
                  <a:cubicBezTo>
                    <a:pt x="50717" y="3119"/>
                    <a:pt x="48831" y="4827"/>
                    <a:pt x="48077" y="5397"/>
                  </a:cubicBezTo>
                  <a:cubicBezTo>
                    <a:pt x="40913" y="83"/>
                    <a:pt x="33183" y="83"/>
                    <a:pt x="30355" y="83"/>
                  </a:cubicBezTo>
                  <a:cubicBezTo>
                    <a:pt x="7355" y="83"/>
                    <a:pt x="190" y="12798"/>
                    <a:pt x="190" y="23427"/>
                  </a:cubicBezTo>
                  <a:cubicBezTo>
                    <a:pt x="190" y="30069"/>
                    <a:pt x="3207" y="35383"/>
                    <a:pt x="8297" y="39559"/>
                  </a:cubicBezTo>
                  <a:cubicBezTo>
                    <a:pt x="14330" y="44493"/>
                    <a:pt x="19609" y="45632"/>
                    <a:pt x="33183" y="48289"/>
                  </a:cubicBezTo>
                  <a:close/>
                </a:path>
              </a:pathLst>
            </a:custGeom>
            <a:solidFill>
              <a:srgbClr val="000000"/>
            </a:solidFill>
            <a:ln w="18924" cap="flat">
              <a:noFill/>
              <a:prstDash val="solid"/>
              <a:miter/>
            </a:ln>
          </p:spPr>
          <p:txBody>
            <a:bodyPr rtlCol="0" anchor="ctr"/>
            <a:lstStyle/>
            <a:p>
              <a:endParaRPr lang="en-CN"/>
            </a:p>
          </p:txBody>
        </p:sp>
        <p:sp>
          <p:nvSpPr>
            <p:cNvPr id="161" name="Freeform 160">
              <a:extLst>
                <a:ext uri="{FF2B5EF4-FFF2-40B4-BE49-F238E27FC236}">
                  <a16:creationId xmlns:a16="http://schemas.microsoft.com/office/drawing/2014/main" id="{5286D229-5593-3CCC-2808-ECC50CBBF72D}"/>
                </a:ext>
              </a:extLst>
            </p:cNvPr>
            <p:cNvSpPr/>
            <p:nvPr>
              <p:custDataLst>
                <p:tags r:id="rId9"/>
              </p:custDataLst>
            </p:nvPr>
          </p:nvSpPr>
          <p:spPr>
            <a:xfrm>
              <a:off x="6221255" y="4028552"/>
              <a:ext cx="83519" cy="87112"/>
            </a:xfrm>
            <a:custGeom>
              <a:avLst/>
              <a:gdLst>
                <a:gd name="connsiteX0" fmla="*/ 83714 w 83519"/>
                <a:gd name="connsiteY0" fmla="*/ 44493 h 87112"/>
                <a:gd name="connsiteX1" fmla="*/ 42048 w 83519"/>
                <a:gd name="connsiteY1" fmla="*/ 83 h 87112"/>
                <a:gd name="connsiteX2" fmla="*/ 194 w 83519"/>
                <a:gd name="connsiteY2" fmla="*/ 44493 h 87112"/>
                <a:gd name="connsiteX3" fmla="*/ 41860 w 83519"/>
                <a:gd name="connsiteY3" fmla="*/ 87195 h 87112"/>
                <a:gd name="connsiteX4" fmla="*/ 83714 w 83519"/>
                <a:gd name="connsiteY4" fmla="*/ 44493 h 87112"/>
                <a:gd name="connsiteX5" fmla="*/ 42048 w 83519"/>
                <a:gd name="connsiteY5" fmla="*/ 82451 h 87112"/>
                <a:gd name="connsiteX6" fmla="*/ 20556 w 83519"/>
                <a:gd name="connsiteY6" fmla="*/ 69735 h 87112"/>
                <a:gd name="connsiteX7" fmla="*/ 15842 w 83519"/>
                <a:gd name="connsiteY7" fmla="*/ 42975 h 87112"/>
                <a:gd name="connsiteX8" fmla="*/ 20367 w 83519"/>
                <a:gd name="connsiteY8" fmla="*/ 16974 h 87112"/>
                <a:gd name="connsiteX9" fmla="*/ 41860 w 83519"/>
                <a:gd name="connsiteY9" fmla="*/ 4258 h 87112"/>
                <a:gd name="connsiteX10" fmla="*/ 63164 w 83519"/>
                <a:gd name="connsiteY10" fmla="*/ 16594 h 87112"/>
                <a:gd name="connsiteX11" fmla="*/ 68066 w 83519"/>
                <a:gd name="connsiteY11" fmla="*/ 42975 h 87112"/>
                <a:gd name="connsiteX12" fmla="*/ 63918 w 83519"/>
                <a:gd name="connsiteY12" fmla="*/ 68406 h 87112"/>
                <a:gd name="connsiteX13" fmla="*/ 42048 w 83519"/>
                <a:gd name="connsiteY13" fmla="*/ 82451 h 8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519" h="87112">
                  <a:moveTo>
                    <a:pt x="83714" y="44493"/>
                  </a:moveTo>
                  <a:cubicBezTo>
                    <a:pt x="83714" y="20200"/>
                    <a:pt x="64861" y="83"/>
                    <a:pt x="42048" y="83"/>
                  </a:cubicBezTo>
                  <a:cubicBezTo>
                    <a:pt x="18482" y="83"/>
                    <a:pt x="194" y="20770"/>
                    <a:pt x="194" y="44493"/>
                  </a:cubicBezTo>
                  <a:cubicBezTo>
                    <a:pt x="194" y="68976"/>
                    <a:pt x="19802" y="87195"/>
                    <a:pt x="41860" y="87195"/>
                  </a:cubicBezTo>
                  <a:cubicBezTo>
                    <a:pt x="64672" y="87195"/>
                    <a:pt x="83714" y="68596"/>
                    <a:pt x="83714" y="44493"/>
                  </a:cubicBezTo>
                  <a:close/>
                  <a:moveTo>
                    <a:pt x="42048" y="82451"/>
                  </a:moveTo>
                  <a:cubicBezTo>
                    <a:pt x="33941" y="82451"/>
                    <a:pt x="25646" y="78465"/>
                    <a:pt x="20556" y="69735"/>
                  </a:cubicBezTo>
                  <a:cubicBezTo>
                    <a:pt x="15842" y="61384"/>
                    <a:pt x="15842" y="49807"/>
                    <a:pt x="15842" y="42975"/>
                  </a:cubicBezTo>
                  <a:cubicBezTo>
                    <a:pt x="15842" y="35573"/>
                    <a:pt x="15842" y="25324"/>
                    <a:pt x="20367" y="16974"/>
                  </a:cubicBezTo>
                  <a:cubicBezTo>
                    <a:pt x="25457" y="8244"/>
                    <a:pt x="34318" y="4258"/>
                    <a:pt x="41860" y="4258"/>
                  </a:cubicBezTo>
                  <a:cubicBezTo>
                    <a:pt x="50155" y="4258"/>
                    <a:pt x="58262" y="8433"/>
                    <a:pt x="63164" y="16594"/>
                  </a:cubicBezTo>
                  <a:cubicBezTo>
                    <a:pt x="68066" y="24755"/>
                    <a:pt x="68066" y="35763"/>
                    <a:pt x="68066" y="42975"/>
                  </a:cubicBezTo>
                  <a:cubicBezTo>
                    <a:pt x="68066" y="49807"/>
                    <a:pt x="68066" y="60056"/>
                    <a:pt x="63918" y="68406"/>
                  </a:cubicBezTo>
                  <a:cubicBezTo>
                    <a:pt x="59770" y="76947"/>
                    <a:pt x="51475" y="82451"/>
                    <a:pt x="42048" y="82451"/>
                  </a:cubicBezTo>
                  <a:close/>
                </a:path>
              </a:pathLst>
            </a:custGeom>
            <a:solidFill>
              <a:srgbClr val="000000"/>
            </a:solidFill>
            <a:ln w="18924" cap="flat">
              <a:noFill/>
              <a:prstDash val="solid"/>
              <a:miter/>
            </a:ln>
          </p:spPr>
          <p:txBody>
            <a:bodyPr rtlCol="0" anchor="ctr"/>
            <a:lstStyle/>
            <a:p>
              <a:endParaRPr lang="en-CN"/>
            </a:p>
          </p:txBody>
        </p:sp>
        <p:sp>
          <p:nvSpPr>
            <p:cNvPr id="162" name="Freeform 161">
              <a:extLst>
                <a:ext uri="{FF2B5EF4-FFF2-40B4-BE49-F238E27FC236}">
                  <a16:creationId xmlns:a16="http://schemas.microsoft.com/office/drawing/2014/main" id="{82A87D30-A075-1C5A-C9AE-35A074104170}"/>
                </a:ext>
              </a:extLst>
            </p:cNvPr>
            <p:cNvSpPr/>
            <p:nvPr>
              <p:custDataLst>
                <p:tags r:id="rId10"/>
              </p:custDataLst>
            </p:nvPr>
          </p:nvSpPr>
          <p:spPr>
            <a:xfrm>
              <a:off x="6316464" y="3979776"/>
              <a:ext cx="61084" cy="133800"/>
            </a:xfrm>
            <a:custGeom>
              <a:avLst/>
              <a:gdLst>
                <a:gd name="connsiteX0" fmla="*/ 26971 w 61084"/>
                <a:gd name="connsiteY0" fmla="*/ 52085 h 133800"/>
                <a:gd name="connsiteX1" fmla="*/ 26971 w 61084"/>
                <a:gd name="connsiteY1" fmla="*/ 30069 h 133800"/>
                <a:gd name="connsiteX2" fmla="*/ 44316 w 61084"/>
                <a:gd name="connsiteY2" fmla="*/ 4258 h 133800"/>
                <a:gd name="connsiteX3" fmla="*/ 50537 w 61084"/>
                <a:gd name="connsiteY3" fmla="*/ 5586 h 133800"/>
                <a:gd name="connsiteX4" fmla="*/ 44881 w 61084"/>
                <a:gd name="connsiteY4" fmla="*/ 13558 h 133800"/>
                <a:gd name="connsiteX5" fmla="*/ 52988 w 61084"/>
                <a:gd name="connsiteY5" fmla="*/ 21718 h 133800"/>
                <a:gd name="connsiteX6" fmla="*/ 61283 w 61084"/>
                <a:gd name="connsiteY6" fmla="*/ 13368 h 133800"/>
                <a:gd name="connsiteX7" fmla="*/ 44316 w 61084"/>
                <a:gd name="connsiteY7" fmla="*/ 83 h 133800"/>
                <a:gd name="connsiteX8" fmla="*/ 15093 w 61084"/>
                <a:gd name="connsiteY8" fmla="*/ 30259 h 133800"/>
                <a:gd name="connsiteX9" fmla="*/ 15093 w 61084"/>
                <a:gd name="connsiteY9" fmla="*/ 52085 h 133800"/>
                <a:gd name="connsiteX10" fmla="*/ 199 w 61084"/>
                <a:gd name="connsiteY10" fmla="*/ 52085 h 133800"/>
                <a:gd name="connsiteX11" fmla="*/ 199 w 61084"/>
                <a:gd name="connsiteY11" fmla="*/ 57968 h 133800"/>
                <a:gd name="connsiteX12" fmla="*/ 15093 w 61084"/>
                <a:gd name="connsiteY12" fmla="*/ 57968 h 133800"/>
                <a:gd name="connsiteX13" fmla="*/ 15093 w 61084"/>
                <a:gd name="connsiteY13" fmla="*/ 119459 h 133800"/>
                <a:gd name="connsiteX14" fmla="*/ 388 w 61084"/>
                <a:gd name="connsiteY14" fmla="*/ 128000 h 133800"/>
                <a:gd name="connsiteX15" fmla="*/ 388 w 61084"/>
                <a:gd name="connsiteY15" fmla="*/ 133883 h 133800"/>
                <a:gd name="connsiteX16" fmla="*/ 21880 w 61084"/>
                <a:gd name="connsiteY16" fmla="*/ 133314 h 133800"/>
                <a:gd name="connsiteX17" fmla="*/ 45824 w 61084"/>
                <a:gd name="connsiteY17" fmla="*/ 133883 h 133800"/>
                <a:gd name="connsiteX18" fmla="*/ 45824 w 61084"/>
                <a:gd name="connsiteY18" fmla="*/ 128000 h 133800"/>
                <a:gd name="connsiteX19" fmla="*/ 41865 w 61084"/>
                <a:gd name="connsiteY19" fmla="*/ 128000 h 133800"/>
                <a:gd name="connsiteX20" fmla="*/ 27536 w 61084"/>
                <a:gd name="connsiteY20" fmla="*/ 119080 h 133800"/>
                <a:gd name="connsiteX21" fmla="*/ 27536 w 61084"/>
                <a:gd name="connsiteY21" fmla="*/ 57968 h 133800"/>
                <a:gd name="connsiteX22" fmla="*/ 49029 w 61084"/>
                <a:gd name="connsiteY22" fmla="*/ 57968 h 133800"/>
                <a:gd name="connsiteX23" fmla="*/ 49029 w 61084"/>
                <a:gd name="connsiteY23" fmla="*/ 52085 h 133800"/>
                <a:gd name="connsiteX24" fmla="*/ 26971 w 61084"/>
                <a:gd name="connsiteY24" fmla="*/ 52085 h 1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84" h="133800">
                  <a:moveTo>
                    <a:pt x="26971" y="52085"/>
                  </a:moveTo>
                  <a:lnTo>
                    <a:pt x="26971" y="30069"/>
                  </a:lnTo>
                  <a:cubicBezTo>
                    <a:pt x="26971" y="13368"/>
                    <a:pt x="36020" y="4258"/>
                    <a:pt x="44316" y="4258"/>
                  </a:cubicBezTo>
                  <a:cubicBezTo>
                    <a:pt x="44881" y="4258"/>
                    <a:pt x="47709" y="4258"/>
                    <a:pt x="50537" y="5586"/>
                  </a:cubicBezTo>
                  <a:cubicBezTo>
                    <a:pt x="48275" y="6346"/>
                    <a:pt x="44881" y="8813"/>
                    <a:pt x="44881" y="13558"/>
                  </a:cubicBezTo>
                  <a:cubicBezTo>
                    <a:pt x="44881" y="17923"/>
                    <a:pt x="47898" y="21718"/>
                    <a:pt x="52988" y="21718"/>
                  </a:cubicBezTo>
                  <a:cubicBezTo>
                    <a:pt x="58455" y="21718"/>
                    <a:pt x="61283" y="17923"/>
                    <a:pt x="61283" y="13368"/>
                  </a:cubicBezTo>
                  <a:cubicBezTo>
                    <a:pt x="61283" y="6346"/>
                    <a:pt x="54308" y="83"/>
                    <a:pt x="44316" y="83"/>
                  </a:cubicBezTo>
                  <a:cubicBezTo>
                    <a:pt x="31118" y="83"/>
                    <a:pt x="15093" y="10141"/>
                    <a:pt x="15093" y="30259"/>
                  </a:cubicBezTo>
                  <a:lnTo>
                    <a:pt x="15093" y="52085"/>
                  </a:lnTo>
                  <a:lnTo>
                    <a:pt x="199" y="52085"/>
                  </a:lnTo>
                  <a:lnTo>
                    <a:pt x="199" y="57968"/>
                  </a:lnTo>
                  <a:lnTo>
                    <a:pt x="15093" y="57968"/>
                  </a:lnTo>
                  <a:lnTo>
                    <a:pt x="15093" y="119459"/>
                  </a:lnTo>
                  <a:cubicBezTo>
                    <a:pt x="15093" y="128000"/>
                    <a:pt x="13019" y="128000"/>
                    <a:pt x="388" y="128000"/>
                  </a:cubicBezTo>
                  <a:lnTo>
                    <a:pt x="388" y="133883"/>
                  </a:lnTo>
                  <a:cubicBezTo>
                    <a:pt x="7740" y="133694"/>
                    <a:pt x="16601" y="133314"/>
                    <a:pt x="21880" y="133314"/>
                  </a:cubicBezTo>
                  <a:cubicBezTo>
                    <a:pt x="29422" y="133314"/>
                    <a:pt x="38283" y="133314"/>
                    <a:pt x="45824" y="133883"/>
                  </a:cubicBezTo>
                  <a:lnTo>
                    <a:pt x="45824" y="128000"/>
                  </a:lnTo>
                  <a:lnTo>
                    <a:pt x="41865" y="128000"/>
                  </a:lnTo>
                  <a:cubicBezTo>
                    <a:pt x="27913" y="128000"/>
                    <a:pt x="27536" y="125912"/>
                    <a:pt x="27536" y="119080"/>
                  </a:cubicBezTo>
                  <a:lnTo>
                    <a:pt x="27536" y="57968"/>
                  </a:lnTo>
                  <a:lnTo>
                    <a:pt x="49029" y="57968"/>
                  </a:lnTo>
                  <a:lnTo>
                    <a:pt x="49029" y="52085"/>
                  </a:lnTo>
                  <a:lnTo>
                    <a:pt x="26971" y="52085"/>
                  </a:lnTo>
                  <a:close/>
                </a:path>
              </a:pathLst>
            </a:custGeom>
            <a:solidFill>
              <a:srgbClr val="000000"/>
            </a:solidFill>
            <a:ln w="18924" cap="flat">
              <a:noFill/>
              <a:prstDash val="solid"/>
              <a:miter/>
            </a:ln>
          </p:spPr>
          <p:txBody>
            <a:bodyPr rtlCol="0" anchor="ctr"/>
            <a:lstStyle/>
            <a:p>
              <a:endParaRPr lang="en-CN"/>
            </a:p>
          </p:txBody>
        </p:sp>
        <p:sp>
          <p:nvSpPr>
            <p:cNvPr id="163" name="Freeform 162">
              <a:extLst>
                <a:ext uri="{FF2B5EF4-FFF2-40B4-BE49-F238E27FC236}">
                  <a16:creationId xmlns:a16="http://schemas.microsoft.com/office/drawing/2014/main" id="{838D161A-ABCE-D666-FBA3-B8BEE1E321C0}"/>
                </a:ext>
              </a:extLst>
            </p:cNvPr>
            <p:cNvSpPr/>
            <p:nvPr>
              <p:custDataLst>
                <p:tags r:id="rId11"/>
              </p:custDataLst>
            </p:nvPr>
          </p:nvSpPr>
          <p:spPr>
            <a:xfrm>
              <a:off x="6371432" y="3996857"/>
              <a:ext cx="59010" cy="118807"/>
            </a:xfrm>
            <a:custGeom>
              <a:avLst/>
              <a:gdLst>
                <a:gd name="connsiteX0" fmla="*/ 29236 w 59010"/>
                <a:gd name="connsiteY0" fmla="*/ 40887 h 118807"/>
                <a:gd name="connsiteX1" fmla="*/ 56196 w 59010"/>
                <a:gd name="connsiteY1" fmla="*/ 40887 h 118807"/>
                <a:gd name="connsiteX2" fmla="*/ 56196 w 59010"/>
                <a:gd name="connsiteY2" fmla="*/ 35004 h 118807"/>
                <a:gd name="connsiteX3" fmla="*/ 29236 w 59010"/>
                <a:gd name="connsiteY3" fmla="*/ 35004 h 118807"/>
                <a:gd name="connsiteX4" fmla="*/ 29236 w 59010"/>
                <a:gd name="connsiteY4" fmla="*/ 83 h 118807"/>
                <a:gd name="connsiteX5" fmla="*/ 24523 w 59010"/>
                <a:gd name="connsiteY5" fmla="*/ 83 h 118807"/>
                <a:gd name="connsiteX6" fmla="*/ 202 w 59010"/>
                <a:gd name="connsiteY6" fmla="*/ 36712 h 118807"/>
                <a:gd name="connsiteX7" fmla="*/ 202 w 59010"/>
                <a:gd name="connsiteY7" fmla="*/ 40887 h 118807"/>
                <a:gd name="connsiteX8" fmla="*/ 16227 w 59010"/>
                <a:gd name="connsiteY8" fmla="*/ 40887 h 118807"/>
                <a:gd name="connsiteX9" fmla="*/ 16227 w 59010"/>
                <a:gd name="connsiteY9" fmla="*/ 93269 h 118807"/>
                <a:gd name="connsiteX10" fmla="*/ 40548 w 59010"/>
                <a:gd name="connsiteY10" fmla="*/ 118890 h 118807"/>
                <a:gd name="connsiteX11" fmla="*/ 59213 w 59010"/>
                <a:gd name="connsiteY11" fmla="*/ 93269 h 118807"/>
                <a:gd name="connsiteX12" fmla="*/ 59213 w 59010"/>
                <a:gd name="connsiteY12" fmla="*/ 82451 h 118807"/>
                <a:gd name="connsiteX13" fmla="*/ 54499 w 59010"/>
                <a:gd name="connsiteY13" fmla="*/ 82451 h 118807"/>
                <a:gd name="connsiteX14" fmla="*/ 54499 w 59010"/>
                <a:gd name="connsiteY14" fmla="*/ 92889 h 118807"/>
                <a:gd name="connsiteX15" fmla="*/ 41868 w 59010"/>
                <a:gd name="connsiteY15" fmla="*/ 114145 h 118807"/>
                <a:gd name="connsiteX16" fmla="*/ 29236 w 59010"/>
                <a:gd name="connsiteY16" fmla="*/ 93648 h 118807"/>
                <a:gd name="connsiteX17" fmla="*/ 29236 w 59010"/>
                <a:gd name="connsiteY17" fmla="*/ 40887 h 11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010" h="118807">
                  <a:moveTo>
                    <a:pt x="29236" y="40887"/>
                  </a:moveTo>
                  <a:lnTo>
                    <a:pt x="56196" y="40887"/>
                  </a:lnTo>
                  <a:lnTo>
                    <a:pt x="56196" y="35004"/>
                  </a:lnTo>
                  <a:lnTo>
                    <a:pt x="29236" y="35004"/>
                  </a:lnTo>
                  <a:lnTo>
                    <a:pt x="29236" y="83"/>
                  </a:lnTo>
                  <a:lnTo>
                    <a:pt x="24523" y="83"/>
                  </a:lnTo>
                  <a:cubicBezTo>
                    <a:pt x="24334" y="15645"/>
                    <a:pt x="18678" y="35953"/>
                    <a:pt x="202" y="36712"/>
                  </a:cubicBezTo>
                  <a:lnTo>
                    <a:pt x="202" y="40887"/>
                  </a:lnTo>
                  <a:lnTo>
                    <a:pt x="16227" y="40887"/>
                  </a:lnTo>
                  <a:lnTo>
                    <a:pt x="16227" y="93269"/>
                  </a:lnTo>
                  <a:cubicBezTo>
                    <a:pt x="16227" y="116613"/>
                    <a:pt x="33761" y="118890"/>
                    <a:pt x="40548" y="118890"/>
                  </a:cubicBezTo>
                  <a:cubicBezTo>
                    <a:pt x="53934" y="118890"/>
                    <a:pt x="59213" y="105415"/>
                    <a:pt x="59213" y="93269"/>
                  </a:cubicBezTo>
                  <a:lnTo>
                    <a:pt x="59213" y="82451"/>
                  </a:lnTo>
                  <a:lnTo>
                    <a:pt x="54499" y="82451"/>
                  </a:lnTo>
                  <a:lnTo>
                    <a:pt x="54499" y="92889"/>
                  </a:lnTo>
                  <a:cubicBezTo>
                    <a:pt x="54499" y="106933"/>
                    <a:pt x="48843" y="114145"/>
                    <a:pt x="41868" y="114145"/>
                  </a:cubicBezTo>
                  <a:cubicBezTo>
                    <a:pt x="29236" y="114145"/>
                    <a:pt x="29236" y="96875"/>
                    <a:pt x="29236" y="93648"/>
                  </a:cubicBezTo>
                  <a:lnTo>
                    <a:pt x="29236" y="40887"/>
                  </a:lnTo>
                  <a:close/>
                </a:path>
              </a:pathLst>
            </a:custGeom>
            <a:solidFill>
              <a:srgbClr val="000000"/>
            </a:solidFill>
            <a:ln w="18924" cap="flat">
              <a:noFill/>
              <a:prstDash val="solid"/>
              <a:miter/>
            </a:ln>
          </p:spPr>
          <p:txBody>
            <a:bodyPr rtlCol="0" anchor="ctr"/>
            <a:lstStyle/>
            <a:p>
              <a:endParaRPr lang="en-CN"/>
            </a:p>
          </p:txBody>
        </p:sp>
        <p:sp>
          <p:nvSpPr>
            <p:cNvPr id="164" name="Freeform 163">
              <a:extLst>
                <a:ext uri="{FF2B5EF4-FFF2-40B4-BE49-F238E27FC236}">
                  <a16:creationId xmlns:a16="http://schemas.microsoft.com/office/drawing/2014/main" id="{DAE8CA54-809A-1661-BCAC-EC080D1768FF}"/>
                </a:ext>
              </a:extLst>
            </p:cNvPr>
            <p:cNvSpPr/>
            <p:nvPr>
              <p:custDataLst>
                <p:tags r:id="rId12"/>
              </p:custDataLst>
            </p:nvPr>
          </p:nvSpPr>
          <p:spPr>
            <a:xfrm>
              <a:off x="6447201" y="4029691"/>
              <a:ext cx="147243" cy="83886"/>
            </a:xfrm>
            <a:custGeom>
              <a:avLst/>
              <a:gdLst>
                <a:gd name="connsiteX0" fmla="*/ 14912 w 147243"/>
                <a:gd name="connsiteY0" fmla="*/ 18682 h 83886"/>
                <a:gd name="connsiteX1" fmla="*/ 14912 w 147243"/>
                <a:gd name="connsiteY1" fmla="*/ 69545 h 83886"/>
                <a:gd name="connsiteX2" fmla="*/ 206 w 147243"/>
                <a:gd name="connsiteY2" fmla="*/ 78086 h 83886"/>
                <a:gd name="connsiteX3" fmla="*/ 206 w 147243"/>
                <a:gd name="connsiteY3" fmla="*/ 83969 h 83886"/>
                <a:gd name="connsiteX4" fmla="*/ 21510 w 147243"/>
                <a:gd name="connsiteY4" fmla="*/ 83400 h 83886"/>
                <a:gd name="connsiteX5" fmla="*/ 42626 w 147243"/>
                <a:gd name="connsiteY5" fmla="*/ 83969 h 83886"/>
                <a:gd name="connsiteX6" fmla="*/ 42626 w 147243"/>
                <a:gd name="connsiteY6" fmla="*/ 78086 h 83886"/>
                <a:gd name="connsiteX7" fmla="*/ 27920 w 147243"/>
                <a:gd name="connsiteY7" fmla="*/ 69545 h 83886"/>
                <a:gd name="connsiteX8" fmla="*/ 27920 w 147243"/>
                <a:gd name="connsiteY8" fmla="*/ 34624 h 83886"/>
                <a:gd name="connsiteX9" fmla="*/ 53372 w 147243"/>
                <a:gd name="connsiteY9" fmla="*/ 4258 h 83886"/>
                <a:gd name="connsiteX10" fmla="*/ 67323 w 147243"/>
                <a:gd name="connsiteY10" fmla="*/ 25324 h 83886"/>
                <a:gd name="connsiteX11" fmla="*/ 67323 w 147243"/>
                <a:gd name="connsiteY11" fmla="*/ 69545 h 83886"/>
                <a:gd name="connsiteX12" fmla="*/ 52618 w 147243"/>
                <a:gd name="connsiteY12" fmla="*/ 78086 h 83886"/>
                <a:gd name="connsiteX13" fmla="*/ 52618 w 147243"/>
                <a:gd name="connsiteY13" fmla="*/ 83969 h 83886"/>
                <a:gd name="connsiteX14" fmla="*/ 73922 w 147243"/>
                <a:gd name="connsiteY14" fmla="*/ 83400 h 83886"/>
                <a:gd name="connsiteX15" fmla="*/ 95037 w 147243"/>
                <a:gd name="connsiteY15" fmla="*/ 83969 h 83886"/>
                <a:gd name="connsiteX16" fmla="*/ 95037 w 147243"/>
                <a:gd name="connsiteY16" fmla="*/ 78086 h 83886"/>
                <a:gd name="connsiteX17" fmla="*/ 80332 w 147243"/>
                <a:gd name="connsiteY17" fmla="*/ 69545 h 83886"/>
                <a:gd name="connsiteX18" fmla="*/ 80332 w 147243"/>
                <a:gd name="connsiteY18" fmla="*/ 34624 h 83886"/>
                <a:gd name="connsiteX19" fmla="*/ 105784 w 147243"/>
                <a:gd name="connsiteY19" fmla="*/ 4258 h 83886"/>
                <a:gd name="connsiteX20" fmla="*/ 119735 w 147243"/>
                <a:gd name="connsiteY20" fmla="*/ 25324 h 83886"/>
                <a:gd name="connsiteX21" fmla="*/ 119735 w 147243"/>
                <a:gd name="connsiteY21" fmla="*/ 69545 h 83886"/>
                <a:gd name="connsiteX22" fmla="*/ 105030 w 147243"/>
                <a:gd name="connsiteY22" fmla="*/ 78086 h 83886"/>
                <a:gd name="connsiteX23" fmla="*/ 105030 w 147243"/>
                <a:gd name="connsiteY23" fmla="*/ 83969 h 83886"/>
                <a:gd name="connsiteX24" fmla="*/ 126334 w 147243"/>
                <a:gd name="connsiteY24" fmla="*/ 83400 h 83886"/>
                <a:gd name="connsiteX25" fmla="*/ 147449 w 147243"/>
                <a:gd name="connsiteY25" fmla="*/ 83969 h 83886"/>
                <a:gd name="connsiteX26" fmla="*/ 147449 w 147243"/>
                <a:gd name="connsiteY26" fmla="*/ 78086 h 83886"/>
                <a:gd name="connsiteX27" fmla="*/ 132744 w 147243"/>
                <a:gd name="connsiteY27" fmla="*/ 72392 h 83886"/>
                <a:gd name="connsiteX28" fmla="*/ 132744 w 147243"/>
                <a:gd name="connsiteY28" fmla="*/ 36142 h 83886"/>
                <a:gd name="connsiteX29" fmla="*/ 126899 w 147243"/>
                <a:gd name="connsiteY29" fmla="*/ 7105 h 83886"/>
                <a:gd name="connsiteX30" fmla="*/ 107103 w 147243"/>
                <a:gd name="connsiteY30" fmla="*/ 83 h 83886"/>
                <a:gd name="connsiteX31" fmla="*/ 79766 w 147243"/>
                <a:gd name="connsiteY31" fmla="*/ 18682 h 83886"/>
                <a:gd name="connsiteX32" fmla="*/ 54692 w 147243"/>
                <a:gd name="connsiteY32" fmla="*/ 83 h 83886"/>
                <a:gd name="connsiteX33" fmla="*/ 26789 w 147243"/>
                <a:gd name="connsiteY33" fmla="*/ 20010 h 83886"/>
                <a:gd name="connsiteX34" fmla="*/ 26789 w 147243"/>
                <a:gd name="connsiteY34" fmla="*/ 83 h 83886"/>
                <a:gd name="connsiteX35" fmla="*/ 206 w 147243"/>
                <a:gd name="connsiteY35" fmla="*/ 2170 h 83886"/>
                <a:gd name="connsiteX36" fmla="*/ 206 w 147243"/>
                <a:gd name="connsiteY36" fmla="*/ 8054 h 83886"/>
                <a:gd name="connsiteX37" fmla="*/ 14912 w 147243"/>
                <a:gd name="connsiteY37" fmla="*/ 18682 h 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243" h="83886">
                  <a:moveTo>
                    <a:pt x="14912" y="18682"/>
                  </a:moveTo>
                  <a:lnTo>
                    <a:pt x="14912" y="69545"/>
                  </a:lnTo>
                  <a:cubicBezTo>
                    <a:pt x="14912" y="78086"/>
                    <a:pt x="12838" y="78086"/>
                    <a:pt x="206" y="78086"/>
                  </a:cubicBezTo>
                  <a:lnTo>
                    <a:pt x="206" y="83969"/>
                  </a:lnTo>
                  <a:cubicBezTo>
                    <a:pt x="6805" y="83779"/>
                    <a:pt x="16420" y="83400"/>
                    <a:pt x="21510" y="83400"/>
                  </a:cubicBezTo>
                  <a:cubicBezTo>
                    <a:pt x="26412" y="83400"/>
                    <a:pt x="36216" y="83779"/>
                    <a:pt x="42626" y="83969"/>
                  </a:cubicBezTo>
                  <a:lnTo>
                    <a:pt x="42626" y="78086"/>
                  </a:lnTo>
                  <a:cubicBezTo>
                    <a:pt x="29994" y="78086"/>
                    <a:pt x="27920" y="78086"/>
                    <a:pt x="27920" y="69545"/>
                  </a:cubicBezTo>
                  <a:lnTo>
                    <a:pt x="27920" y="34624"/>
                  </a:lnTo>
                  <a:cubicBezTo>
                    <a:pt x="27920" y="14886"/>
                    <a:pt x="41306" y="4258"/>
                    <a:pt x="53372" y="4258"/>
                  </a:cubicBezTo>
                  <a:cubicBezTo>
                    <a:pt x="65249" y="4258"/>
                    <a:pt x="67323" y="14507"/>
                    <a:pt x="67323" y="25324"/>
                  </a:cubicBezTo>
                  <a:lnTo>
                    <a:pt x="67323" y="69545"/>
                  </a:lnTo>
                  <a:cubicBezTo>
                    <a:pt x="67323" y="78086"/>
                    <a:pt x="65249" y="78086"/>
                    <a:pt x="52618" y="78086"/>
                  </a:cubicBezTo>
                  <a:lnTo>
                    <a:pt x="52618" y="83969"/>
                  </a:lnTo>
                  <a:cubicBezTo>
                    <a:pt x="59216" y="83779"/>
                    <a:pt x="68832" y="83400"/>
                    <a:pt x="73922" y="83400"/>
                  </a:cubicBezTo>
                  <a:cubicBezTo>
                    <a:pt x="78824" y="83400"/>
                    <a:pt x="88627" y="83779"/>
                    <a:pt x="95037" y="83969"/>
                  </a:cubicBezTo>
                  <a:lnTo>
                    <a:pt x="95037" y="78086"/>
                  </a:lnTo>
                  <a:cubicBezTo>
                    <a:pt x="82406" y="78086"/>
                    <a:pt x="80332" y="78086"/>
                    <a:pt x="80332" y="69545"/>
                  </a:cubicBezTo>
                  <a:lnTo>
                    <a:pt x="80332" y="34624"/>
                  </a:lnTo>
                  <a:cubicBezTo>
                    <a:pt x="80332" y="14886"/>
                    <a:pt x="93718" y="4258"/>
                    <a:pt x="105784" y="4258"/>
                  </a:cubicBezTo>
                  <a:cubicBezTo>
                    <a:pt x="117661" y="4258"/>
                    <a:pt x="119735" y="14507"/>
                    <a:pt x="119735" y="25324"/>
                  </a:cubicBezTo>
                  <a:lnTo>
                    <a:pt x="119735" y="69545"/>
                  </a:lnTo>
                  <a:cubicBezTo>
                    <a:pt x="119735" y="78086"/>
                    <a:pt x="117661" y="78086"/>
                    <a:pt x="105030" y="78086"/>
                  </a:cubicBezTo>
                  <a:lnTo>
                    <a:pt x="105030" y="83969"/>
                  </a:lnTo>
                  <a:cubicBezTo>
                    <a:pt x="111628" y="83779"/>
                    <a:pt x="121243" y="83400"/>
                    <a:pt x="126334" y="83400"/>
                  </a:cubicBezTo>
                  <a:cubicBezTo>
                    <a:pt x="131235" y="83400"/>
                    <a:pt x="141039" y="83779"/>
                    <a:pt x="147449" y="83969"/>
                  </a:cubicBezTo>
                  <a:lnTo>
                    <a:pt x="147449" y="78086"/>
                  </a:lnTo>
                  <a:cubicBezTo>
                    <a:pt x="137646" y="78086"/>
                    <a:pt x="132932" y="78086"/>
                    <a:pt x="132744" y="72392"/>
                  </a:cubicBezTo>
                  <a:lnTo>
                    <a:pt x="132744" y="36142"/>
                  </a:lnTo>
                  <a:cubicBezTo>
                    <a:pt x="132744" y="19821"/>
                    <a:pt x="132744" y="13937"/>
                    <a:pt x="126899" y="7105"/>
                  </a:cubicBezTo>
                  <a:cubicBezTo>
                    <a:pt x="124260" y="3878"/>
                    <a:pt x="118038" y="83"/>
                    <a:pt x="107103" y="83"/>
                  </a:cubicBezTo>
                  <a:cubicBezTo>
                    <a:pt x="91267" y="83"/>
                    <a:pt x="82971" y="11470"/>
                    <a:pt x="79766" y="18682"/>
                  </a:cubicBezTo>
                  <a:cubicBezTo>
                    <a:pt x="77127" y="2170"/>
                    <a:pt x="63176" y="83"/>
                    <a:pt x="54692" y="83"/>
                  </a:cubicBezTo>
                  <a:cubicBezTo>
                    <a:pt x="40929" y="83"/>
                    <a:pt x="32068" y="8244"/>
                    <a:pt x="26789" y="20010"/>
                  </a:cubicBezTo>
                  <a:lnTo>
                    <a:pt x="26789" y="83"/>
                  </a:lnTo>
                  <a:lnTo>
                    <a:pt x="206" y="2170"/>
                  </a:lnTo>
                  <a:lnTo>
                    <a:pt x="206" y="8054"/>
                  </a:lnTo>
                  <a:cubicBezTo>
                    <a:pt x="13403" y="8054"/>
                    <a:pt x="14912" y="9382"/>
                    <a:pt x="14912" y="18682"/>
                  </a:cubicBezTo>
                  <a:close/>
                </a:path>
              </a:pathLst>
            </a:custGeom>
            <a:solidFill>
              <a:srgbClr val="000000"/>
            </a:solidFill>
            <a:ln w="18924" cap="flat">
              <a:noFill/>
              <a:prstDash val="solid"/>
              <a:miter/>
            </a:ln>
          </p:spPr>
          <p:txBody>
            <a:bodyPr rtlCol="0" anchor="ctr"/>
            <a:lstStyle/>
            <a:p>
              <a:endParaRPr lang="en-CN"/>
            </a:p>
          </p:txBody>
        </p:sp>
        <p:sp>
          <p:nvSpPr>
            <p:cNvPr id="165" name="Freeform 164">
              <a:extLst>
                <a:ext uri="{FF2B5EF4-FFF2-40B4-BE49-F238E27FC236}">
                  <a16:creationId xmlns:a16="http://schemas.microsoft.com/office/drawing/2014/main" id="{73219AA4-4DF3-D413-F278-91CF3EC8FE7D}"/>
                </a:ext>
              </a:extLst>
            </p:cNvPr>
            <p:cNvSpPr/>
            <p:nvPr>
              <p:custDataLst>
                <p:tags r:id="rId13"/>
              </p:custDataLst>
            </p:nvPr>
          </p:nvSpPr>
          <p:spPr>
            <a:xfrm>
              <a:off x="6606196" y="4028552"/>
              <a:ext cx="85027" cy="87112"/>
            </a:xfrm>
            <a:custGeom>
              <a:avLst/>
              <a:gdLst>
                <a:gd name="connsiteX0" fmla="*/ 55077 w 85027"/>
                <a:gd name="connsiteY0" fmla="*/ 70684 h 87112"/>
                <a:gd name="connsiteX1" fmla="*/ 69783 w 85027"/>
                <a:gd name="connsiteY1" fmla="*/ 86247 h 87112"/>
                <a:gd name="connsiteX2" fmla="*/ 85242 w 85027"/>
                <a:gd name="connsiteY2" fmla="*/ 68217 h 87112"/>
                <a:gd name="connsiteX3" fmla="*/ 85242 w 85027"/>
                <a:gd name="connsiteY3" fmla="*/ 57588 h 87112"/>
                <a:gd name="connsiteX4" fmla="*/ 80529 w 85027"/>
                <a:gd name="connsiteY4" fmla="*/ 57588 h 87112"/>
                <a:gd name="connsiteX5" fmla="*/ 80529 w 85027"/>
                <a:gd name="connsiteY5" fmla="*/ 68217 h 87112"/>
                <a:gd name="connsiteX6" fmla="*/ 73742 w 85027"/>
                <a:gd name="connsiteY6" fmla="*/ 80363 h 87112"/>
                <a:gd name="connsiteX7" fmla="*/ 66766 w 85027"/>
                <a:gd name="connsiteY7" fmla="*/ 70874 h 87112"/>
                <a:gd name="connsiteX8" fmla="*/ 66766 w 85027"/>
                <a:gd name="connsiteY8" fmla="*/ 32916 h 87112"/>
                <a:gd name="connsiteX9" fmla="*/ 59979 w 85027"/>
                <a:gd name="connsiteY9" fmla="*/ 10521 h 87112"/>
                <a:gd name="connsiteX10" fmla="*/ 34150 w 85027"/>
                <a:gd name="connsiteY10" fmla="*/ 83 h 87112"/>
                <a:gd name="connsiteX11" fmla="*/ 5682 w 85027"/>
                <a:gd name="connsiteY11" fmla="*/ 21529 h 87112"/>
                <a:gd name="connsiteX12" fmla="*/ 14354 w 85027"/>
                <a:gd name="connsiteY12" fmla="*/ 30449 h 87112"/>
                <a:gd name="connsiteX13" fmla="*/ 23027 w 85027"/>
                <a:gd name="connsiteY13" fmla="*/ 21718 h 87112"/>
                <a:gd name="connsiteX14" fmla="*/ 13412 w 85027"/>
                <a:gd name="connsiteY14" fmla="*/ 12988 h 87112"/>
                <a:gd name="connsiteX15" fmla="*/ 33773 w 85027"/>
                <a:gd name="connsiteY15" fmla="*/ 4258 h 87112"/>
                <a:gd name="connsiteX16" fmla="*/ 53757 w 85027"/>
                <a:gd name="connsiteY16" fmla="*/ 28551 h 87112"/>
                <a:gd name="connsiteX17" fmla="*/ 53757 w 85027"/>
                <a:gd name="connsiteY17" fmla="*/ 35573 h 87112"/>
                <a:gd name="connsiteX18" fmla="*/ 19068 w 85027"/>
                <a:gd name="connsiteY18" fmla="*/ 42405 h 87112"/>
                <a:gd name="connsiteX19" fmla="*/ 214 w 85027"/>
                <a:gd name="connsiteY19" fmla="*/ 67078 h 87112"/>
                <a:gd name="connsiteX20" fmla="*/ 30379 w 85027"/>
                <a:gd name="connsiteY20" fmla="*/ 87195 h 87112"/>
                <a:gd name="connsiteX21" fmla="*/ 55077 w 85027"/>
                <a:gd name="connsiteY21" fmla="*/ 70684 h 87112"/>
                <a:gd name="connsiteX22" fmla="*/ 53757 w 85027"/>
                <a:gd name="connsiteY22" fmla="*/ 39559 h 87112"/>
                <a:gd name="connsiteX23" fmla="*/ 53757 w 85027"/>
                <a:gd name="connsiteY23" fmla="*/ 58537 h 87112"/>
                <a:gd name="connsiteX24" fmla="*/ 31699 w 85027"/>
                <a:gd name="connsiteY24" fmla="*/ 83020 h 87112"/>
                <a:gd name="connsiteX25" fmla="*/ 14731 w 85027"/>
                <a:gd name="connsiteY25" fmla="*/ 66888 h 87112"/>
                <a:gd name="connsiteX26" fmla="*/ 53757 w 85027"/>
                <a:gd name="connsiteY26" fmla="*/ 39559 h 8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027" h="87112">
                  <a:moveTo>
                    <a:pt x="55077" y="70684"/>
                  </a:moveTo>
                  <a:cubicBezTo>
                    <a:pt x="55831" y="78275"/>
                    <a:pt x="60922" y="86247"/>
                    <a:pt x="69783" y="86247"/>
                  </a:cubicBezTo>
                  <a:cubicBezTo>
                    <a:pt x="73742" y="86247"/>
                    <a:pt x="85242" y="83589"/>
                    <a:pt x="85242" y="68217"/>
                  </a:cubicBezTo>
                  <a:lnTo>
                    <a:pt x="85242" y="57588"/>
                  </a:lnTo>
                  <a:lnTo>
                    <a:pt x="80529" y="57588"/>
                  </a:lnTo>
                  <a:lnTo>
                    <a:pt x="80529" y="68217"/>
                  </a:lnTo>
                  <a:cubicBezTo>
                    <a:pt x="80529" y="79224"/>
                    <a:pt x="75816" y="80363"/>
                    <a:pt x="73742" y="80363"/>
                  </a:cubicBezTo>
                  <a:cubicBezTo>
                    <a:pt x="67520" y="80363"/>
                    <a:pt x="66766" y="71823"/>
                    <a:pt x="66766" y="70874"/>
                  </a:cubicBezTo>
                  <a:lnTo>
                    <a:pt x="66766" y="32916"/>
                  </a:lnTo>
                  <a:cubicBezTo>
                    <a:pt x="66766" y="24945"/>
                    <a:pt x="66766" y="17543"/>
                    <a:pt x="59979" y="10521"/>
                  </a:cubicBezTo>
                  <a:cubicBezTo>
                    <a:pt x="52626" y="3119"/>
                    <a:pt x="43200" y="83"/>
                    <a:pt x="34150" y="83"/>
                  </a:cubicBezTo>
                  <a:cubicBezTo>
                    <a:pt x="18691" y="83"/>
                    <a:pt x="5682" y="9003"/>
                    <a:pt x="5682" y="21529"/>
                  </a:cubicBezTo>
                  <a:cubicBezTo>
                    <a:pt x="5682" y="27222"/>
                    <a:pt x="9452" y="30449"/>
                    <a:pt x="14354" y="30449"/>
                  </a:cubicBezTo>
                  <a:cubicBezTo>
                    <a:pt x="19633" y="30449"/>
                    <a:pt x="23027" y="26653"/>
                    <a:pt x="23027" y="21718"/>
                  </a:cubicBezTo>
                  <a:cubicBezTo>
                    <a:pt x="23027" y="19441"/>
                    <a:pt x="22084" y="13178"/>
                    <a:pt x="13412" y="12988"/>
                  </a:cubicBezTo>
                  <a:cubicBezTo>
                    <a:pt x="18502" y="6346"/>
                    <a:pt x="27740" y="4258"/>
                    <a:pt x="33773" y="4258"/>
                  </a:cubicBezTo>
                  <a:cubicBezTo>
                    <a:pt x="43011" y="4258"/>
                    <a:pt x="53757" y="11660"/>
                    <a:pt x="53757" y="28551"/>
                  </a:cubicBezTo>
                  <a:lnTo>
                    <a:pt x="53757" y="35573"/>
                  </a:lnTo>
                  <a:cubicBezTo>
                    <a:pt x="44142" y="36142"/>
                    <a:pt x="30945" y="36712"/>
                    <a:pt x="19068" y="42405"/>
                  </a:cubicBezTo>
                  <a:cubicBezTo>
                    <a:pt x="4928" y="48858"/>
                    <a:pt x="214" y="58727"/>
                    <a:pt x="214" y="67078"/>
                  </a:cubicBezTo>
                  <a:cubicBezTo>
                    <a:pt x="214" y="82451"/>
                    <a:pt x="18502" y="87195"/>
                    <a:pt x="30379" y="87195"/>
                  </a:cubicBezTo>
                  <a:cubicBezTo>
                    <a:pt x="42823" y="87195"/>
                    <a:pt x="51495" y="79604"/>
                    <a:pt x="55077" y="70684"/>
                  </a:cubicBezTo>
                  <a:close/>
                  <a:moveTo>
                    <a:pt x="53757" y="39559"/>
                  </a:moveTo>
                  <a:lnTo>
                    <a:pt x="53757" y="58537"/>
                  </a:lnTo>
                  <a:cubicBezTo>
                    <a:pt x="53757" y="76567"/>
                    <a:pt x="40183" y="83020"/>
                    <a:pt x="31699" y="83020"/>
                  </a:cubicBezTo>
                  <a:cubicBezTo>
                    <a:pt x="22461" y="83020"/>
                    <a:pt x="14731" y="76378"/>
                    <a:pt x="14731" y="66888"/>
                  </a:cubicBezTo>
                  <a:cubicBezTo>
                    <a:pt x="14731" y="56450"/>
                    <a:pt x="22650" y="40697"/>
                    <a:pt x="53757" y="39559"/>
                  </a:cubicBezTo>
                  <a:close/>
                </a:path>
              </a:pathLst>
            </a:custGeom>
            <a:solidFill>
              <a:srgbClr val="000000"/>
            </a:solidFill>
            <a:ln w="18924" cap="flat">
              <a:noFill/>
              <a:prstDash val="solid"/>
              <a:miter/>
            </a:ln>
          </p:spPr>
          <p:txBody>
            <a:bodyPr rtlCol="0" anchor="ctr"/>
            <a:lstStyle/>
            <a:p>
              <a:endParaRPr lang="en-CN"/>
            </a:p>
          </p:txBody>
        </p:sp>
        <p:sp>
          <p:nvSpPr>
            <p:cNvPr id="166" name="Freeform 165">
              <a:extLst>
                <a:ext uri="{FF2B5EF4-FFF2-40B4-BE49-F238E27FC236}">
                  <a16:creationId xmlns:a16="http://schemas.microsoft.com/office/drawing/2014/main" id="{DAA74969-BBAD-5592-3721-376E3BA14C2B}"/>
                </a:ext>
              </a:extLst>
            </p:cNvPr>
            <p:cNvSpPr/>
            <p:nvPr>
              <p:custDataLst>
                <p:tags r:id="rId14"/>
              </p:custDataLst>
            </p:nvPr>
          </p:nvSpPr>
          <p:spPr>
            <a:xfrm>
              <a:off x="6694806" y="4031778"/>
              <a:ext cx="95019" cy="81798"/>
            </a:xfrm>
            <a:custGeom>
              <a:avLst/>
              <a:gdLst>
                <a:gd name="connsiteX0" fmla="*/ 52066 w 95019"/>
                <a:gd name="connsiteY0" fmla="*/ 37281 h 81798"/>
                <a:gd name="connsiteX1" fmla="*/ 69410 w 95019"/>
                <a:gd name="connsiteY1" fmla="*/ 15835 h 81798"/>
                <a:gd name="connsiteX2" fmla="*/ 91846 w 95019"/>
                <a:gd name="connsiteY2" fmla="*/ 5966 h 81798"/>
                <a:gd name="connsiteX3" fmla="*/ 91846 w 95019"/>
                <a:gd name="connsiteY3" fmla="*/ 83 h 81798"/>
                <a:gd name="connsiteX4" fmla="*/ 76386 w 95019"/>
                <a:gd name="connsiteY4" fmla="*/ 652 h 81798"/>
                <a:gd name="connsiteX5" fmla="*/ 58287 w 95019"/>
                <a:gd name="connsiteY5" fmla="*/ 83 h 81798"/>
                <a:gd name="connsiteX6" fmla="*/ 58287 w 95019"/>
                <a:gd name="connsiteY6" fmla="*/ 5966 h 81798"/>
                <a:gd name="connsiteX7" fmla="*/ 63755 w 95019"/>
                <a:gd name="connsiteY7" fmla="*/ 11849 h 81798"/>
                <a:gd name="connsiteX8" fmla="*/ 60927 w 95019"/>
                <a:gd name="connsiteY8" fmla="*/ 18492 h 81798"/>
                <a:gd name="connsiteX9" fmla="*/ 49238 w 95019"/>
                <a:gd name="connsiteY9" fmla="*/ 33296 h 81798"/>
                <a:gd name="connsiteX10" fmla="*/ 34532 w 95019"/>
                <a:gd name="connsiteY10" fmla="*/ 14127 h 81798"/>
                <a:gd name="connsiteX11" fmla="*/ 32835 w 95019"/>
                <a:gd name="connsiteY11" fmla="*/ 10711 h 81798"/>
                <a:gd name="connsiteX12" fmla="*/ 39434 w 95019"/>
                <a:gd name="connsiteY12" fmla="*/ 5966 h 81798"/>
                <a:gd name="connsiteX13" fmla="*/ 39434 w 95019"/>
                <a:gd name="connsiteY13" fmla="*/ 83 h 81798"/>
                <a:gd name="connsiteX14" fmla="*/ 19073 w 95019"/>
                <a:gd name="connsiteY14" fmla="*/ 652 h 81798"/>
                <a:gd name="connsiteX15" fmla="*/ 1162 w 95019"/>
                <a:gd name="connsiteY15" fmla="*/ 83 h 81798"/>
                <a:gd name="connsiteX16" fmla="*/ 1162 w 95019"/>
                <a:gd name="connsiteY16" fmla="*/ 5966 h 81798"/>
                <a:gd name="connsiteX17" fmla="*/ 23409 w 95019"/>
                <a:gd name="connsiteY17" fmla="*/ 17543 h 81798"/>
                <a:gd name="connsiteX18" fmla="*/ 42073 w 95019"/>
                <a:gd name="connsiteY18" fmla="*/ 42026 h 81798"/>
                <a:gd name="connsiteX19" fmla="*/ 24351 w 95019"/>
                <a:gd name="connsiteY19" fmla="*/ 64611 h 81798"/>
                <a:gd name="connsiteX20" fmla="*/ 219 w 95019"/>
                <a:gd name="connsiteY20" fmla="*/ 75998 h 81798"/>
                <a:gd name="connsiteX21" fmla="*/ 219 w 95019"/>
                <a:gd name="connsiteY21" fmla="*/ 81881 h 81798"/>
                <a:gd name="connsiteX22" fmla="*/ 15868 w 95019"/>
                <a:gd name="connsiteY22" fmla="*/ 81312 h 81798"/>
                <a:gd name="connsiteX23" fmla="*/ 33778 w 95019"/>
                <a:gd name="connsiteY23" fmla="*/ 81881 h 81798"/>
                <a:gd name="connsiteX24" fmla="*/ 33778 w 95019"/>
                <a:gd name="connsiteY24" fmla="*/ 75998 h 81798"/>
                <a:gd name="connsiteX25" fmla="*/ 28311 w 95019"/>
                <a:gd name="connsiteY25" fmla="*/ 70114 h 81798"/>
                <a:gd name="connsiteX26" fmla="*/ 45278 w 95019"/>
                <a:gd name="connsiteY26" fmla="*/ 46011 h 81798"/>
                <a:gd name="connsiteX27" fmla="*/ 59607 w 95019"/>
                <a:gd name="connsiteY27" fmla="*/ 64990 h 81798"/>
                <a:gd name="connsiteX28" fmla="*/ 63566 w 95019"/>
                <a:gd name="connsiteY28" fmla="*/ 71253 h 81798"/>
                <a:gd name="connsiteX29" fmla="*/ 56779 w 95019"/>
                <a:gd name="connsiteY29" fmla="*/ 75998 h 81798"/>
                <a:gd name="connsiteX30" fmla="*/ 56779 w 95019"/>
                <a:gd name="connsiteY30" fmla="*/ 81881 h 81798"/>
                <a:gd name="connsiteX31" fmla="*/ 77140 w 95019"/>
                <a:gd name="connsiteY31" fmla="*/ 81312 h 81798"/>
                <a:gd name="connsiteX32" fmla="*/ 95239 w 95019"/>
                <a:gd name="connsiteY32" fmla="*/ 81881 h 81798"/>
                <a:gd name="connsiteX33" fmla="*/ 95239 w 95019"/>
                <a:gd name="connsiteY33" fmla="*/ 75998 h 81798"/>
                <a:gd name="connsiteX34" fmla="*/ 77329 w 95019"/>
                <a:gd name="connsiteY34" fmla="*/ 70114 h 81798"/>
                <a:gd name="connsiteX35" fmla="*/ 52066 w 95019"/>
                <a:gd name="connsiteY35" fmla="*/ 37281 h 8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019" h="81798">
                  <a:moveTo>
                    <a:pt x="52066" y="37281"/>
                  </a:moveTo>
                  <a:cubicBezTo>
                    <a:pt x="57722" y="30069"/>
                    <a:pt x="64886" y="20770"/>
                    <a:pt x="69410" y="15835"/>
                  </a:cubicBezTo>
                  <a:cubicBezTo>
                    <a:pt x="75255" y="9003"/>
                    <a:pt x="82985" y="6156"/>
                    <a:pt x="91846" y="5966"/>
                  </a:cubicBezTo>
                  <a:lnTo>
                    <a:pt x="91846" y="83"/>
                  </a:lnTo>
                  <a:cubicBezTo>
                    <a:pt x="86944" y="462"/>
                    <a:pt x="81288" y="652"/>
                    <a:pt x="76386" y="652"/>
                  </a:cubicBezTo>
                  <a:cubicBezTo>
                    <a:pt x="70730" y="652"/>
                    <a:pt x="60738" y="272"/>
                    <a:pt x="58287" y="83"/>
                  </a:cubicBezTo>
                  <a:lnTo>
                    <a:pt x="58287" y="5966"/>
                  </a:lnTo>
                  <a:cubicBezTo>
                    <a:pt x="62246" y="6346"/>
                    <a:pt x="63755" y="8813"/>
                    <a:pt x="63755" y="11849"/>
                  </a:cubicBezTo>
                  <a:cubicBezTo>
                    <a:pt x="63755" y="14886"/>
                    <a:pt x="61869" y="17353"/>
                    <a:pt x="60927" y="18492"/>
                  </a:cubicBezTo>
                  <a:lnTo>
                    <a:pt x="49238" y="33296"/>
                  </a:lnTo>
                  <a:lnTo>
                    <a:pt x="34532" y="14127"/>
                  </a:lnTo>
                  <a:cubicBezTo>
                    <a:pt x="32835" y="12229"/>
                    <a:pt x="32835" y="11849"/>
                    <a:pt x="32835" y="10711"/>
                  </a:cubicBezTo>
                  <a:cubicBezTo>
                    <a:pt x="32835" y="7864"/>
                    <a:pt x="35663" y="6156"/>
                    <a:pt x="39434" y="5966"/>
                  </a:cubicBezTo>
                  <a:lnTo>
                    <a:pt x="39434" y="83"/>
                  </a:lnTo>
                  <a:cubicBezTo>
                    <a:pt x="34532" y="272"/>
                    <a:pt x="22089" y="652"/>
                    <a:pt x="19073" y="652"/>
                  </a:cubicBezTo>
                  <a:cubicBezTo>
                    <a:pt x="15113" y="652"/>
                    <a:pt x="6252" y="462"/>
                    <a:pt x="1162" y="83"/>
                  </a:cubicBezTo>
                  <a:lnTo>
                    <a:pt x="1162" y="5966"/>
                  </a:lnTo>
                  <a:cubicBezTo>
                    <a:pt x="14359" y="5966"/>
                    <a:pt x="14548" y="6156"/>
                    <a:pt x="23409" y="17543"/>
                  </a:cubicBezTo>
                  <a:lnTo>
                    <a:pt x="42073" y="42026"/>
                  </a:lnTo>
                  <a:lnTo>
                    <a:pt x="24351" y="64611"/>
                  </a:lnTo>
                  <a:cubicBezTo>
                    <a:pt x="15302" y="75618"/>
                    <a:pt x="4179" y="75998"/>
                    <a:pt x="219" y="75998"/>
                  </a:cubicBezTo>
                  <a:lnTo>
                    <a:pt x="219" y="81881"/>
                  </a:lnTo>
                  <a:cubicBezTo>
                    <a:pt x="5121" y="81502"/>
                    <a:pt x="10966" y="81312"/>
                    <a:pt x="15868" y="81312"/>
                  </a:cubicBezTo>
                  <a:cubicBezTo>
                    <a:pt x="21335" y="81312"/>
                    <a:pt x="29253" y="81692"/>
                    <a:pt x="33778" y="81881"/>
                  </a:cubicBezTo>
                  <a:lnTo>
                    <a:pt x="33778" y="75998"/>
                  </a:lnTo>
                  <a:cubicBezTo>
                    <a:pt x="29630" y="75429"/>
                    <a:pt x="28311" y="72961"/>
                    <a:pt x="28311" y="70114"/>
                  </a:cubicBezTo>
                  <a:cubicBezTo>
                    <a:pt x="28311" y="65939"/>
                    <a:pt x="33778" y="59676"/>
                    <a:pt x="45278" y="46011"/>
                  </a:cubicBezTo>
                  <a:lnTo>
                    <a:pt x="59607" y="64990"/>
                  </a:lnTo>
                  <a:cubicBezTo>
                    <a:pt x="61115" y="67078"/>
                    <a:pt x="63566" y="70114"/>
                    <a:pt x="63566" y="71253"/>
                  </a:cubicBezTo>
                  <a:cubicBezTo>
                    <a:pt x="63566" y="72961"/>
                    <a:pt x="61869" y="75808"/>
                    <a:pt x="56779" y="75998"/>
                  </a:cubicBezTo>
                  <a:lnTo>
                    <a:pt x="56779" y="81881"/>
                  </a:lnTo>
                  <a:cubicBezTo>
                    <a:pt x="62435" y="81692"/>
                    <a:pt x="72993" y="81312"/>
                    <a:pt x="77140" y="81312"/>
                  </a:cubicBezTo>
                  <a:cubicBezTo>
                    <a:pt x="82231" y="81312"/>
                    <a:pt x="89583" y="81502"/>
                    <a:pt x="95239" y="81881"/>
                  </a:cubicBezTo>
                  <a:lnTo>
                    <a:pt x="95239" y="75998"/>
                  </a:lnTo>
                  <a:cubicBezTo>
                    <a:pt x="85059" y="75998"/>
                    <a:pt x="81665" y="75618"/>
                    <a:pt x="77329" y="70114"/>
                  </a:cubicBezTo>
                  <a:lnTo>
                    <a:pt x="52066" y="37281"/>
                  </a:lnTo>
                  <a:close/>
                </a:path>
              </a:pathLst>
            </a:custGeom>
            <a:solidFill>
              <a:srgbClr val="000000"/>
            </a:solidFill>
            <a:ln w="18924" cap="flat">
              <a:noFill/>
              <a:prstDash val="solid"/>
              <a:miter/>
            </a:ln>
          </p:spPr>
          <p:txBody>
            <a:bodyPr rtlCol="0" anchor="ctr"/>
            <a:lstStyle/>
            <a:p>
              <a:endParaRPr lang="en-CN"/>
            </a:p>
          </p:txBody>
        </p:sp>
        <p:sp>
          <p:nvSpPr>
            <p:cNvPr id="167" name="Freeform 166">
              <a:extLst>
                <a:ext uri="{FF2B5EF4-FFF2-40B4-BE49-F238E27FC236}">
                  <a16:creationId xmlns:a16="http://schemas.microsoft.com/office/drawing/2014/main" id="{6C858405-CA1C-D87C-0DC2-3F28B133BAB8}"/>
                </a:ext>
              </a:extLst>
            </p:cNvPr>
            <p:cNvSpPr/>
            <p:nvPr>
              <p:custDataLst>
                <p:tags r:id="rId15"/>
              </p:custDataLst>
            </p:nvPr>
          </p:nvSpPr>
          <p:spPr>
            <a:xfrm>
              <a:off x="6810711" y="3971236"/>
              <a:ext cx="43739" cy="189788"/>
            </a:xfrm>
            <a:custGeom>
              <a:avLst/>
              <a:gdLst>
                <a:gd name="connsiteX0" fmla="*/ 43964 w 43739"/>
                <a:gd name="connsiteY0" fmla="*/ 187973 h 189788"/>
                <a:gd name="connsiteX1" fmla="*/ 40759 w 43739"/>
                <a:gd name="connsiteY1" fmla="*/ 183798 h 189788"/>
                <a:gd name="connsiteX2" fmla="*/ 11160 w 43739"/>
                <a:gd name="connsiteY2" fmla="*/ 94977 h 189788"/>
                <a:gd name="connsiteX3" fmla="*/ 41513 w 43739"/>
                <a:gd name="connsiteY3" fmla="*/ 5207 h 189788"/>
                <a:gd name="connsiteX4" fmla="*/ 43964 w 43739"/>
                <a:gd name="connsiteY4" fmla="*/ 1980 h 189788"/>
                <a:gd name="connsiteX5" fmla="*/ 42079 w 43739"/>
                <a:gd name="connsiteY5" fmla="*/ 83 h 189788"/>
                <a:gd name="connsiteX6" fmla="*/ 12102 w 43739"/>
                <a:gd name="connsiteY6" fmla="*/ 37091 h 189788"/>
                <a:gd name="connsiteX7" fmla="*/ 225 w 43739"/>
                <a:gd name="connsiteY7" fmla="*/ 94977 h 189788"/>
                <a:gd name="connsiteX8" fmla="*/ 12668 w 43739"/>
                <a:gd name="connsiteY8" fmla="*/ 154191 h 189788"/>
                <a:gd name="connsiteX9" fmla="*/ 42079 w 43739"/>
                <a:gd name="connsiteY9" fmla="*/ 189871 h 189788"/>
                <a:gd name="connsiteX10" fmla="*/ 43964 w 43739"/>
                <a:gd name="connsiteY10" fmla="*/ 187973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39" h="189788">
                  <a:moveTo>
                    <a:pt x="43964" y="187973"/>
                  </a:moveTo>
                  <a:cubicBezTo>
                    <a:pt x="43964" y="187404"/>
                    <a:pt x="43964" y="187024"/>
                    <a:pt x="40759" y="183798"/>
                  </a:cubicBezTo>
                  <a:cubicBezTo>
                    <a:pt x="17193" y="159884"/>
                    <a:pt x="11160" y="124014"/>
                    <a:pt x="11160" y="94977"/>
                  </a:cubicBezTo>
                  <a:cubicBezTo>
                    <a:pt x="11160" y="61954"/>
                    <a:pt x="18324" y="28930"/>
                    <a:pt x="41513" y="5207"/>
                  </a:cubicBezTo>
                  <a:cubicBezTo>
                    <a:pt x="43964" y="2929"/>
                    <a:pt x="43964" y="2550"/>
                    <a:pt x="43964" y="1980"/>
                  </a:cubicBezTo>
                  <a:cubicBezTo>
                    <a:pt x="43964" y="652"/>
                    <a:pt x="43210" y="83"/>
                    <a:pt x="42079" y="83"/>
                  </a:cubicBezTo>
                  <a:cubicBezTo>
                    <a:pt x="40193" y="83"/>
                    <a:pt x="23226" y="12988"/>
                    <a:pt x="12102" y="37091"/>
                  </a:cubicBezTo>
                  <a:cubicBezTo>
                    <a:pt x="2487" y="57968"/>
                    <a:pt x="225" y="79035"/>
                    <a:pt x="225" y="94977"/>
                  </a:cubicBezTo>
                  <a:cubicBezTo>
                    <a:pt x="225" y="109780"/>
                    <a:pt x="2299" y="132745"/>
                    <a:pt x="12668" y="154191"/>
                  </a:cubicBezTo>
                  <a:cubicBezTo>
                    <a:pt x="23980" y="177535"/>
                    <a:pt x="40193" y="189871"/>
                    <a:pt x="42079" y="189871"/>
                  </a:cubicBezTo>
                  <a:cubicBezTo>
                    <a:pt x="43210" y="189871"/>
                    <a:pt x="43964" y="189302"/>
                    <a:pt x="43964" y="187973"/>
                  </a:cubicBezTo>
                  <a:close/>
                </a:path>
              </a:pathLst>
            </a:custGeom>
            <a:solidFill>
              <a:srgbClr val="000000"/>
            </a:solidFill>
            <a:ln w="18924" cap="flat">
              <a:noFill/>
              <a:prstDash val="solid"/>
              <a:miter/>
            </a:ln>
          </p:spPr>
          <p:txBody>
            <a:bodyPr rtlCol="0" anchor="ctr"/>
            <a:lstStyle/>
            <a:p>
              <a:endParaRPr lang="en-CN"/>
            </a:p>
          </p:txBody>
        </p:sp>
        <p:sp>
          <p:nvSpPr>
            <p:cNvPr id="168" name="Freeform 167">
              <a:extLst>
                <a:ext uri="{FF2B5EF4-FFF2-40B4-BE49-F238E27FC236}">
                  <a16:creationId xmlns:a16="http://schemas.microsoft.com/office/drawing/2014/main" id="{2812D3AD-B0F3-2071-085F-7AFAD5CD8519}"/>
                </a:ext>
              </a:extLst>
            </p:cNvPr>
            <p:cNvSpPr/>
            <p:nvPr>
              <p:custDataLst>
                <p:tags r:id="rId16"/>
              </p:custDataLst>
            </p:nvPr>
          </p:nvSpPr>
          <p:spPr>
            <a:xfrm>
              <a:off x="6862537" y="4027793"/>
              <a:ext cx="113307" cy="122603"/>
            </a:xfrm>
            <a:custGeom>
              <a:avLst/>
              <a:gdLst>
                <a:gd name="connsiteX0" fmla="*/ 12860 w 113307"/>
                <a:gd name="connsiteY0" fmla="*/ 110350 h 122603"/>
                <a:gd name="connsiteX1" fmla="*/ 11729 w 113307"/>
                <a:gd name="connsiteY1" fmla="*/ 113386 h 122603"/>
                <a:gd name="connsiteX2" fmla="*/ 6827 w 113307"/>
                <a:gd name="connsiteY2" fmla="*/ 113766 h 122603"/>
                <a:gd name="connsiteX3" fmla="*/ 229 w 113307"/>
                <a:gd name="connsiteY3" fmla="*/ 119080 h 122603"/>
                <a:gd name="connsiteX4" fmla="*/ 3811 w 113307"/>
                <a:gd name="connsiteY4" fmla="*/ 122686 h 122603"/>
                <a:gd name="connsiteX5" fmla="*/ 21156 w 113307"/>
                <a:gd name="connsiteY5" fmla="*/ 122116 h 122603"/>
                <a:gd name="connsiteX6" fmla="*/ 41328 w 113307"/>
                <a:gd name="connsiteY6" fmla="*/ 122686 h 122603"/>
                <a:gd name="connsiteX7" fmla="*/ 46230 w 113307"/>
                <a:gd name="connsiteY7" fmla="*/ 117182 h 122603"/>
                <a:gd name="connsiteX8" fmla="*/ 41328 w 113307"/>
                <a:gd name="connsiteY8" fmla="*/ 113766 h 122603"/>
                <a:gd name="connsiteX9" fmla="*/ 33222 w 113307"/>
                <a:gd name="connsiteY9" fmla="*/ 113576 h 122603"/>
                <a:gd name="connsiteX10" fmla="*/ 41328 w 113307"/>
                <a:gd name="connsiteY10" fmla="*/ 80553 h 122603"/>
                <a:gd name="connsiteX11" fmla="*/ 60370 w 113307"/>
                <a:gd name="connsiteY11" fmla="*/ 87385 h 122603"/>
                <a:gd name="connsiteX12" fmla="*/ 113536 w 113307"/>
                <a:gd name="connsiteY12" fmla="*/ 31398 h 122603"/>
                <a:gd name="connsiteX13" fmla="*/ 80543 w 113307"/>
                <a:gd name="connsiteY13" fmla="*/ 83 h 122603"/>
                <a:gd name="connsiteX14" fmla="*/ 54337 w 113307"/>
                <a:gd name="connsiteY14" fmla="*/ 10331 h 122603"/>
                <a:gd name="connsiteX15" fmla="*/ 32656 w 113307"/>
                <a:gd name="connsiteY15" fmla="*/ 83 h 122603"/>
                <a:gd name="connsiteX16" fmla="*/ 16254 w 113307"/>
                <a:gd name="connsiteY16" fmla="*/ 10901 h 122603"/>
                <a:gd name="connsiteX17" fmla="*/ 9090 w 113307"/>
                <a:gd name="connsiteY17" fmla="*/ 29690 h 122603"/>
                <a:gd name="connsiteX18" fmla="*/ 13614 w 113307"/>
                <a:gd name="connsiteY18" fmla="*/ 32347 h 122603"/>
                <a:gd name="connsiteX19" fmla="*/ 17385 w 113307"/>
                <a:gd name="connsiteY19" fmla="*/ 31398 h 122603"/>
                <a:gd name="connsiteX20" fmla="*/ 18893 w 113307"/>
                <a:gd name="connsiteY20" fmla="*/ 25894 h 122603"/>
                <a:gd name="connsiteX21" fmla="*/ 31713 w 113307"/>
                <a:gd name="connsiteY21" fmla="*/ 6915 h 122603"/>
                <a:gd name="connsiteX22" fmla="*/ 36050 w 113307"/>
                <a:gd name="connsiteY22" fmla="*/ 13937 h 122603"/>
                <a:gd name="connsiteX23" fmla="*/ 34918 w 113307"/>
                <a:gd name="connsiteY23" fmla="*/ 22098 h 122603"/>
                <a:gd name="connsiteX24" fmla="*/ 12860 w 113307"/>
                <a:gd name="connsiteY24" fmla="*/ 110350 h 122603"/>
                <a:gd name="connsiteX25" fmla="*/ 56222 w 113307"/>
                <a:gd name="connsiteY25" fmla="*/ 19251 h 122603"/>
                <a:gd name="connsiteX26" fmla="*/ 79600 w 113307"/>
                <a:gd name="connsiteY26" fmla="*/ 6915 h 122603"/>
                <a:gd name="connsiteX27" fmla="*/ 92232 w 113307"/>
                <a:gd name="connsiteY27" fmla="*/ 21339 h 122603"/>
                <a:gd name="connsiteX28" fmla="*/ 82805 w 113307"/>
                <a:gd name="connsiteY28" fmla="*/ 61954 h 122603"/>
                <a:gd name="connsiteX29" fmla="*/ 59993 w 113307"/>
                <a:gd name="connsiteY29" fmla="*/ 80553 h 122603"/>
                <a:gd name="connsiteX30" fmla="*/ 44345 w 113307"/>
                <a:gd name="connsiteY30" fmla="*/ 69545 h 122603"/>
                <a:gd name="connsiteX31" fmla="*/ 44722 w 113307"/>
                <a:gd name="connsiteY31" fmla="*/ 66888 h 122603"/>
                <a:gd name="connsiteX32" fmla="*/ 56222 w 113307"/>
                <a:gd name="connsiteY32" fmla="*/ 19251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3307" h="122603">
                  <a:moveTo>
                    <a:pt x="12860" y="110350"/>
                  </a:moveTo>
                  <a:cubicBezTo>
                    <a:pt x="12106" y="113007"/>
                    <a:pt x="11918" y="113196"/>
                    <a:pt x="11729" y="113386"/>
                  </a:cubicBezTo>
                  <a:cubicBezTo>
                    <a:pt x="10598" y="113766"/>
                    <a:pt x="8524" y="113766"/>
                    <a:pt x="6827" y="113766"/>
                  </a:cubicBezTo>
                  <a:cubicBezTo>
                    <a:pt x="3622" y="113766"/>
                    <a:pt x="229" y="113766"/>
                    <a:pt x="229" y="119080"/>
                  </a:cubicBezTo>
                  <a:cubicBezTo>
                    <a:pt x="229" y="121168"/>
                    <a:pt x="1737" y="122686"/>
                    <a:pt x="3811" y="122686"/>
                  </a:cubicBezTo>
                  <a:cubicBezTo>
                    <a:pt x="9278" y="122686"/>
                    <a:pt x="15500" y="122116"/>
                    <a:pt x="21156" y="122116"/>
                  </a:cubicBezTo>
                  <a:cubicBezTo>
                    <a:pt x="27754" y="122116"/>
                    <a:pt x="34918" y="122686"/>
                    <a:pt x="41328" y="122686"/>
                  </a:cubicBezTo>
                  <a:cubicBezTo>
                    <a:pt x="42648" y="122686"/>
                    <a:pt x="46230" y="122686"/>
                    <a:pt x="46230" y="117182"/>
                  </a:cubicBezTo>
                  <a:cubicBezTo>
                    <a:pt x="46230" y="113956"/>
                    <a:pt x="43214" y="113766"/>
                    <a:pt x="41328" y="113766"/>
                  </a:cubicBezTo>
                  <a:cubicBezTo>
                    <a:pt x="38689" y="113766"/>
                    <a:pt x="35672" y="113766"/>
                    <a:pt x="33222" y="113576"/>
                  </a:cubicBezTo>
                  <a:lnTo>
                    <a:pt x="41328" y="80553"/>
                  </a:lnTo>
                  <a:cubicBezTo>
                    <a:pt x="44156" y="83210"/>
                    <a:pt x="50378" y="87385"/>
                    <a:pt x="60370" y="87385"/>
                  </a:cubicBezTo>
                  <a:cubicBezTo>
                    <a:pt x="93175" y="87385"/>
                    <a:pt x="113536" y="57399"/>
                    <a:pt x="113536" y="31398"/>
                  </a:cubicBezTo>
                  <a:cubicBezTo>
                    <a:pt x="113536" y="8054"/>
                    <a:pt x="96191" y="83"/>
                    <a:pt x="80543" y="83"/>
                  </a:cubicBezTo>
                  <a:cubicBezTo>
                    <a:pt x="67157" y="83"/>
                    <a:pt x="57354" y="7484"/>
                    <a:pt x="54337" y="10331"/>
                  </a:cubicBezTo>
                  <a:cubicBezTo>
                    <a:pt x="47173" y="83"/>
                    <a:pt x="34730" y="83"/>
                    <a:pt x="32656" y="83"/>
                  </a:cubicBezTo>
                  <a:cubicBezTo>
                    <a:pt x="25680" y="83"/>
                    <a:pt x="20213" y="4068"/>
                    <a:pt x="16254" y="10901"/>
                  </a:cubicBezTo>
                  <a:cubicBezTo>
                    <a:pt x="11540" y="18492"/>
                    <a:pt x="9090" y="28741"/>
                    <a:pt x="9090" y="29690"/>
                  </a:cubicBezTo>
                  <a:cubicBezTo>
                    <a:pt x="9090" y="32347"/>
                    <a:pt x="11918" y="32347"/>
                    <a:pt x="13614" y="32347"/>
                  </a:cubicBezTo>
                  <a:cubicBezTo>
                    <a:pt x="15688" y="32347"/>
                    <a:pt x="16442" y="32347"/>
                    <a:pt x="17385" y="31398"/>
                  </a:cubicBezTo>
                  <a:cubicBezTo>
                    <a:pt x="17762" y="31018"/>
                    <a:pt x="17762" y="30639"/>
                    <a:pt x="18893" y="25894"/>
                  </a:cubicBezTo>
                  <a:cubicBezTo>
                    <a:pt x="22664" y="10711"/>
                    <a:pt x="27000" y="6915"/>
                    <a:pt x="31713" y="6915"/>
                  </a:cubicBezTo>
                  <a:cubicBezTo>
                    <a:pt x="33787" y="6915"/>
                    <a:pt x="36050" y="7674"/>
                    <a:pt x="36050" y="13937"/>
                  </a:cubicBezTo>
                  <a:cubicBezTo>
                    <a:pt x="36050" y="16784"/>
                    <a:pt x="35672" y="19441"/>
                    <a:pt x="34918" y="22098"/>
                  </a:cubicBezTo>
                  <a:lnTo>
                    <a:pt x="12860" y="110350"/>
                  </a:lnTo>
                  <a:close/>
                  <a:moveTo>
                    <a:pt x="56222" y="19251"/>
                  </a:moveTo>
                  <a:cubicBezTo>
                    <a:pt x="61690" y="12798"/>
                    <a:pt x="70551" y="6915"/>
                    <a:pt x="79600" y="6915"/>
                  </a:cubicBezTo>
                  <a:cubicBezTo>
                    <a:pt x="91289" y="6915"/>
                    <a:pt x="92232" y="17164"/>
                    <a:pt x="92232" y="21339"/>
                  </a:cubicBezTo>
                  <a:cubicBezTo>
                    <a:pt x="92232" y="31208"/>
                    <a:pt x="85822" y="54552"/>
                    <a:pt x="82805" y="61954"/>
                  </a:cubicBezTo>
                  <a:cubicBezTo>
                    <a:pt x="76961" y="75808"/>
                    <a:pt x="67723" y="80553"/>
                    <a:pt x="59993" y="80553"/>
                  </a:cubicBezTo>
                  <a:cubicBezTo>
                    <a:pt x="48870" y="80553"/>
                    <a:pt x="44345" y="71633"/>
                    <a:pt x="44345" y="69545"/>
                  </a:cubicBezTo>
                  <a:lnTo>
                    <a:pt x="44722" y="66888"/>
                  </a:lnTo>
                  <a:lnTo>
                    <a:pt x="56222" y="19251"/>
                  </a:lnTo>
                  <a:close/>
                </a:path>
              </a:pathLst>
            </a:custGeom>
            <a:solidFill>
              <a:srgbClr val="FF0000"/>
            </a:solidFill>
            <a:ln w="18924" cap="flat">
              <a:noFill/>
              <a:prstDash val="solid"/>
              <a:miter/>
            </a:ln>
          </p:spPr>
          <p:txBody>
            <a:bodyPr rtlCol="0" anchor="ctr"/>
            <a:lstStyle/>
            <a:p>
              <a:endParaRPr lang="en-CN"/>
            </a:p>
          </p:txBody>
        </p:sp>
        <p:sp>
          <p:nvSpPr>
            <p:cNvPr id="169" name="Freeform 168">
              <a:extLst>
                <a:ext uri="{FF2B5EF4-FFF2-40B4-BE49-F238E27FC236}">
                  <a16:creationId xmlns:a16="http://schemas.microsoft.com/office/drawing/2014/main" id="{0C3B6AFD-A3C6-EADE-AB26-8F855ED162AB}"/>
                </a:ext>
              </a:extLst>
            </p:cNvPr>
            <p:cNvSpPr/>
            <p:nvPr>
              <p:custDataLst>
                <p:tags r:id="rId17"/>
              </p:custDataLst>
            </p:nvPr>
          </p:nvSpPr>
          <p:spPr>
            <a:xfrm>
              <a:off x="6984860" y="3947134"/>
              <a:ext cx="39987" cy="89409"/>
            </a:xfrm>
            <a:custGeom>
              <a:avLst/>
              <a:gdLst>
                <a:gd name="connsiteX0" fmla="*/ 36791 w 39987"/>
                <a:gd name="connsiteY0" fmla="*/ 5127 h 89409"/>
                <a:gd name="connsiteX1" fmla="*/ 31512 w 39987"/>
                <a:gd name="connsiteY1" fmla="*/ 78 h 89409"/>
                <a:gd name="connsiteX2" fmla="*/ 24121 w 39987"/>
                <a:gd name="connsiteY2" fmla="*/ 7385 h 89409"/>
                <a:gd name="connsiteX3" fmla="*/ 29400 w 39987"/>
                <a:gd name="connsiteY3" fmla="*/ 12434 h 89409"/>
                <a:gd name="connsiteX4" fmla="*/ 36791 w 39987"/>
                <a:gd name="connsiteY4" fmla="*/ 5127 h 89409"/>
                <a:gd name="connsiteX5" fmla="*/ 9869 w 39987"/>
                <a:gd name="connsiteY5" fmla="*/ 72616 h 89409"/>
                <a:gd name="connsiteX6" fmla="*/ 8681 w 39987"/>
                <a:gd name="connsiteY6" fmla="*/ 78195 h 89409"/>
                <a:gd name="connsiteX7" fmla="*/ 21218 w 39987"/>
                <a:gd name="connsiteY7" fmla="*/ 89488 h 89409"/>
                <a:gd name="connsiteX8" fmla="*/ 40222 w 39987"/>
                <a:gd name="connsiteY8" fmla="*/ 69161 h 89409"/>
                <a:gd name="connsiteX9" fmla="*/ 38111 w 39987"/>
                <a:gd name="connsiteY9" fmla="*/ 67434 h 89409"/>
                <a:gd name="connsiteX10" fmla="*/ 35603 w 39987"/>
                <a:gd name="connsiteY10" fmla="*/ 69693 h 89409"/>
                <a:gd name="connsiteX11" fmla="*/ 21614 w 39987"/>
                <a:gd name="connsiteY11" fmla="*/ 85768 h 89409"/>
                <a:gd name="connsiteX12" fmla="*/ 18315 w 39987"/>
                <a:gd name="connsiteY12" fmla="*/ 81118 h 89409"/>
                <a:gd name="connsiteX13" fmla="*/ 20426 w 39987"/>
                <a:gd name="connsiteY13" fmla="*/ 72616 h 89409"/>
                <a:gd name="connsiteX14" fmla="*/ 24649 w 39987"/>
                <a:gd name="connsiteY14" fmla="*/ 61987 h 89409"/>
                <a:gd name="connsiteX15" fmla="*/ 31116 w 39987"/>
                <a:gd name="connsiteY15" fmla="*/ 45115 h 89409"/>
                <a:gd name="connsiteX16" fmla="*/ 31908 w 39987"/>
                <a:gd name="connsiteY16" fmla="*/ 40864 h 89409"/>
                <a:gd name="connsiteX17" fmla="*/ 19370 w 39987"/>
                <a:gd name="connsiteY17" fmla="*/ 29572 h 89409"/>
                <a:gd name="connsiteX18" fmla="*/ 235 w 39987"/>
                <a:gd name="connsiteY18" fmla="*/ 49898 h 89409"/>
                <a:gd name="connsiteX19" fmla="*/ 2478 w 39987"/>
                <a:gd name="connsiteY19" fmla="*/ 51625 h 89409"/>
                <a:gd name="connsiteX20" fmla="*/ 4854 w 39987"/>
                <a:gd name="connsiteY20" fmla="*/ 49499 h 89409"/>
                <a:gd name="connsiteX21" fmla="*/ 18975 w 39987"/>
                <a:gd name="connsiteY21" fmla="*/ 33291 h 89409"/>
                <a:gd name="connsiteX22" fmla="*/ 22274 w 39987"/>
                <a:gd name="connsiteY22" fmla="*/ 37941 h 89409"/>
                <a:gd name="connsiteX23" fmla="*/ 18183 w 39987"/>
                <a:gd name="connsiteY23" fmla="*/ 51226 h 89409"/>
                <a:gd name="connsiteX24" fmla="*/ 9869 w 39987"/>
                <a:gd name="connsiteY24" fmla="*/ 72616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87" h="89409">
                  <a:moveTo>
                    <a:pt x="36791" y="5127"/>
                  </a:moveTo>
                  <a:cubicBezTo>
                    <a:pt x="36791" y="3001"/>
                    <a:pt x="35207" y="78"/>
                    <a:pt x="31512" y="78"/>
                  </a:cubicBezTo>
                  <a:cubicBezTo>
                    <a:pt x="27949" y="78"/>
                    <a:pt x="24121" y="3533"/>
                    <a:pt x="24121" y="7385"/>
                  </a:cubicBezTo>
                  <a:cubicBezTo>
                    <a:pt x="24121" y="9644"/>
                    <a:pt x="25837" y="12434"/>
                    <a:pt x="29400" y="12434"/>
                  </a:cubicBezTo>
                  <a:cubicBezTo>
                    <a:pt x="33228" y="12434"/>
                    <a:pt x="36791" y="8714"/>
                    <a:pt x="36791" y="5127"/>
                  </a:cubicBezTo>
                  <a:close/>
                  <a:moveTo>
                    <a:pt x="9869" y="72616"/>
                  </a:moveTo>
                  <a:cubicBezTo>
                    <a:pt x="9341" y="74343"/>
                    <a:pt x="8681" y="75937"/>
                    <a:pt x="8681" y="78195"/>
                  </a:cubicBezTo>
                  <a:cubicBezTo>
                    <a:pt x="8681" y="84439"/>
                    <a:pt x="13960" y="89488"/>
                    <a:pt x="21218" y="89488"/>
                  </a:cubicBezTo>
                  <a:cubicBezTo>
                    <a:pt x="34415" y="89488"/>
                    <a:pt x="40222" y="71154"/>
                    <a:pt x="40222" y="69161"/>
                  </a:cubicBezTo>
                  <a:cubicBezTo>
                    <a:pt x="40222" y="67434"/>
                    <a:pt x="38506" y="67434"/>
                    <a:pt x="38111" y="67434"/>
                  </a:cubicBezTo>
                  <a:cubicBezTo>
                    <a:pt x="36263" y="67434"/>
                    <a:pt x="36131" y="68231"/>
                    <a:pt x="35603" y="69693"/>
                  </a:cubicBezTo>
                  <a:cubicBezTo>
                    <a:pt x="32568" y="80321"/>
                    <a:pt x="26761" y="85768"/>
                    <a:pt x="21614" y="85768"/>
                  </a:cubicBezTo>
                  <a:cubicBezTo>
                    <a:pt x="18975" y="85768"/>
                    <a:pt x="18315" y="84041"/>
                    <a:pt x="18315" y="81118"/>
                  </a:cubicBezTo>
                  <a:cubicBezTo>
                    <a:pt x="18315" y="78063"/>
                    <a:pt x="19239" y="75538"/>
                    <a:pt x="20426" y="72616"/>
                  </a:cubicBezTo>
                  <a:cubicBezTo>
                    <a:pt x="21746" y="69029"/>
                    <a:pt x="23198" y="65442"/>
                    <a:pt x="24649" y="61987"/>
                  </a:cubicBezTo>
                  <a:cubicBezTo>
                    <a:pt x="25837" y="58799"/>
                    <a:pt x="30588" y="46709"/>
                    <a:pt x="31116" y="45115"/>
                  </a:cubicBezTo>
                  <a:cubicBezTo>
                    <a:pt x="31512" y="43787"/>
                    <a:pt x="31908" y="42193"/>
                    <a:pt x="31908" y="40864"/>
                  </a:cubicBezTo>
                  <a:cubicBezTo>
                    <a:pt x="31908" y="34620"/>
                    <a:pt x="26629" y="29572"/>
                    <a:pt x="19370" y="29572"/>
                  </a:cubicBezTo>
                  <a:cubicBezTo>
                    <a:pt x="6305" y="29572"/>
                    <a:pt x="235" y="47639"/>
                    <a:pt x="235" y="49898"/>
                  </a:cubicBezTo>
                  <a:cubicBezTo>
                    <a:pt x="235" y="51625"/>
                    <a:pt x="2082" y="51625"/>
                    <a:pt x="2478" y="51625"/>
                  </a:cubicBezTo>
                  <a:cubicBezTo>
                    <a:pt x="4326" y="51625"/>
                    <a:pt x="4458" y="50961"/>
                    <a:pt x="4854" y="49499"/>
                  </a:cubicBezTo>
                  <a:cubicBezTo>
                    <a:pt x="8285" y="38074"/>
                    <a:pt x="14092" y="33291"/>
                    <a:pt x="18975" y="33291"/>
                  </a:cubicBezTo>
                  <a:cubicBezTo>
                    <a:pt x="21086" y="33291"/>
                    <a:pt x="22274" y="34354"/>
                    <a:pt x="22274" y="37941"/>
                  </a:cubicBezTo>
                  <a:cubicBezTo>
                    <a:pt x="22274" y="40997"/>
                    <a:pt x="21482" y="42990"/>
                    <a:pt x="18183" y="51226"/>
                  </a:cubicBezTo>
                  <a:lnTo>
                    <a:pt x="9869" y="72616"/>
                  </a:lnTo>
                  <a:close/>
                </a:path>
              </a:pathLst>
            </a:custGeom>
            <a:solidFill>
              <a:srgbClr val="FF0000"/>
            </a:solidFill>
            <a:ln w="18924" cap="flat">
              <a:noFill/>
              <a:prstDash val="solid"/>
              <a:miter/>
            </a:ln>
          </p:spPr>
          <p:txBody>
            <a:bodyPr rtlCol="0" anchor="ctr"/>
            <a:lstStyle/>
            <a:p>
              <a:endParaRPr lang="en-CN"/>
            </a:p>
          </p:txBody>
        </p:sp>
        <p:sp>
          <p:nvSpPr>
            <p:cNvPr id="170" name="Freeform 169">
              <a:extLst>
                <a:ext uri="{FF2B5EF4-FFF2-40B4-BE49-F238E27FC236}">
                  <a16:creationId xmlns:a16="http://schemas.microsoft.com/office/drawing/2014/main" id="{87F34C76-7D87-BA51-F7F1-0468EEE5F593}"/>
                </a:ext>
              </a:extLst>
            </p:cNvPr>
            <p:cNvSpPr/>
            <p:nvPr>
              <p:custDataLst>
                <p:tags r:id="rId18"/>
              </p:custDataLst>
            </p:nvPr>
          </p:nvSpPr>
          <p:spPr>
            <a:xfrm>
              <a:off x="6986708" y="4068297"/>
              <a:ext cx="67833" cy="93527"/>
            </a:xfrm>
            <a:custGeom>
              <a:avLst/>
              <a:gdLst>
                <a:gd name="connsiteX0" fmla="*/ 67540 w 67833"/>
                <a:gd name="connsiteY0" fmla="*/ 4071 h 93527"/>
                <a:gd name="connsiteX1" fmla="*/ 68068 w 67833"/>
                <a:gd name="connsiteY1" fmla="*/ 1945 h 93527"/>
                <a:gd name="connsiteX2" fmla="*/ 65957 w 67833"/>
                <a:gd name="connsiteY2" fmla="*/ 85 h 93527"/>
                <a:gd name="connsiteX3" fmla="*/ 49064 w 67833"/>
                <a:gd name="connsiteY3" fmla="*/ 1414 h 93527"/>
                <a:gd name="connsiteX4" fmla="*/ 46161 w 67833"/>
                <a:gd name="connsiteY4" fmla="*/ 4469 h 93527"/>
                <a:gd name="connsiteX5" fmla="*/ 49592 w 67833"/>
                <a:gd name="connsiteY5" fmla="*/ 6329 h 93527"/>
                <a:gd name="connsiteX6" fmla="*/ 55927 w 67833"/>
                <a:gd name="connsiteY6" fmla="*/ 8322 h 93527"/>
                <a:gd name="connsiteX7" fmla="*/ 55399 w 67833"/>
                <a:gd name="connsiteY7" fmla="*/ 11245 h 93527"/>
                <a:gd name="connsiteX8" fmla="*/ 47876 w 67833"/>
                <a:gd name="connsiteY8" fmla="*/ 41535 h 93527"/>
                <a:gd name="connsiteX9" fmla="*/ 34283 w 67833"/>
                <a:gd name="connsiteY9" fmla="*/ 33697 h 93527"/>
                <a:gd name="connsiteX10" fmla="*/ 235 w 67833"/>
                <a:gd name="connsiteY10" fmla="*/ 71559 h 93527"/>
                <a:gd name="connsiteX11" fmla="*/ 20162 w 67833"/>
                <a:gd name="connsiteY11" fmla="*/ 93613 h 93527"/>
                <a:gd name="connsiteX12" fmla="*/ 38902 w 67833"/>
                <a:gd name="connsiteY12" fmla="*/ 84313 h 93527"/>
                <a:gd name="connsiteX13" fmla="*/ 52495 w 67833"/>
                <a:gd name="connsiteY13" fmla="*/ 93613 h 93527"/>
                <a:gd name="connsiteX14" fmla="*/ 62921 w 67833"/>
                <a:gd name="connsiteY14" fmla="*/ 86572 h 93527"/>
                <a:gd name="connsiteX15" fmla="*/ 67540 w 67833"/>
                <a:gd name="connsiteY15" fmla="*/ 73286 h 93527"/>
                <a:gd name="connsiteX16" fmla="*/ 65429 w 67833"/>
                <a:gd name="connsiteY16" fmla="*/ 71559 h 93527"/>
                <a:gd name="connsiteX17" fmla="*/ 62525 w 67833"/>
                <a:gd name="connsiteY17" fmla="*/ 75678 h 93527"/>
                <a:gd name="connsiteX18" fmla="*/ 52891 w 67833"/>
                <a:gd name="connsiteY18" fmla="*/ 89893 h 93527"/>
                <a:gd name="connsiteX19" fmla="*/ 48536 w 67833"/>
                <a:gd name="connsiteY19" fmla="*/ 83383 h 93527"/>
                <a:gd name="connsiteX20" fmla="*/ 49196 w 67833"/>
                <a:gd name="connsiteY20" fmla="*/ 77936 h 93527"/>
                <a:gd name="connsiteX21" fmla="*/ 67540 w 67833"/>
                <a:gd name="connsiteY21" fmla="*/ 4071 h 93527"/>
                <a:gd name="connsiteX22" fmla="*/ 39430 w 67833"/>
                <a:gd name="connsiteY22" fmla="*/ 75678 h 93527"/>
                <a:gd name="connsiteX23" fmla="*/ 32700 w 67833"/>
                <a:gd name="connsiteY23" fmla="*/ 84579 h 93527"/>
                <a:gd name="connsiteX24" fmla="*/ 20558 w 67833"/>
                <a:gd name="connsiteY24" fmla="*/ 89893 h 93527"/>
                <a:gd name="connsiteX25" fmla="*/ 10924 w 67833"/>
                <a:gd name="connsiteY25" fmla="*/ 77006 h 93527"/>
                <a:gd name="connsiteX26" fmla="*/ 17787 w 67833"/>
                <a:gd name="connsiteY26" fmla="*/ 50037 h 93527"/>
                <a:gd name="connsiteX27" fmla="*/ 34283 w 67833"/>
                <a:gd name="connsiteY27" fmla="*/ 37416 h 93527"/>
                <a:gd name="connsiteX28" fmla="*/ 46029 w 67833"/>
                <a:gd name="connsiteY28" fmla="*/ 48975 h 93527"/>
                <a:gd name="connsiteX29" fmla="*/ 45633 w 67833"/>
                <a:gd name="connsiteY29" fmla="*/ 50834 h 93527"/>
                <a:gd name="connsiteX30" fmla="*/ 39430 w 67833"/>
                <a:gd name="connsiteY30" fmla="*/ 75678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833" h="93527">
                  <a:moveTo>
                    <a:pt x="67540" y="4071"/>
                  </a:moveTo>
                  <a:cubicBezTo>
                    <a:pt x="67672" y="3805"/>
                    <a:pt x="68068" y="2078"/>
                    <a:pt x="68068" y="1945"/>
                  </a:cubicBezTo>
                  <a:cubicBezTo>
                    <a:pt x="68068" y="1281"/>
                    <a:pt x="67540" y="85"/>
                    <a:pt x="65957" y="85"/>
                  </a:cubicBezTo>
                  <a:cubicBezTo>
                    <a:pt x="63317" y="85"/>
                    <a:pt x="52363" y="1148"/>
                    <a:pt x="49064" y="1414"/>
                  </a:cubicBezTo>
                  <a:cubicBezTo>
                    <a:pt x="48008" y="1546"/>
                    <a:pt x="46161" y="1679"/>
                    <a:pt x="46161" y="4469"/>
                  </a:cubicBezTo>
                  <a:cubicBezTo>
                    <a:pt x="46161" y="6329"/>
                    <a:pt x="48008" y="6329"/>
                    <a:pt x="49592" y="6329"/>
                  </a:cubicBezTo>
                  <a:cubicBezTo>
                    <a:pt x="55927" y="6329"/>
                    <a:pt x="55927" y="7259"/>
                    <a:pt x="55927" y="8322"/>
                  </a:cubicBezTo>
                  <a:cubicBezTo>
                    <a:pt x="55927" y="9252"/>
                    <a:pt x="55663" y="10049"/>
                    <a:pt x="55399" y="11245"/>
                  </a:cubicBezTo>
                  <a:lnTo>
                    <a:pt x="47876" y="41535"/>
                  </a:lnTo>
                  <a:cubicBezTo>
                    <a:pt x="45105" y="37151"/>
                    <a:pt x="40618" y="33697"/>
                    <a:pt x="34283" y="33697"/>
                  </a:cubicBezTo>
                  <a:cubicBezTo>
                    <a:pt x="17391" y="33697"/>
                    <a:pt x="235" y="52429"/>
                    <a:pt x="235" y="71559"/>
                  </a:cubicBezTo>
                  <a:cubicBezTo>
                    <a:pt x="235" y="84446"/>
                    <a:pt x="8813" y="93613"/>
                    <a:pt x="20162" y="93613"/>
                  </a:cubicBezTo>
                  <a:cubicBezTo>
                    <a:pt x="27289" y="93613"/>
                    <a:pt x="33623" y="89494"/>
                    <a:pt x="38902" y="84313"/>
                  </a:cubicBezTo>
                  <a:cubicBezTo>
                    <a:pt x="41410" y="92284"/>
                    <a:pt x="49064" y="93613"/>
                    <a:pt x="52495" y="93613"/>
                  </a:cubicBezTo>
                  <a:cubicBezTo>
                    <a:pt x="57246" y="93613"/>
                    <a:pt x="60546" y="90690"/>
                    <a:pt x="62921" y="86572"/>
                  </a:cubicBezTo>
                  <a:cubicBezTo>
                    <a:pt x="65825" y="81390"/>
                    <a:pt x="67540" y="73818"/>
                    <a:pt x="67540" y="73286"/>
                  </a:cubicBezTo>
                  <a:cubicBezTo>
                    <a:pt x="67540" y="71559"/>
                    <a:pt x="65825" y="71559"/>
                    <a:pt x="65429" y="71559"/>
                  </a:cubicBezTo>
                  <a:cubicBezTo>
                    <a:pt x="63581" y="71559"/>
                    <a:pt x="63449" y="72091"/>
                    <a:pt x="62525" y="75678"/>
                  </a:cubicBezTo>
                  <a:cubicBezTo>
                    <a:pt x="60942" y="82055"/>
                    <a:pt x="58434" y="89893"/>
                    <a:pt x="52891" y="89893"/>
                  </a:cubicBezTo>
                  <a:cubicBezTo>
                    <a:pt x="49460" y="89893"/>
                    <a:pt x="48536" y="86970"/>
                    <a:pt x="48536" y="83383"/>
                  </a:cubicBezTo>
                  <a:cubicBezTo>
                    <a:pt x="48536" y="80859"/>
                    <a:pt x="48800" y="79663"/>
                    <a:pt x="49196" y="77936"/>
                  </a:cubicBezTo>
                  <a:lnTo>
                    <a:pt x="67540" y="4071"/>
                  </a:lnTo>
                  <a:close/>
                  <a:moveTo>
                    <a:pt x="39430" y="75678"/>
                  </a:moveTo>
                  <a:cubicBezTo>
                    <a:pt x="38506" y="79398"/>
                    <a:pt x="35603" y="82055"/>
                    <a:pt x="32700" y="84579"/>
                  </a:cubicBezTo>
                  <a:cubicBezTo>
                    <a:pt x="31512" y="85642"/>
                    <a:pt x="26233" y="89893"/>
                    <a:pt x="20558" y="89893"/>
                  </a:cubicBezTo>
                  <a:cubicBezTo>
                    <a:pt x="15675" y="89893"/>
                    <a:pt x="10924" y="86439"/>
                    <a:pt x="10924" y="77006"/>
                  </a:cubicBezTo>
                  <a:cubicBezTo>
                    <a:pt x="10924" y="69965"/>
                    <a:pt x="14751" y="55351"/>
                    <a:pt x="17787" y="50037"/>
                  </a:cubicBezTo>
                  <a:cubicBezTo>
                    <a:pt x="23858" y="39409"/>
                    <a:pt x="30588" y="37416"/>
                    <a:pt x="34283" y="37416"/>
                  </a:cubicBezTo>
                  <a:cubicBezTo>
                    <a:pt x="43521" y="37416"/>
                    <a:pt x="46029" y="47513"/>
                    <a:pt x="46029" y="48975"/>
                  </a:cubicBezTo>
                  <a:cubicBezTo>
                    <a:pt x="46029" y="49506"/>
                    <a:pt x="45765" y="50436"/>
                    <a:pt x="45633" y="50834"/>
                  </a:cubicBezTo>
                  <a:lnTo>
                    <a:pt x="39430" y="75678"/>
                  </a:lnTo>
                  <a:close/>
                </a:path>
              </a:pathLst>
            </a:custGeom>
            <a:solidFill>
              <a:srgbClr val="FF0000"/>
            </a:solidFill>
            <a:ln w="18924" cap="flat">
              <a:noFill/>
              <a:prstDash val="solid"/>
              <a:miter/>
            </a:ln>
          </p:spPr>
          <p:txBody>
            <a:bodyPr rtlCol="0" anchor="ctr"/>
            <a:lstStyle/>
            <a:p>
              <a:endParaRPr lang="en-CN"/>
            </a:p>
          </p:txBody>
        </p:sp>
        <p:sp>
          <p:nvSpPr>
            <p:cNvPr id="171" name="Freeform 170">
              <a:extLst>
                <a:ext uri="{FF2B5EF4-FFF2-40B4-BE49-F238E27FC236}">
                  <a16:creationId xmlns:a16="http://schemas.microsoft.com/office/drawing/2014/main" id="{25D9023C-22F9-8C78-BFC7-64CC6330F0AC}"/>
                </a:ext>
              </a:extLst>
            </p:cNvPr>
            <p:cNvSpPr/>
            <p:nvPr>
              <p:custDataLst>
                <p:tags r:id="rId19"/>
              </p:custDataLst>
            </p:nvPr>
          </p:nvSpPr>
          <p:spPr>
            <a:xfrm>
              <a:off x="7073732" y="4027793"/>
              <a:ext cx="106708" cy="87302"/>
            </a:xfrm>
            <a:custGeom>
              <a:avLst/>
              <a:gdLst>
                <a:gd name="connsiteX0" fmla="*/ 94128 w 106708"/>
                <a:gd name="connsiteY0" fmla="*/ 9762 h 87302"/>
                <a:gd name="connsiteX1" fmla="*/ 83947 w 106708"/>
                <a:gd name="connsiteY1" fmla="*/ 22857 h 87302"/>
                <a:gd name="connsiteX2" fmla="*/ 93374 w 106708"/>
                <a:gd name="connsiteY2" fmla="*/ 31587 h 87302"/>
                <a:gd name="connsiteX3" fmla="*/ 106948 w 106708"/>
                <a:gd name="connsiteY3" fmla="*/ 16784 h 87302"/>
                <a:gd name="connsiteX4" fmla="*/ 85455 w 106708"/>
                <a:gd name="connsiteY4" fmla="*/ 83 h 87302"/>
                <a:gd name="connsiteX5" fmla="*/ 65283 w 106708"/>
                <a:gd name="connsiteY5" fmla="*/ 11660 h 87302"/>
                <a:gd name="connsiteX6" fmla="*/ 39265 w 106708"/>
                <a:gd name="connsiteY6" fmla="*/ 83 h 87302"/>
                <a:gd name="connsiteX7" fmla="*/ 2690 w 106708"/>
                <a:gd name="connsiteY7" fmla="*/ 29690 h 87302"/>
                <a:gd name="connsiteX8" fmla="*/ 7215 w 106708"/>
                <a:gd name="connsiteY8" fmla="*/ 32347 h 87302"/>
                <a:gd name="connsiteX9" fmla="*/ 11551 w 106708"/>
                <a:gd name="connsiteY9" fmla="*/ 29879 h 87302"/>
                <a:gd name="connsiteX10" fmla="*/ 38323 w 106708"/>
                <a:gd name="connsiteY10" fmla="*/ 6915 h 87302"/>
                <a:gd name="connsiteX11" fmla="*/ 48880 w 106708"/>
                <a:gd name="connsiteY11" fmla="*/ 16404 h 87302"/>
                <a:gd name="connsiteX12" fmla="*/ 44544 w 106708"/>
                <a:gd name="connsiteY12" fmla="*/ 37281 h 87302"/>
                <a:gd name="connsiteX13" fmla="*/ 38134 w 106708"/>
                <a:gd name="connsiteY13" fmla="*/ 63282 h 87302"/>
                <a:gd name="connsiteX14" fmla="*/ 22109 w 106708"/>
                <a:gd name="connsiteY14" fmla="*/ 80553 h 87302"/>
                <a:gd name="connsiteX15" fmla="*/ 13059 w 106708"/>
                <a:gd name="connsiteY15" fmla="*/ 77706 h 87302"/>
                <a:gd name="connsiteX16" fmla="*/ 23240 w 106708"/>
                <a:gd name="connsiteY16" fmla="*/ 64611 h 87302"/>
                <a:gd name="connsiteX17" fmla="*/ 13813 w 106708"/>
                <a:gd name="connsiteY17" fmla="*/ 55880 h 87302"/>
                <a:gd name="connsiteX18" fmla="*/ 239 w 106708"/>
                <a:gd name="connsiteY18" fmla="*/ 70684 h 87302"/>
                <a:gd name="connsiteX19" fmla="*/ 21732 w 106708"/>
                <a:gd name="connsiteY19" fmla="*/ 87385 h 87302"/>
                <a:gd name="connsiteX20" fmla="*/ 41905 w 106708"/>
                <a:gd name="connsiteY20" fmla="*/ 75808 h 87302"/>
                <a:gd name="connsiteX21" fmla="*/ 67922 w 106708"/>
                <a:gd name="connsiteY21" fmla="*/ 87385 h 87302"/>
                <a:gd name="connsiteX22" fmla="*/ 104497 w 106708"/>
                <a:gd name="connsiteY22" fmla="*/ 57778 h 87302"/>
                <a:gd name="connsiteX23" fmla="*/ 99972 w 106708"/>
                <a:gd name="connsiteY23" fmla="*/ 55121 h 87302"/>
                <a:gd name="connsiteX24" fmla="*/ 95636 w 106708"/>
                <a:gd name="connsiteY24" fmla="*/ 57588 h 87302"/>
                <a:gd name="connsiteX25" fmla="*/ 68865 w 106708"/>
                <a:gd name="connsiteY25" fmla="*/ 80553 h 87302"/>
                <a:gd name="connsiteX26" fmla="*/ 58307 w 106708"/>
                <a:gd name="connsiteY26" fmla="*/ 71063 h 87302"/>
                <a:gd name="connsiteX27" fmla="*/ 62455 w 106708"/>
                <a:gd name="connsiteY27" fmla="*/ 49997 h 87302"/>
                <a:gd name="connsiteX28" fmla="*/ 69053 w 106708"/>
                <a:gd name="connsiteY28" fmla="*/ 24186 h 87302"/>
                <a:gd name="connsiteX29" fmla="*/ 85078 w 106708"/>
                <a:gd name="connsiteY29" fmla="*/ 6915 h 87302"/>
                <a:gd name="connsiteX30" fmla="*/ 94128 w 106708"/>
                <a:gd name="connsiteY30" fmla="*/ 9762 h 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708" h="87302">
                  <a:moveTo>
                    <a:pt x="94128" y="9762"/>
                  </a:moveTo>
                  <a:cubicBezTo>
                    <a:pt x="87341" y="11660"/>
                    <a:pt x="83947" y="18112"/>
                    <a:pt x="83947" y="22857"/>
                  </a:cubicBezTo>
                  <a:cubicBezTo>
                    <a:pt x="83947" y="27033"/>
                    <a:pt x="87152" y="31587"/>
                    <a:pt x="93374" y="31587"/>
                  </a:cubicBezTo>
                  <a:cubicBezTo>
                    <a:pt x="99972" y="31587"/>
                    <a:pt x="106948" y="26084"/>
                    <a:pt x="106948" y="16784"/>
                  </a:cubicBezTo>
                  <a:cubicBezTo>
                    <a:pt x="106948" y="6725"/>
                    <a:pt x="96956" y="83"/>
                    <a:pt x="85455" y="83"/>
                  </a:cubicBezTo>
                  <a:cubicBezTo>
                    <a:pt x="74709" y="83"/>
                    <a:pt x="67733" y="8243"/>
                    <a:pt x="65283" y="11660"/>
                  </a:cubicBezTo>
                  <a:cubicBezTo>
                    <a:pt x="60569" y="3689"/>
                    <a:pt x="50011" y="83"/>
                    <a:pt x="39265" y="83"/>
                  </a:cubicBezTo>
                  <a:cubicBezTo>
                    <a:pt x="15510" y="83"/>
                    <a:pt x="2690" y="23427"/>
                    <a:pt x="2690" y="29690"/>
                  </a:cubicBezTo>
                  <a:cubicBezTo>
                    <a:pt x="2690" y="32347"/>
                    <a:pt x="5518" y="32347"/>
                    <a:pt x="7215" y="32347"/>
                  </a:cubicBezTo>
                  <a:cubicBezTo>
                    <a:pt x="9477" y="32347"/>
                    <a:pt x="10797" y="32347"/>
                    <a:pt x="11551" y="29879"/>
                  </a:cubicBezTo>
                  <a:cubicBezTo>
                    <a:pt x="17018" y="12609"/>
                    <a:pt x="30593" y="6915"/>
                    <a:pt x="38323" y="6915"/>
                  </a:cubicBezTo>
                  <a:cubicBezTo>
                    <a:pt x="45487" y="6915"/>
                    <a:pt x="48880" y="10331"/>
                    <a:pt x="48880" y="16404"/>
                  </a:cubicBezTo>
                  <a:cubicBezTo>
                    <a:pt x="48880" y="20010"/>
                    <a:pt x="46241" y="30449"/>
                    <a:pt x="44544" y="37281"/>
                  </a:cubicBezTo>
                  <a:lnTo>
                    <a:pt x="38134" y="63282"/>
                  </a:lnTo>
                  <a:cubicBezTo>
                    <a:pt x="35306" y="74859"/>
                    <a:pt x="28519" y="80553"/>
                    <a:pt x="22109" y="80553"/>
                  </a:cubicBezTo>
                  <a:cubicBezTo>
                    <a:pt x="21166" y="80553"/>
                    <a:pt x="16830" y="80553"/>
                    <a:pt x="13059" y="77706"/>
                  </a:cubicBezTo>
                  <a:cubicBezTo>
                    <a:pt x="19846" y="75808"/>
                    <a:pt x="23240" y="69355"/>
                    <a:pt x="23240" y="64611"/>
                  </a:cubicBezTo>
                  <a:cubicBezTo>
                    <a:pt x="23240" y="60435"/>
                    <a:pt x="20035" y="55880"/>
                    <a:pt x="13813" y="55880"/>
                  </a:cubicBezTo>
                  <a:cubicBezTo>
                    <a:pt x="7215" y="55880"/>
                    <a:pt x="239" y="61384"/>
                    <a:pt x="239" y="70684"/>
                  </a:cubicBezTo>
                  <a:cubicBezTo>
                    <a:pt x="239" y="80743"/>
                    <a:pt x="10231" y="87385"/>
                    <a:pt x="21732" y="87385"/>
                  </a:cubicBezTo>
                  <a:cubicBezTo>
                    <a:pt x="32478" y="87385"/>
                    <a:pt x="39454" y="79224"/>
                    <a:pt x="41905" y="75808"/>
                  </a:cubicBezTo>
                  <a:cubicBezTo>
                    <a:pt x="46618" y="83779"/>
                    <a:pt x="57176" y="87385"/>
                    <a:pt x="67922" y="87385"/>
                  </a:cubicBezTo>
                  <a:cubicBezTo>
                    <a:pt x="91677" y="87385"/>
                    <a:pt x="104497" y="64041"/>
                    <a:pt x="104497" y="57778"/>
                  </a:cubicBezTo>
                  <a:cubicBezTo>
                    <a:pt x="104497" y="55121"/>
                    <a:pt x="101669" y="55121"/>
                    <a:pt x="99972" y="55121"/>
                  </a:cubicBezTo>
                  <a:cubicBezTo>
                    <a:pt x="97710" y="55121"/>
                    <a:pt x="96390" y="55121"/>
                    <a:pt x="95636" y="57588"/>
                  </a:cubicBezTo>
                  <a:cubicBezTo>
                    <a:pt x="90169" y="74859"/>
                    <a:pt x="76594" y="80553"/>
                    <a:pt x="68865" y="80553"/>
                  </a:cubicBezTo>
                  <a:cubicBezTo>
                    <a:pt x="61700" y="80553"/>
                    <a:pt x="58307" y="77137"/>
                    <a:pt x="58307" y="71063"/>
                  </a:cubicBezTo>
                  <a:cubicBezTo>
                    <a:pt x="58307" y="67078"/>
                    <a:pt x="60758" y="57019"/>
                    <a:pt x="62455" y="49997"/>
                  </a:cubicBezTo>
                  <a:cubicBezTo>
                    <a:pt x="63774" y="45062"/>
                    <a:pt x="68111" y="27222"/>
                    <a:pt x="69053" y="24186"/>
                  </a:cubicBezTo>
                  <a:cubicBezTo>
                    <a:pt x="71881" y="12798"/>
                    <a:pt x="78480" y="6915"/>
                    <a:pt x="85078" y="6915"/>
                  </a:cubicBezTo>
                  <a:cubicBezTo>
                    <a:pt x="86021" y="6915"/>
                    <a:pt x="90357" y="6915"/>
                    <a:pt x="94128" y="9762"/>
                  </a:cubicBezTo>
                  <a:close/>
                </a:path>
              </a:pathLst>
            </a:custGeom>
            <a:solidFill>
              <a:srgbClr val="FF0000"/>
            </a:solidFill>
            <a:ln w="18924" cap="flat">
              <a:noFill/>
              <a:prstDash val="solid"/>
              <a:miter/>
            </a:ln>
          </p:spPr>
          <p:txBody>
            <a:bodyPr rtlCol="0" anchor="ctr"/>
            <a:lstStyle/>
            <a:p>
              <a:endParaRPr lang="en-CN"/>
            </a:p>
          </p:txBody>
        </p:sp>
        <p:sp>
          <p:nvSpPr>
            <p:cNvPr id="172" name="Freeform 171">
              <a:extLst>
                <a:ext uri="{FF2B5EF4-FFF2-40B4-BE49-F238E27FC236}">
                  <a16:creationId xmlns:a16="http://schemas.microsoft.com/office/drawing/2014/main" id="{19CF8800-482E-520B-6BA3-A60C9389EBBB}"/>
                </a:ext>
              </a:extLst>
            </p:cNvPr>
            <p:cNvSpPr/>
            <p:nvPr>
              <p:custDataLst>
                <p:tags r:id="rId20"/>
              </p:custDataLst>
            </p:nvPr>
          </p:nvSpPr>
          <p:spPr>
            <a:xfrm>
              <a:off x="7197017" y="3947134"/>
              <a:ext cx="39987" cy="89409"/>
            </a:xfrm>
            <a:custGeom>
              <a:avLst/>
              <a:gdLst>
                <a:gd name="connsiteX0" fmla="*/ 36802 w 39987"/>
                <a:gd name="connsiteY0" fmla="*/ 5127 h 89409"/>
                <a:gd name="connsiteX1" fmla="*/ 31523 w 39987"/>
                <a:gd name="connsiteY1" fmla="*/ 78 h 89409"/>
                <a:gd name="connsiteX2" fmla="*/ 24133 w 39987"/>
                <a:gd name="connsiteY2" fmla="*/ 7385 h 89409"/>
                <a:gd name="connsiteX3" fmla="*/ 29412 w 39987"/>
                <a:gd name="connsiteY3" fmla="*/ 12434 h 89409"/>
                <a:gd name="connsiteX4" fmla="*/ 36802 w 39987"/>
                <a:gd name="connsiteY4" fmla="*/ 5127 h 89409"/>
                <a:gd name="connsiteX5" fmla="*/ 9880 w 39987"/>
                <a:gd name="connsiteY5" fmla="*/ 72616 h 89409"/>
                <a:gd name="connsiteX6" fmla="*/ 8692 w 39987"/>
                <a:gd name="connsiteY6" fmla="*/ 78195 h 89409"/>
                <a:gd name="connsiteX7" fmla="*/ 21229 w 39987"/>
                <a:gd name="connsiteY7" fmla="*/ 89488 h 89409"/>
                <a:gd name="connsiteX8" fmla="*/ 40233 w 39987"/>
                <a:gd name="connsiteY8" fmla="*/ 69161 h 89409"/>
                <a:gd name="connsiteX9" fmla="*/ 38122 w 39987"/>
                <a:gd name="connsiteY9" fmla="*/ 67434 h 89409"/>
                <a:gd name="connsiteX10" fmla="*/ 35614 w 39987"/>
                <a:gd name="connsiteY10" fmla="*/ 69693 h 89409"/>
                <a:gd name="connsiteX11" fmla="*/ 21625 w 39987"/>
                <a:gd name="connsiteY11" fmla="*/ 85768 h 89409"/>
                <a:gd name="connsiteX12" fmla="*/ 18326 w 39987"/>
                <a:gd name="connsiteY12" fmla="*/ 81118 h 89409"/>
                <a:gd name="connsiteX13" fmla="*/ 20437 w 39987"/>
                <a:gd name="connsiteY13" fmla="*/ 72616 h 89409"/>
                <a:gd name="connsiteX14" fmla="*/ 24661 w 39987"/>
                <a:gd name="connsiteY14" fmla="*/ 61987 h 89409"/>
                <a:gd name="connsiteX15" fmla="*/ 31127 w 39987"/>
                <a:gd name="connsiteY15" fmla="*/ 45115 h 89409"/>
                <a:gd name="connsiteX16" fmla="*/ 31919 w 39987"/>
                <a:gd name="connsiteY16" fmla="*/ 40864 h 89409"/>
                <a:gd name="connsiteX17" fmla="*/ 19382 w 39987"/>
                <a:gd name="connsiteY17" fmla="*/ 29572 h 89409"/>
                <a:gd name="connsiteX18" fmla="*/ 246 w 39987"/>
                <a:gd name="connsiteY18" fmla="*/ 49898 h 89409"/>
                <a:gd name="connsiteX19" fmla="*/ 2489 w 39987"/>
                <a:gd name="connsiteY19" fmla="*/ 51625 h 89409"/>
                <a:gd name="connsiteX20" fmla="*/ 4865 w 39987"/>
                <a:gd name="connsiteY20" fmla="*/ 49499 h 89409"/>
                <a:gd name="connsiteX21" fmla="*/ 18986 w 39987"/>
                <a:gd name="connsiteY21" fmla="*/ 33291 h 89409"/>
                <a:gd name="connsiteX22" fmla="*/ 22285 w 39987"/>
                <a:gd name="connsiteY22" fmla="*/ 37941 h 89409"/>
                <a:gd name="connsiteX23" fmla="*/ 18194 w 39987"/>
                <a:gd name="connsiteY23" fmla="*/ 51226 h 89409"/>
                <a:gd name="connsiteX24" fmla="*/ 9880 w 39987"/>
                <a:gd name="connsiteY24" fmla="*/ 72616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87" h="89409">
                  <a:moveTo>
                    <a:pt x="36802" y="5127"/>
                  </a:moveTo>
                  <a:cubicBezTo>
                    <a:pt x="36802" y="3001"/>
                    <a:pt x="35218" y="78"/>
                    <a:pt x="31523" y="78"/>
                  </a:cubicBezTo>
                  <a:cubicBezTo>
                    <a:pt x="27960" y="78"/>
                    <a:pt x="24133" y="3533"/>
                    <a:pt x="24133" y="7385"/>
                  </a:cubicBezTo>
                  <a:cubicBezTo>
                    <a:pt x="24133" y="9644"/>
                    <a:pt x="25848" y="12434"/>
                    <a:pt x="29412" y="12434"/>
                  </a:cubicBezTo>
                  <a:cubicBezTo>
                    <a:pt x="33239" y="12434"/>
                    <a:pt x="36802" y="8714"/>
                    <a:pt x="36802" y="5127"/>
                  </a:cubicBezTo>
                  <a:close/>
                  <a:moveTo>
                    <a:pt x="9880" y="72616"/>
                  </a:moveTo>
                  <a:cubicBezTo>
                    <a:pt x="9352" y="74343"/>
                    <a:pt x="8692" y="75937"/>
                    <a:pt x="8692" y="78195"/>
                  </a:cubicBezTo>
                  <a:cubicBezTo>
                    <a:pt x="8692" y="84439"/>
                    <a:pt x="13971" y="89488"/>
                    <a:pt x="21229" y="89488"/>
                  </a:cubicBezTo>
                  <a:cubicBezTo>
                    <a:pt x="34427" y="89488"/>
                    <a:pt x="40233" y="71154"/>
                    <a:pt x="40233" y="69161"/>
                  </a:cubicBezTo>
                  <a:cubicBezTo>
                    <a:pt x="40233" y="67434"/>
                    <a:pt x="38518" y="67434"/>
                    <a:pt x="38122" y="67434"/>
                  </a:cubicBezTo>
                  <a:cubicBezTo>
                    <a:pt x="36274" y="67434"/>
                    <a:pt x="36142" y="68231"/>
                    <a:pt x="35614" y="69693"/>
                  </a:cubicBezTo>
                  <a:cubicBezTo>
                    <a:pt x="32579" y="80321"/>
                    <a:pt x="26772" y="85768"/>
                    <a:pt x="21625" y="85768"/>
                  </a:cubicBezTo>
                  <a:cubicBezTo>
                    <a:pt x="18986" y="85768"/>
                    <a:pt x="18326" y="84041"/>
                    <a:pt x="18326" y="81118"/>
                  </a:cubicBezTo>
                  <a:cubicBezTo>
                    <a:pt x="18326" y="78063"/>
                    <a:pt x="19250" y="75538"/>
                    <a:pt x="20437" y="72616"/>
                  </a:cubicBezTo>
                  <a:cubicBezTo>
                    <a:pt x="21757" y="69029"/>
                    <a:pt x="23209" y="65442"/>
                    <a:pt x="24661" y="61987"/>
                  </a:cubicBezTo>
                  <a:cubicBezTo>
                    <a:pt x="25848" y="58799"/>
                    <a:pt x="30599" y="46709"/>
                    <a:pt x="31127" y="45115"/>
                  </a:cubicBezTo>
                  <a:cubicBezTo>
                    <a:pt x="31523" y="43787"/>
                    <a:pt x="31919" y="42193"/>
                    <a:pt x="31919" y="40864"/>
                  </a:cubicBezTo>
                  <a:cubicBezTo>
                    <a:pt x="31919" y="34620"/>
                    <a:pt x="26640" y="29572"/>
                    <a:pt x="19382" y="29572"/>
                  </a:cubicBezTo>
                  <a:cubicBezTo>
                    <a:pt x="6316" y="29572"/>
                    <a:pt x="246" y="47639"/>
                    <a:pt x="246" y="49898"/>
                  </a:cubicBezTo>
                  <a:cubicBezTo>
                    <a:pt x="246" y="51625"/>
                    <a:pt x="2093" y="51625"/>
                    <a:pt x="2489" y="51625"/>
                  </a:cubicBezTo>
                  <a:cubicBezTo>
                    <a:pt x="4337" y="51625"/>
                    <a:pt x="4469" y="50961"/>
                    <a:pt x="4865" y="49499"/>
                  </a:cubicBezTo>
                  <a:cubicBezTo>
                    <a:pt x="8296" y="38074"/>
                    <a:pt x="14103" y="33291"/>
                    <a:pt x="18986" y="33291"/>
                  </a:cubicBezTo>
                  <a:cubicBezTo>
                    <a:pt x="21097" y="33291"/>
                    <a:pt x="22285" y="34354"/>
                    <a:pt x="22285" y="37941"/>
                  </a:cubicBezTo>
                  <a:cubicBezTo>
                    <a:pt x="22285" y="40997"/>
                    <a:pt x="21493" y="42990"/>
                    <a:pt x="18194" y="51226"/>
                  </a:cubicBezTo>
                  <a:lnTo>
                    <a:pt x="9880" y="72616"/>
                  </a:lnTo>
                  <a:close/>
                </a:path>
              </a:pathLst>
            </a:custGeom>
            <a:solidFill>
              <a:srgbClr val="FF0000"/>
            </a:solidFill>
            <a:ln w="18924" cap="flat">
              <a:noFill/>
              <a:prstDash val="solid"/>
              <a:miter/>
            </a:ln>
          </p:spPr>
          <p:txBody>
            <a:bodyPr rtlCol="0" anchor="ctr"/>
            <a:lstStyle/>
            <a:p>
              <a:endParaRPr lang="en-CN"/>
            </a:p>
          </p:txBody>
        </p:sp>
        <p:sp>
          <p:nvSpPr>
            <p:cNvPr id="173" name="Freeform 172">
              <a:extLst>
                <a:ext uri="{FF2B5EF4-FFF2-40B4-BE49-F238E27FC236}">
                  <a16:creationId xmlns:a16="http://schemas.microsoft.com/office/drawing/2014/main" id="{41B9A59E-0C9D-1381-16EE-8810B107EE33}"/>
                </a:ext>
              </a:extLst>
            </p:cNvPr>
            <p:cNvSpPr/>
            <p:nvPr>
              <p:custDataLst>
                <p:tags r:id="rId21"/>
              </p:custDataLst>
            </p:nvPr>
          </p:nvSpPr>
          <p:spPr>
            <a:xfrm>
              <a:off x="7198865" y="4068297"/>
              <a:ext cx="67833" cy="93527"/>
            </a:xfrm>
            <a:custGeom>
              <a:avLst/>
              <a:gdLst>
                <a:gd name="connsiteX0" fmla="*/ 67551 w 67833"/>
                <a:gd name="connsiteY0" fmla="*/ 4071 h 93527"/>
                <a:gd name="connsiteX1" fmla="*/ 68079 w 67833"/>
                <a:gd name="connsiteY1" fmla="*/ 1945 h 93527"/>
                <a:gd name="connsiteX2" fmla="*/ 65968 w 67833"/>
                <a:gd name="connsiteY2" fmla="*/ 85 h 93527"/>
                <a:gd name="connsiteX3" fmla="*/ 49075 w 67833"/>
                <a:gd name="connsiteY3" fmla="*/ 1414 h 93527"/>
                <a:gd name="connsiteX4" fmla="*/ 46172 w 67833"/>
                <a:gd name="connsiteY4" fmla="*/ 4469 h 93527"/>
                <a:gd name="connsiteX5" fmla="*/ 49603 w 67833"/>
                <a:gd name="connsiteY5" fmla="*/ 6329 h 93527"/>
                <a:gd name="connsiteX6" fmla="*/ 55938 w 67833"/>
                <a:gd name="connsiteY6" fmla="*/ 8322 h 93527"/>
                <a:gd name="connsiteX7" fmla="*/ 55410 w 67833"/>
                <a:gd name="connsiteY7" fmla="*/ 11245 h 93527"/>
                <a:gd name="connsiteX8" fmla="*/ 47888 w 67833"/>
                <a:gd name="connsiteY8" fmla="*/ 41535 h 93527"/>
                <a:gd name="connsiteX9" fmla="*/ 34295 w 67833"/>
                <a:gd name="connsiteY9" fmla="*/ 33697 h 93527"/>
                <a:gd name="connsiteX10" fmla="*/ 246 w 67833"/>
                <a:gd name="connsiteY10" fmla="*/ 71559 h 93527"/>
                <a:gd name="connsiteX11" fmla="*/ 20174 w 67833"/>
                <a:gd name="connsiteY11" fmla="*/ 93613 h 93527"/>
                <a:gd name="connsiteX12" fmla="*/ 38914 w 67833"/>
                <a:gd name="connsiteY12" fmla="*/ 84313 h 93527"/>
                <a:gd name="connsiteX13" fmla="*/ 52507 w 67833"/>
                <a:gd name="connsiteY13" fmla="*/ 93613 h 93527"/>
                <a:gd name="connsiteX14" fmla="*/ 62932 w 67833"/>
                <a:gd name="connsiteY14" fmla="*/ 86572 h 93527"/>
                <a:gd name="connsiteX15" fmla="*/ 67551 w 67833"/>
                <a:gd name="connsiteY15" fmla="*/ 73286 h 93527"/>
                <a:gd name="connsiteX16" fmla="*/ 65440 w 67833"/>
                <a:gd name="connsiteY16" fmla="*/ 71559 h 93527"/>
                <a:gd name="connsiteX17" fmla="*/ 62537 w 67833"/>
                <a:gd name="connsiteY17" fmla="*/ 75678 h 93527"/>
                <a:gd name="connsiteX18" fmla="*/ 52903 w 67833"/>
                <a:gd name="connsiteY18" fmla="*/ 89893 h 93527"/>
                <a:gd name="connsiteX19" fmla="*/ 48548 w 67833"/>
                <a:gd name="connsiteY19" fmla="*/ 83383 h 93527"/>
                <a:gd name="connsiteX20" fmla="*/ 49207 w 67833"/>
                <a:gd name="connsiteY20" fmla="*/ 77936 h 93527"/>
                <a:gd name="connsiteX21" fmla="*/ 67551 w 67833"/>
                <a:gd name="connsiteY21" fmla="*/ 4071 h 93527"/>
                <a:gd name="connsiteX22" fmla="*/ 39441 w 67833"/>
                <a:gd name="connsiteY22" fmla="*/ 75678 h 93527"/>
                <a:gd name="connsiteX23" fmla="*/ 32711 w 67833"/>
                <a:gd name="connsiteY23" fmla="*/ 84579 h 93527"/>
                <a:gd name="connsiteX24" fmla="*/ 20569 w 67833"/>
                <a:gd name="connsiteY24" fmla="*/ 89893 h 93527"/>
                <a:gd name="connsiteX25" fmla="*/ 10935 w 67833"/>
                <a:gd name="connsiteY25" fmla="*/ 77006 h 93527"/>
                <a:gd name="connsiteX26" fmla="*/ 17798 w 67833"/>
                <a:gd name="connsiteY26" fmla="*/ 50037 h 93527"/>
                <a:gd name="connsiteX27" fmla="*/ 34295 w 67833"/>
                <a:gd name="connsiteY27" fmla="*/ 37416 h 93527"/>
                <a:gd name="connsiteX28" fmla="*/ 46040 w 67833"/>
                <a:gd name="connsiteY28" fmla="*/ 48975 h 93527"/>
                <a:gd name="connsiteX29" fmla="*/ 45644 w 67833"/>
                <a:gd name="connsiteY29" fmla="*/ 50834 h 93527"/>
                <a:gd name="connsiteX30" fmla="*/ 39441 w 67833"/>
                <a:gd name="connsiteY30" fmla="*/ 75678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833" h="93527">
                  <a:moveTo>
                    <a:pt x="67551" y="4071"/>
                  </a:moveTo>
                  <a:cubicBezTo>
                    <a:pt x="67683" y="3805"/>
                    <a:pt x="68079" y="2078"/>
                    <a:pt x="68079" y="1945"/>
                  </a:cubicBezTo>
                  <a:cubicBezTo>
                    <a:pt x="68079" y="1281"/>
                    <a:pt x="67551" y="85"/>
                    <a:pt x="65968" y="85"/>
                  </a:cubicBezTo>
                  <a:cubicBezTo>
                    <a:pt x="63328" y="85"/>
                    <a:pt x="52375" y="1148"/>
                    <a:pt x="49075" y="1414"/>
                  </a:cubicBezTo>
                  <a:cubicBezTo>
                    <a:pt x="48020" y="1546"/>
                    <a:pt x="46172" y="1679"/>
                    <a:pt x="46172" y="4469"/>
                  </a:cubicBezTo>
                  <a:cubicBezTo>
                    <a:pt x="46172" y="6329"/>
                    <a:pt x="48020" y="6329"/>
                    <a:pt x="49603" y="6329"/>
                  </a:cubicBezTo>
                  <a:cubicBezTo>
                    <a:pt x="55938" y="6329"/>
                    <a:pt x="55938" y="7259"/>
                    <a:pt x="55938" y="8322"/>
                  </a:cubicBezTo>
                  <a:cubicBezTo>
                    <a:pt x="55938" y="9252"/>
                    <a:pt x="55674" y="10049"/>
                    <a:pt x="55410" y="11245"/>
                  </a:cubicBezTo>
                  <a:lnTo>
                    <a:pt x="47888" y="41535"/>
                  </a:lnTo>
                  <a:cubicBezTo>
                    <a:pt x="45116" y="37151"/>
                    <a:pt x="40629" y="33697"/>
                    <a:pt x="34295" y="33697"/>
                  </a:cubicBezTo>
                  <a:cubicBezTo>
                    <a:pt x="17402" y="33697"/>
                    <a:pt x="246" y="52429"/>
                    <a:pt x="246" y="71559"/>
                  </a:cubicBezTo>
                  <a:cubicBezTo>
                    <a:pt x="246" y="84446"/>
                    <a:pt x="8824" y="93613"/>
                    <a:pt x="20174" y="93613"/>
                  </a:cubicBezTo>
                  <a:cubicBezTo>
                    <a:pt x="27300" y="93613"/>
                    <a:pt x="33635" y="89494"/>
                    <a:pt x="38914" y="84313"/>
                  </a:cubicBezTo>
                  <a:cubicBezTo>
                    <a:pt x="41421" y="92284"/>
                    <a:pt x="49075" y="93613"/>
                    <a:pt x="52507" y="93613"/>
                  </a:cubicBezTo>
                  <a:cubicBezTo>
                    <a:pt x="57258" y="93613"/>
                    <a:pt x="60557" y="90690"/>
                    <a:pt x="62932" y="86572"/>
                  </a:cubicBezTo>
                  <a:cubicBezTo>
                    <a:pt x="65836" y="81390"/>
                    <a:pt x="67551" y="73818"/>
                    <a:pt x="67551" y="73286"/>
                  </a:cubicBezTo>
                  <a:cubicBezTo>
                    <a:pt x="67551" y="71559"/>
                    <a:pt x="65836" y="71559"/>
                    <a:pt x="65440" y="71559"/>
                  </a:cubicBezTo>
                  <a:cubicBezTo>
                    <a:pt x="63592" y="71559"/>
                    <a:pt x="63460" y="72091"/>
                    <a:pt x="62537" y="75678"/>
                  </a:cubicBezTo>
                  <a:cubicBezTo>
                    <a:pt x="60953" y="82055"/>
                    <a:pt x="58445" y="89893"/>
                    <a:pt x="52903" y="89893"/>
                  </a:cubicBezTo>
                  <a:cubicBezTo>
                    <a:pt x="49471" y="89893"/>
                    <a:pt x="48548" y="86970"/>
                    <a:pt x="48548" y="83383"/>
                  </a:cubicBezTo>
                  <a:cubicBezTo>
                    <a:pt x="48548" y="80859"/>
                    <a:pt x="48811" y="79663"/>
                    <a:pt x="49207" y="77936"/>
                  </a:cubicBezTo>
                  <a:lnTo>
                    <a:pt x="67551" y="4071"/>
                  </a:lnTo>
                  <a:close/>
                  <a:moveTo>
                    <a:pt x="39441" y="75678"/>
                  </a:moveTo>
                  <a:cubicBezTo>
                    <a:pt x="38518" y="79398"/>
                    <a:pt x="35614" y="82055"/>
                    <a:pt x="32711" y="84579"/>
                  </a:cubicBezTo>
                  <a:cubicBezTo>
                    <a:pt x="31523" y="85642"/>
                    <a:pt x="26244" y="89893"/>
                    <a:pt x="20569" y="89893"/>
                  </a:cubicBezTo>
                  <a:cubicBezTo>
                    <a:pt x="15686" y="89893"/>
                    <a:pt x="10935" y="86439"/>
                    <a:pt x="10935" y="77006"/>
                  </a:cubicBezTo>
                  <a:cubicBezTo>
                    <a:pt x="10935" y="69965"/>
                    <a:pt x="14763" y="55351"/>
                    <a:pt x="17798" y="50037"/>
                  </a:cubicBezTo>
                  <a:cubicBezTo>
                    <a:pt x="23869" y="39409"/>
                    <a:pt x="30599" y="37416"/>
                    <a:pt x="34295" y="37416"/>
                  </a:cubicBezTo>
                  <a:cubicBezTo>
                    <a:pt x="43533" y="37416"/>
                    <a:pt x="46040" y="47513"/>
                    <a:pt x="46040" y="48975"/>
                  </a:cubicBezTo>
                  <a:cubicBezTo>
                    <a:pt x="46040" y="49506"/>
                    <a:pt x="45776" y="50436"/>
                    <a:pt x="45644" y="50834"/>
                  </a:cubicBezTo>
                  <a:lnTo>
                    <a:pt x="39441" y="75678"/>
                  </a:lnTo>
                  <a:close/>
                </a:path>
              </a:pathLst>
            </a:custGeom>
            <a:solidFill>
              <a:srgbClr val="FF0000"/>
            </a:solidFill>
            <a:ln w="18924" cap="flat">
              <a:noFill/>
              <a:prstDash val="solid"/>
              <a:miter/>
            </a:ln>
          </p:spPr>
          <p:txBody>
            <a:bodyPr rtlCol="0" anchor="ctr"/>
            <a:lstStyle/>
            <a:p>
              <a:endParaRPr lang="en-CN"/>
            </a:p>
          </p:txBody>
        </p:sp>
        <p:sp>
          <p:nvSpPr>
            <p:cNvPr id="174" name="Freeform 173">
              <a:extLst>
                <a:ext uri="{FF2B5EF4-FFF2-40B4-BE49-F238E27FC236}">
                  <a16:creationId xmlns:a16="http://schemas.microsoft.com/office/drawing/2014/main" id="{98CF8250-931E-BB66-520D-83325EB9AE2D}"/>
                </a:ext>
              </a:extLst>
            </p:cNvPr>
            <p:cNvSpPr/>
            <p:nvPr>
              <p:custDataLst>
                <p:tags r:id="rId22"/>
              </p:custDataLst>
            </p:nvPr>
          </p:nvSpPr>
          <p:spPr>
            <a:xfrm>
              <a:off x="7284399" y="3945407"/>
              <a:ext cx="98583" cy="89807"/>
            </a:xfrm>
            <a:custGeom>
              <a:avLst/>
              <a:gdLst>
                <a:gd name="connsiteX0" fmla="*/ 58714 w 98583"/>
                <a:gd name="connsiteY0" fmla="*/ 9511 h 89807"/>
                <a:gd name="connsiteX1" fmla="*/ 62805 w 98583"/>
                <a:gd name="connsiteY1" fmla="*/ 4994 h 89807"/>
                <a:gd name="connsiteX2" fmla="*/ 70723 w 98583"/>
                <a:gd name="connsiteY2" fmla="*/ 4861 h 89807"/>
                <a:gd name="connsiteX3" fmla="*/ 85504 w 98583"/>
                <a:gd name="connsiteY3" fmla="*/ 5924 h 89807"/>
                <a:gd name="connsiteX4" fmla="*/ 91707 w 98583"/>
                <a:gd name="connsiteY4" fmla="*/ 16419 h 89807"/>
                <a:gd name="connsiteX5" fmla="*/ 90783 w 98583"/>
                <a:gd name="connsiteY5" fmla="*/ 27180 h 89807"/>
                <a:gd name="connsiteX6" fmla="*/ 90519 w 98583"/>
                <a:gd name="connsiteY6" fmla="*/ 28642 h 89807"/>
                <a:gd name="connsiteX7" fmla="*/ 92763 w 98583"/>
                <a:gd name="connsiteY7" fmla="*/ 30634 h 89807"/>
                <a:gd name="connsiteX8" fmla="*/ 95270 w 98583"/>
                <a:gd name="connsiteY8" fmla="*/ 27313 h 89807"/>
                <a:gd name="connsiteX9" fmla="*/ 98833 w 98583"/>
                <a:gd name="connsiteY9" fmla="*/ 1938 h 89807"/>
                <a:gd name="connsiteX10" fmla="*/ 94874 w 98583"/>
                <a:gd name="connsiteY10" fmla="*/ 78 h 89807"/>
                <a:gd name="connsiteX11" fmla="*/ 13712 w 98583"/>
                <a:gd name="connsiteY11" fmla="*/ 78 h 89807"/>
                <a:gd name="connsiteX12" fmla="*/ 9225 w 98583"/>
                <a:gd name="connsiteY12" fmla="*/ 2868 h 89807"/>
                <a:gd name="connsiteX13" fmla="*/ 910 w 98583"/>
                <a:gd name="connsiteY13" fmla="*/ 26383 h 89807"/>
                <a:gd name="connsiteX14" fmla="*/ 250 w 98583"/>
                <a:gd name="connsiteY14" fmla="*/ 28774 h 89807"/>
                <a:gd name="connsiteX15" fmla="*/ 2494 w 98583"/>
                <a:gd name="connsiteY15" fmla="*/ 30634 h 89807"/>
                <a:gd name="connsiteX16" fmla="*/ 5265 w 98583"/>
                <a:gd name="connsiteY16" fmla="*/ 27446 h 89807"/>
                <a:gd name="connsiteX17" fmla="*/ 37335 w 98583"/>
                <a:gd name="connsiteY17" fmla="*/ 4861 h 89807"/>
                <a:gd name="connsiteX18" fmla="*/ 42877 w 98583"/>
                <a:gd name="connsiteY18" fmla="*/ 4861 h 89807"/>
                <a:gd name="connsiteX19" fmla="*/ 46969 w 98583"/>
                <a:gd name="connsiteY19" fmla="*/ 6190 h 89807"/>
                <a:gd name="connsiteX20" fmla="*/ 46441 w 98583"/>
                <a:gd name="connsiteY20" fmla="*/ 8980 h 89807"/>
                <a:gd name="connsiteX21" fmla="*/ 29020 w 98583"/>
                <a:gd name="connsiteY21" fmla="*/ 78860 h 89807"/>
                <a:gd name="connsiteX22" fmla="*/ 13580 w 98583"/>
                <a:gd name="connsiteY22" fmla="*/ 85104 h 89807"/>
                <a:gd name="connsiteX23" fmla="*/ 7641 w 98583"/>
                <a:gd name="connsiteY23" fmla="*/ 88026 h 89807"/>
                <a:gd name="connsiteX24" fmla="*/ 9884 w 98583"/>
                <a:gd name="connsiteY24" fmla="*/ 89886 h 89807"/>
                <a:gd name="connsiteX25" fmla="*/ 21234 w 98583"/>
                <a:gd name="connsiteY25" fmla="*/ 89488 h 89807"/>
                <a:gd name="connsiteX26" fmla="*/ 32584 w 98583"/>
                <a:gd name="connsiteY26" fmla="*/ 89355 h 89807"/>
                <a:gd name="connsiteX27" fmla="*/ 44461 w 98583"/>
                <a:gd name="connsiteY27" fmla="*/ 89488 h 89807"/>
                <a:gd name="connsiteX28" fmla="*/ 55547 w 98583"/>
                <a:gd name="connsiteY28" fmla="*/ 89886 h 89807"/>
                <a:gd name="connsiteX29" fmla="*/ 58582 w 98583"/>
                <a:gd name="connsiteY29" fmla="*/ 86964 h 89807"/>
                <a:gd name="connsiteX30" fmla="*/ 53171 w 98583"/>
                <a:gd name="connsiteY30" fmla="*/ 85104 h 89807"/>
                <a:gd name="connsiteX31" fmla="*/ 45517 w 98583"/>
                <a:gd name="connsiteY31" fmla="*/ 84838 h 89807"/>
                <a:gd name="connsiteX32" fmla="*/ 40766 w 98583"/>
                <a:gd name="connsiteY32" fmla="*/ 82314 h 89807"/>
                <a:gd name="connsiteX33" fmla="*/ 41294 w 98583"/>
                <a:gd name="connsiteY33" fmla="*/ 79258 h 89807"/>
                <a:gd name="connsiteX34" fmla="*/ 58714 w 98583"/>
                <a:gd name="connsiteY34" fmla="*/ 9511 h 89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583" h="89807">
                  <a:moveTo>
                    <a:pt x="58714" y="9511"/>
                  </a:moveTo>
                  <a:cubicBezTo>
                    <a:pt x="59638" y="5658"/>
                    <a:pt x="59902" y="5260"/>
                    <a:pt x="62805" y="4994"/>
                  </a:cubicBezTo>
                  <a:cubicBezTo>
                    <a:pt x="63465" y="4861"/>
                    <a:pt x="68084" y="4861"/>
                    <a:pt x="70723" y="4861"/>
                  </a:cubicBezTo>
                  <a:cubicBezTo>
                    <a:pt x="78774" y="4861"/>
                    <a:pt x="82205" y="4861"/>
                    <a:pt x="85504" y="5924"/>
                  </a:cubicBezTo>
                  <a:cubicBezTo>
                    <a:pt x="91443" y="7784"/>
                    <a:pt x="91707" y="11637"/>
                    <a:pt x="91707" y="16419"/>
                  </a:cubicBezTo>
                  <a:cubicBezTo>
                    <a:pt x="91707" y="18545"/>
                    <a:pt x="91707" y="20272"/>
                    <a:pt x="90783" y="27180"/>
                  </a:cubicBezTo>
                  <a:lnTo>
                    <a:pt x="90519" y="28642"/>
                  </a:lnTo>
                  <a:cubicBezTo>
                    <a:pt x="90519" y="29970"/>
                    <a:pt x="91443" y="30634"/>
                    <a:pt x="92763" y="30634"/>
                  </a:cubicBezTo>
                  <a:cubicBezTo>
                    <a:pt x="94742" y="30634"/>
                    <a:pt x="95006" y="29439"/>
                    <a:pt x="95270" y="27313"/>
                  </a:cubicBezTo>
                  <a:lnTo>
                    <a:pt x="98833" y="1938"/>
                  </a:lnTo>
                  <a:cubicBezTo>
                    <a:pt x="98833" y="78"/>
                    <a:pt x="97250" y="78"/>
                    <a:pt x="94874" y="78"/>
                  </a:cubicBezTo>
                  <a:lnTo>
                    <a:pt x="13712" y="78"/>
                  </a:lnTo>
                  <a:cubicBezTo>
                    <a:pt x="10412" y="78"/>
                    <a:pt x="10148" y="78"/>
                    <a:pt x="9225" y="2868"/>
                  </a:cubicBezTo>
                  <a:lnTo>
                    <a:pt x="910" y="26383"/>
                  </a:lnTo>
                  <a:cubicBezTo>
                    <a:pt x="778" y="26915"/>
                    <a:pt x="250" y="28110"/>
                    <a:pt x="250" y="28774"/>
                  </a:cubicBezTo>
                  <a:cubicBezTo>
                    <a:pt x="250" y="29306"/>
                    <a:pt x="514" y="30634"/>
                    <a:pt x="2494" y="30634"/>
                  </a:cubicBezTo>
                  <a:cubicBezTo>
                    <a:pt x="4210" y="30634"/>
                    <a:pt x="4474" y="29970"/>
                    <a:pt x="5265" y="27446"/>
                  </a:cubicBezTo>
                  <a:cubicBezTo>
                    <a:pt x="12920" y="6190"/>
                    <a:pt x="17275" y="4861"/>
                    <a:pt x="37335" y="4861"/>
                  </a:cubicBezTo>
                  <a:lnTo>
                    <a:pt x="42877" y="4861"/>
                  </a:lnTo>
                  <a:cubicBezTo>
                    <a:pt x="46837" y="4861"/>
                    <a:pt x="46969" y="4994"/>
                    <a:pt x="46969" y="6190"/>
                  </a:cubicBezTo>
                  <a:cubicBezTo>
                    <a:pt x="46969" y="6323"/>
                    <a:pt x="46969" y="6987"/>
                    <a:pt x="46441" y="8980"/>
                  </a:cubicBezTo>
                  <a:lnTo>
                    <a:pt x="29020" y="78860"/>
                  </a:lnTo>
                  <a:cubicBezTo>
                    <a:pt x="27833" y="83775"/>
                    <a:pt x="27437" y="85104"/>
                    <a:pt x="13580" y="85104"/>
                  </a:cubicBezTo>
                  <a:cubicBezTo>
                    <a:pt x="8829" y="85104"/>
                    <a:pt x="7641" y="85104"/>
                    <a:pt x="7641" y="88026"/>
                  </a:cubicBezTo>
                  <a:cubicBezTo>
                    <a:pt x="7641" y="88425"/>
                    <a:pt x="7905" y="89886"/>
                    <a:pt x="9884" y="89886"/>
                  </a:cubicBezTo>
                  <a:cubicBezTo>
                    <a:pt x="13580" y="89886"/>
                    <a:pt x="17539" y="89488"/>
                    <a:pt x="21234" y="89488"/>
                  </a:cubicBezTo>
                  <a:cubicBezTo>
                    <a:pt x="24929" y="89488"/>
                    <a:pt x="28888" y="89355"/>
                    <a:pt x="32584" y="89355"/>
                  </a:cubicBezTo>
                  <a:cubicBezTo>
                    <a:pt x="36279" y="89355"/>
                    <a:pt x="40766" y="89355"/>
                    <a:pt x="44461" y="89488"/>
                  </a:cubicBezTo>
                  <a:cubicBezTo>
                    <a:pt x="48024" y="89621"/>
                    <a:pt x="51983" y="89886"/>
                    <a:pt x="55547" y="89886"/>
                  </a:cubicBezTo>
                  <a:cubicBezTo>
                    <a:pt x="56602" y="89886"/>
                    <a:pt x="58582" y="89886"/>
                    <a:pt x="58582" y="86964"/>
                  </a:cubicBezTo>
                  <a:cubicBezTo>
                    <a:pt x="58582" y="85104"/>
                    <a:pt x="57262" y="85104"/>
                    <a:pt x="53171" y="85104"/>
                  </a:cubicBezTo>
                  <a:cubicBezTo>
                    <a:pt x="50664" y="85104"/>
                    <a:pt x="48024" y="84971"/>
                    <a:pt x="45517" y="84838"/>
                  </a:cubicBezTo>
                  <a:cubicBezTo>
                    <a:pt x="41030" y="84439"/>
                    <a:pt x="40766" y="83908"/>
                    <a:pt x="40766" y="82314"/>
                  </a:cubicBezTo>
                  <a:cubicBezTo>
                    <a:pt x="40766" y="81384"/>
                    <a:pt x="40766" y="81118"/>
                    <a:pt x="41294" y="79258"/>
                  </a:cubicBezTo>
                  <a:lnTo>
                    <a:pt x="58714" y="9511"/>
                  </a:lnTo>
                  <a:close/>
                </a:path>
              </a:pathLst>
            </a:custGeom>
            <a:solidFill>
              <a:srgbClr val="000000"/>
            </a:solidFill>
            <a:ln w="18924" cap="flat">
              <a:noFill/>
              <a:prstDash val="solid"/>
              <a:miter/>
            </a:ln>
          </p:spPr>
          <p:txBody>
            <a:bodyPr rtlCol="0" anchor="ctr"/>
            <a:lstStyle/>
            <a:p>
              <a:endParaRPr lang="en-CN"/>
            </a:p>
          </p:txBody>
        </p:sp>
        <p:sp>
          <p:nvSpPr>
            <p:cNvPr id="175" name="Freeform 174">
              <a:extLst>
                <a:ext uri="{FF2B5EF4-FFF2-40B4-BE49-F238E27FC236}">
                  <a16:creationId xmlns:a16="http://schemas.microsoft.com/office/drawing/2014/main" id="{1565168A-7C28-29C3-2589-0CC94118AF55}"/>
                </a:ext>
              </a:extLst>
            </p:cNvPr>
            <p:cNvSpPr/>
            <p:nvPr>
              <p:custDataLst>
                <p:tags r:id="rId23"/>
              </p:custDataLst>
            </p:nvPr>
          </p:nvSpPr>
          <p:spPr>
            <a:xfrm>
              <a:off x="7407862" y="3971236"/>
              <a:ext cx="73338" cy="189788"/>
            </a:xfrm>
            <a:custGeom>
              <a:avLst/>
              <a:gdLst>
                <a:gd name="connsiteX0" fmla="*/ 72653 w 73338"/>
                <a:gd name="connsiteY0" fmla="*/ 7295 h 189788"/>
                <a:gd name="connsiteX1" fmla="*/ 73595 w 73338"/>
                <a:gd name="connsiteY1" fmla="*/ 3878 h 189788"/>
                <a:gd name="connsiteX2" fmla="*/ 69825 w 73338"/>
                <a:gd name="connsiteY2" fmla="*/ 83 h 189788"/>
                <a:gd name="connsiteX3" fmla="*/ 66620 w 73338"/>
                <a:gd name="connsiteY3" fmla="*/ 1791 h 189788"/>
                <a:gd name="connsiteX4" fmla="*/ 1199 w 73338"/>
                <a:gd name="connsiteY4" fmla="*/ 182659 h 189788"/>
                <a:gd name="connsiteX5" fmla="*/ 257 w 73338"/>
                <a:gd name="connsiteY5" fmla="*/ 186075 h 189788"/>
                <a:gd name="connsiteX6" fmla="*/ 4027 w 73338"/>
                <a:gd name="connsiteY6" fmla="*/ 189871 h 189788"/>
                <a:gd name="connsiteX7" fmla="*/ 8175 w 73338"/>
                <a:gd name="connsiteY7" fmla="*/ 185316 h 189788"/>
                <a:gd name="connsiteX8" fmla="*/ 72653 w 73338"/>
                <a:gd name="connsiteY8" fmla="*/ 7295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38" h="189788">
                  <a:moveTo>
                    <a:pt x="72653" y="7295"/>
                  </a:moveTo>
                  <a:cubicBezTo>
                    <a:pt x="73595" y="4827"/>
                    <a:pt x="73595" y="4068"/>
                    <a:pt x="73595" y="3878"/>
                  </a:cubicBezTo>
                  <a:cubicBezTo>
                    <a:pt x="73595" y="1791"/>
                    <a:pt x="71899" y="83"/>
                    <a:pt x="69825" y="83"/>
                  </a:cubicBezTo>
                  <a:cubicBezTo>
                    <a:pt x="68505" y="83"/>
                    <a:pt x="67185" y="652"/>
                    <a:pt x="66620" y="1791"/>
                  </a:cubicBezTo>
                  <a:lnTo>
                    <a:pt x="1199" y="182659"/>
                  </a:lnTo>
                  <a:cubicBezTo>
                    <a:pt x="257" y="185126"/>
                    <a:pt x="257" y="185885"/>
                    <a:pt x="257" y="186075"/>
                  </a:cubicBezTo>
                  <a:cubicBezTo>
                    <a:pt x="257" y="188163"/>
                    <a:pt x="1953" y="189871"/>
                    <a:pt x="4027" y="189871"/>
                  </a:cubicBezTo>
                  <a:cubicBezTo>
                    <a:pt x="6478" y="189871"/>
                    <a:pt x="7044" y="188542"/>
                    <a:pt x="8175" y="185316"/>
                  </a:cubicBezTo>
                  <a:lnTo>
                    <a:pt x="72653" y="7295"/>
                  </a:lnTo>
                  <a:close/>
                </a:path>
              </a:pathLst>
            </a:custGeom>
            <a:solidFill>
              <a:srgbClr val="000000"/>
            </a:solidFill>
            <a:ln w="18924" cap="flat">
              <a:noFill/>
              <a:prstDash val="solid"/>
              <a:miter/>
            </a:ln>
          </p:spPr>
          <p:txBody>
            <a:bodyPr rtlCol="0" anchor="ctr"/>
            <a:lstStyle/>
            <a:p>
              <a:endParaRPr lang="en-CN"/>
            </a:p>
          </p:txBody>
        </p:sp>
        <p:sp>
          <p:nvSpPr>
            <p:cNvPr id="176" name="Freeform 175">
              <a:extLst>
                <a:ext uri="{FF2B5EF4-FFF2-40B4-BE49-F238E27FC236}">
                  <a16:creationId xmlns:a16="http://schemas.microsoft.com/office/drawing/2014/main" id="{13D59333-9EA4-28E0-5E70-A51CB4114A82}"/>
                </a:ext>
              </a:extLst>
            </p:cNvPr>
            <p:cNvSpPr/>
            <p:nvPr>
              <p:custDataLst>
                <p:tags r:id="rId24"/>
              </p:custDataLst>
            </p:nvPr>
          </p:nvSpPr>
          <p:spPr>
            <a:xfrm>
              <a:off x="7505522" y="3960020"/>
              <a:ext cx="147054" cy="189788"/>
            </a:xfrm>
            <a:custGeom>
              <a:avLst/>
              <a:gdLst>
                <a:gd name="connsiteX0" fmla="*/ 59838 w 147054"/>
                <a:gd name="connsiteY0" fmla="*/ 169935 h 189788"/>
                <a:gd name="connsiteX1" fmla="*/ 26656 w 147054"/>
                <a:gd name="connsiteY1" fmla="*/ 96108 h 189788"/>
                <a:gd name="connsiteX2" fmla="*/ 23828 w 147054"/>
                <a:gd name="connsiteY2" fmla="*/ 93071 h 189788"/>
                <a:gd name="connsiteX3" fmla="*/ 20623 w 147054"/>
                <a:gd name="connsiteY3" fmla="*/ 94590 h 189788"/>
                <a:gd name="connsiteX4" fmla="*/ 2713 w 147054"/>
                <a:gd name="connsiteY4" fmla="*/ 108254 h 189788"/>
                <a:gd name="connsiteX5" fmla="*/ 262 w 147054"/>
                <a:gd name="connsiteY5" fmla="*/ 111291 h 189788"/>
                <a:gd name="connsiteX6" fmla="*/ 2147 w 147054"/>
                <a:gd name="connsiteY6" fmla="*/ 113379 h 189788"/>
                <a:gd name="connsiteX7" fmla="*/ 8557 w 147054"/>
                <a:gd name="connsiteY7" fmla="*/ 109203 h 189788"/>
                <a:gd name="connsiteX8" fmla="*/ 14590 w 147054"/>
                <a:gd name="connsiteY8" fmla="*/ 104648 h 189788"/>
                <a:gd name="connsiteX9" fmla="*/ 51731 w 147054"/>
                <a:gd name="connsiteY9" fmla="*/ 186827 h 189788"/>
                <a:gd name="connsiteX10" fmla="*/ 55690 w 147054"/>
                <a:gd name="connsiteY10" fmla="*/ 189863 h 189788"/>
                <a:gd name="connsiteX11" fmla="*/ 60403 w 147054"/>
                <a:gd name="connsiteY11" fmla="*/ 186067 h 189788"/>
                <a:gd name="connsiteX12" fmla="*/ 145996 w 147054"/>
                <a:gd name="connsiteY12" fmla="*/ 7666 h 189788"/>
                <a:gd name="connsiteX13" fmla="*/ 147316 w 147054"/>
                <a:gd name="connsiteY13" fmla="*/ 3871 h 189788"/>
                <a:gd name="connsiteX14" fmla="*/ 143546 w 147054"/>
                <a:gd name="connsiteY14" fmla="*/ 75 h 189788"/>
                <a:gd name="connsiteX15" fmla="*/ 139209 w 147054"/>
                <a:gd name="connsiteY15" fmla="*/ 4061 h 189788"/>
                <a:gd name="connsiteX16" fmla="*/ 59838 w 147054"/>
                <a:gd name="connsiteY16" fmla="*/ 169935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054" h="189788">
                  <a:moveTo>
                    <a:pt x="59838" y="169935"/>
                  </a:moveTo>
                  <a:lnTo>
                    <a:pt x="26656" y="96108"/>
                  </a:lnTo>
                  <a:cubicBezTo>
                    <a:pt x="25336" y="93071"/>
                    <a:pt x="24394" y="93071"/>
                    <a:pt x="23828" y="93071"/>
                  </a:cubicBezTo>
                  <a:cubicBezTo>
                    <a:pt x="23640" y="93071"/>
                    <a:pt x="22697" y="93071"/>
                    <a:pt x="20623" y="94590"/>
                  </a:cubicBezTo>
                  <a:lnTo>
                    <a:pt x="2713" y="108254"/>
                  </a:lnTo>
                  <a:cubicBezTo>
                    <a:pt x="262" y="110152"/>
                    <a:pt x="262" y="110722"/>
                    <a:pt x="262" y="111291"/>
                  </a:cubicBezTo>
                  <a:cubicBezTo>
                    <a:pt x="262" y="112240"/>
                    <a:pt x="827" y="113379"/>
                    <a:pt x="2147" y="113379"/>
                  </a:cubicBezTo>
                  <a:cubicBezTo>
                    <a:pt x="3278" y="113379"/>
                    <a:pt x="6483" y="110722"/>
                    <a:pt x="8557" y="109203"/>
                  </a:cubicBezTo>
                  <a:cubicBezTo>
                    <a:pt x="9688" y="108254"/>
                    <a:pt x="12516" y="106167"/>
                    <a:pt x="14590" y="104648"/>
                  </a:cubicBezTo>
                  <a:lnTo>
                    <a:pt x="51731" y="186827"/>
                  </a:lnTo>
                  <a:cubicBezTo>
                    <a:pt x="53050" y="189863"/>
                    <a:pt x="53993" y="189863"/>
                    <a:pt x="55690" y="189863"/>
                  </a:cubicBezTo>
                  <a:cubicBezTo>
                    <a:pt x="58518" y="189863"/>
                    <a:pt x="59083" y="188725"/>
                    <a:pt x="60403" y="186067"/>
                  </a:cubicBezTo>
                  <a:lnTo>
                    <a:pt x="145996" y="7666"/>
                  </a:lnTo>
                  <a:cubicBezTo>
                    <a:pt x="147316" y="5009"/>
                    <a:pt x="147316" y="4250"/>
                    <a:pt x="147316" y="3871"/>
                  </a:cubicBezTo>
                  <a:cubicBezTo>
                    <a:pt x="147316" y="1973"/>
                    <a:pt x="145808" y="75"/>
                    <a:pt x="143546" y="75"/>
                  </a:cubicBezTo>
                  <a:cubicBezTo>
                    <a:pt x="142037" y="75"/>
                    <a:pt x="140718" y="1024"/>
                    <a:pt x="139209" y="4061"/>
                  </a:cubicBezTo>
                  <a:lnTo>
                    <a:pt x="59838" y="169935"/>
                  </a:lnTo>
                  <a:close/>
                </a:path>
              </a:pathLst>
            </a:custGeom>
            <a:solidFill>
              <a:srgbClr val="000000"/>
            </a:solidFill>
            <a:ln w="18924" cap="flat">
              <a:noFill/>
              <a:prstDash val="solid"/>
              <a:miter/>
            </a:ln>
          </p:spPr>
          <p:txBody>
            <a:bodyPr rtlCol="0" anchor="ctr"/>
            <a:lstStyle/>
            <a:p>
              <a:endParaRPr lang="en-CN"/>
            </a:p>
          </p:txBody>
        </p:sp>
        <p:sp>
          <p:nvSpPr>
            <p:cNvPr id="177" name="Freeform 176">
              <a:extLst>
                <a:ext uri="{FF2B5EF4-FFF2-40B4-BE49-F238E27FC236}">
                  <a16:creationId xmlns:a16="http://schemas.microsoft.com/office/drawing/2014/main" id="{E8682F9C-5617-7F4A-99BC-E79D3F150DA7}"/>
                </a:ext>
              </a:extLst>
            </p:cNvPr>
            <p:cNvSpPr/>
            <p:nvPr>
              <p:custDataLst>
                <p:tags r:id="rId25"/>
              </p:custDataLst>
            </p:nvPr>
          </p:nvSpPr>
          <p:spPr>
            <a:xfrm>
              <a:off x="7648869" y="3960021"/>
              <a:ext cx="81588" cy="7591"/>
            </a:xfrm>
            <a:custGeom>
              <a:avLst/>
              <a:gdLst>
                <a:gd name="connsiteX0" fmla="*/ 0 w 81588"/>
                <a:gd name="connsiteY0" fmla="*/ 0 h 7591"/>
                <a:gd name="connsiteX1" fmla="*/ 81588 w 81588"/>
                <a:gd name="connsiteY1" fmla="*/ 0 h 7591"/>
                <a:gd name="connsiteX2" fmla="*/ 81588 w 81588"/>
                <a:gd name="connsiteY2" fmla="*/ 7591 h 7591"/>
                <a:gd name="connsiteX3" fmla="*/ 0 w 81588"/>
                <a:gd name="connsiteY3" fmla="*/ 7591 h 7591"/>
              </a:gdLst>
              <a:ahLst/>
              <a:cxnLst>
                <a:cxn ang="0">
                  <a:pos x="connsiteX0" y="connsiteY0"/>
                </a:cxn>
                <a:cxn ang="0">
                  <a:pos x="connsiteX1" y="connsiteY1"/>
                </a:cxn>
                <a:cxn ang="0">
                  <a:pos x="connsiteX2" y="connsiteY2"/>
                </a:cxn>
                <a:cxn ang="0">
                  <a:pos x="connsiteX3" y="connsiteY3"/>
                </a:cxn>
              </a:cxnLst>
              <a:rect l="l" t="t" r="r" b="b"/>
              <a:pathLst>
                <a:path w="81588" h="7591">
                  <a:moveTo>
                    <a:pt x="0" y="0"/>
                  </a:moveTo>
                  <a:lnTo>
                    <a:pt x="81588" y="0"/>
                  </a:lnTo>
                  <a:lnTo>
                    <a:pt x="81588" y="7591"/>
                  </a:lnTo>
                  <a:lnTo>
                    <a:pt x="0" y="7591"/>
                  </a:lnTo>
                  <a:close/>
                </a:path>
              </a:pathLst>
            </a:custGeom>
            <a:solidFill>
              <a:srgbClr val="000000"/>
            </a:solidFill>
            <a:ln w="18924" cap="flat">
              <a:noFill/>
              <a:prstDash val="solid"/>
              <a:miter/>
            </a:ln>
          </p:spPr>
          <p:txBody>
            <a:bodyPr rtlCol="0" anchor="ctr"/>
            <a:lstStyle/>
            <a:p>
              <a:endParaRPr lang="en-CN"/>
            </a:p>
          </p:txBody>
        </p:sp>
        <p:sp>
          <p:nvSpPr>
            <p:cNvPr id="178" name="Freeform 177">
              <a:extLst>
                <a:ext uri="{FF2B5EF4-FFF2-40B4-BE49-F238E27FC236}">
                  <a16:creationId xmlns:a16="http://schemas.microsoft.com/office/drawing/2014/main" id="{CA081736-D5E0-6BEE-684C-4B76C2ABB46B}"/>
                </a:ext>
              </a:extLst>
            </p:cNvPr>
            <p:cNvSpPr/>
            <p:nvPr>
              <p:custDataLst>
                <p:tags r:id="rId26"/>
              </p:custDataLst>
            </p:nvPr>
          </p:nvSpPr>
          <p:spPr>
            <a:xfrm>
              <a:off x="7656599" y="4029691"/>
              <a:ext cx="73338" cy="85974"/>
            </a:xfrm>
            <a:custGeom>
              <a:avLst/>
              <a:gdLst>
                <a:gd name="connsiteX0" fmla="*/ 67199 w 73338"/>
                <a:gd name="connsiteY0" fmla="*/ 11849 h 85974"/>
                <a:gd name="connsiteX1" fmla="*/ 58903 w 73338"/>
                <a:gd name="connsiteY1" fmla="*/ 14507 h 85974"/>
                <a:gd name="connsiteX2" fmla="*/ 55510 w 73338"/>
                <a:gd name="connsiteY2" fmla="*/ 21908 h 85974"/>
                <a:gd name="connsiteX3" fmla="*/ 62485 w 73338"/>
                <a:gd name="connsiteY3" fmla="*/ 28551 h 85974"/>
                <a:gd name="connsiteX4" fmla="*/ 73043 w 73338"/>
                <a:gd name="connsiteY4" fmla="*/ 16404 h 85974"/>
                <a:gd name="connsiteX5" fmla="*/ 50796 w 73338"/>
                <a:gd name="connsiteY5" fmla="*/ 83 h 85974"/>
                <a:gd name="connsiteX6" fmla="*/ 270 w 73338"/>
                <a:gd name="connsiteY6" fmla="*/ 53982 h 85974"/>
                <a:gd name="connsiteX7" fmla="*/ 30812 w 73338"/>
                <a:gd name="connsiteY7" fmla="*/ 86057 h 85974"/>
                <a:gd name="connsiteX8" fmla="*/ 73609 w 73338"/>
                <a:gd name="connsiteY8" fmla="*/ 63662 h 85974"/>
                <a:gd name="connsiteX9" fmla="*/ 71346 w 73338"/>
                <a:gd name="connsiteY9" fmla="*/ 61194 h 85974"/>
                <a:gd name="connsiteX10" fmla="*/ 68895 w 73338"/>
                <a:gd name="connsiteY10" fmla="*/ 63092 h 85974"/>
                <a:gd name="connsiteX11" fmla="*/ 31189 w 73338"/>
                <a:gd name="connsiteY11" fmla="*/ 81881 h 85974"/>
                <a:gd name="connsiteX12" fmla="*/ 14221 w 73338"/>
                <a:gd name="connsiteY12" fmla="*/ 61194 h 85974"/>
                <a:gd name="connsiteX13" fmla="*/ 24402 w 73338"/>
                <a:gd name="connsiteY13" fmla="*/ 23237 h 85974"/>
                <a:gd name="connsiteX14" fmla="*/ 50985 w 73338"/>
                <a:gd name="connsiteY14" fmla="*/ 4258 h 85974"/>
                <a:gd name="connsiteX15" fmla="*/ 67199 w 73338"/>
                <a:gd name="connsiteY15" fmla="*/ 11849 h 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38" h="85974">
                  <a:moveTo>
                    <a:pt x="67199" y="11849"/>
                  </a:moveTo>
                  <a:cubicBezTo>
                    <a:pt x="64182" y="11849"/>
                    <a:pt x="61543" y="11849"/>
                    <a:pt x="58903" y="14507"/>
                  </a:cubicBezTo>
                  <a:cubicBezTo>
                    <a:pt x="55887" y="17353"/>
                    <a:pt x="55510" y="20580"/>
                    <a:pt x="55510" y="21908"/>
                  </a:cubicBezTo>
                  <a:cubicBezTo>
                    <a:pt x="55510" y="26463"/>
                    <a:pt x="58903" y="28551"/>
                    <a:pt x="62485" y="28551"/>
                  </a:cubicBezTo>
                  <a:cubicBezTo>
                    <a:pt x="67953" y="28551"/>
                    <a:pt x="73043" y="23996"/>
                    <a:pt x="73043" y="16404"/>
                  </a:cubicBezTo>
                  <a:cubicBezTo>
                    <a:pt x="73043" y="7105"/>
                    <a:pt x="64182" y="83"/>
                    <a:pt x="50796" y="83"/>
                  </a:cubicBezTo>
                  <a:cubicBezTo>
                    <a:pt x="25345" y="83"/>
                    <a:pt x="270" y="27222"/>
                    <a:pt x="270" y="53982"/>
                  </a:cubicBezTo>
                  <a:cubicBezTo>
                    <a:pt x="270" y="71063"/>
                    <a:pt x="11205" y="86057"/>
                    <a:pt x="30812" y="86057"/>
                  </a:cubicBezTo>
                  <a:cubicBezTo>
                    <a:pt x="57772" y="86057"/>
                    <a:pt x="73609" y="65939"/>
                    <a:pt x="73609" y="63662"/>
                  </a:cubicBezTo>
                  <a:cubicBezTo>
                    <a:pt x="73609" y="62523"/>
                    <a:pt x="72477" y="61194"/>
                    <a:pt x="71346" y="61194"/>
                  </a:cubicBezTo>
                  <a:cubicBezTo>
                    <a:pt x="70404" y="61194"/>
                    <a:pt x="70027" y="61574"/>
                    <a:pt x="68895" y="63092"/>
                  </a:cubicBezTo>
                  <a:cubicBezTo>
                    <a:pt x="54001" y="81881"/>
                    <a:pt x="33452" y="81881"/>
                    <a:pt x="31189" y="81881"/>
                  </a:cubicBezTo>
                  <a:cubicBezTo>
                    <a:pt x="19312" y="81881"/>
                    <a:pt x="14221" y="72582"/>
                    <a:pt x="14221" y="61194"/>
                  </a:cubicBezTo>
                  <a:cubicBezTo>
                    <a:pt x="14221" y="53413"/>
                    <a:pt x="17992" y="35004"/>
                    <a:pt x="24402" y="23237"/>
                  </a:cubicBezTo>
                  <a:cubicBezTo>
                    <a:pt x="30246" y="12419"/>
                    <a:pt x="40616" y="4258"/>
                    <a:pt x="50985" y="4258"/>
                  </a:cubicBezTo>
                  <a:cubicBezTo>
                    <a:pt x="57395" y="4258"/>
                    <a:pt x="64559" y="6725"/>
                    <a:pt x="67199" y="11849"/>
                  </a:cubicBezTo>
                  <a:close/>
                </a:path>
              </a:pathLst>
            </a:custGeom>
            <a:solidFill>
              <a:srgbClr val="000000"/>
            </a:solidFill>
            <a:ln w="18924" cap="flat">
              <a:noFill/>
              <a:prstDash val="solid"/>
              <a:miter/>
            </a:ln>
          </p:spPr>
          <p:txBody>
            <a:bodyPr rtlCol="0" anchor="ctr"/>
            <a:lstStyle/>
            <a:p>
              <a:endParaRPr lang="en-CN"/>
            </a:p>
          </p:txBody>
        </p:sp>
        <p:sp>
          <p:nvSpPr>
            <p:cNvPr id="179" name="Freeform 178">
              <a:extLst>
                <a:ext uri="{FF2B5EF4-FFF2-40B4-BE49-F238E27FC236}">
                  <a16:creationId xmlns:a16="http://schemas.microsoft.com/office/drawing/2014/main" id="{9FF6E656-4D49-E918-9DFB-7F652E62D06C}"/>
                </a:ext>
              </a:extLst>
            </p:cNvPr>
            <p:cNvSpPr/>
            <p:nvPr>
              <p:custDataLst>
                <p:tags r:id="rId27"/>
              </p:custDataLst>
            </p:nvPr>
          </p:nvSpPr>
          <p:spPr>
            <a:xfrm>
              <a:off x="7741203" y="3971236"/>
              <a:ext cx="43739" cy="189788"/>
            </a:xfrm>
            <a:custGeom>
              <a:avLst/>
              <a:gdLst>
                <a:gd name="connsiteX0" fmla="*/ 44014 w 43739"/>
                <a:gd name="connsiteY0" fmla="*/ 94977 h 189788"/>
                <a:gd name="connsiteX1" fmla="*/ 31571 w 43739"/>
                <a:gd name="connsiteY1" fmla="*/ 35763 h 189788"/>
                <a:gd name="connsiteX2" fmla="*/ 2160 w 43739"/>
                <a:gd name="connsiteY2" fmla="*/ 83 h 189788"/>
                <a:gd name="connsiteX3" fmla="*/ 274 w 43739"/>
                <a:gd name="connsiteY3" fmla="*/ 1980 h 189788"/>
                <a:gd name="connsiteX4" fmla="*/ 3856 w 43739"/>
                <a:gd name="connsiteY4" fmla="*/ 6346 h 189788"/>
                <a:gd name="connsiteX5" fmla="*/ 33079 w 43739"/>
                <a:gd name="connsiteY5" fmla="*/ 94977 h 189788"/>
                <a:gd name="connsiteX6" fmla="*/ 2725 w 43739"/>
                <a:gd name="connsiteY6" fmla="*/ 184747 h 189788"/>
                <a:gd name="connsiteX7" fmla="*/ 274 w 43739"/>
                <a:gd name="connsiteY7" fmla="*/ 187973 h 189788"/>
                <a:gd name="connsiteX8" fmla="*/ 2160 w 43739"/>
                <a:gd name="connsiteY8" fmla="*/ 189871 h 189788"/>
                <a:gd name="connsiteX9" fmla="*/ 32136 w 43739"/>
                <a:gd name="connsiteY9" fmla="*/ 152862 h 189788"/>
                <a:gd name="connsiteX10" fmla="*/ 44014 w 43739"/>
                <a:gd name="connsiteY10" fmla="*/ 94977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39" h="189788">
                  <a:moveTo>
                    <a:pt x="44014" y="94977"/>
                  </a:moveTo>
                  <a:cubicBezTo>
                    <a:pt x="44014" y="80173"/>
                    <a:pt x="41940" y="57209"/>
                    <a:pt x="31571" y="35763"/>
                  </a:cubicBezTo>
                  <a:cubicBezTo>
                    <a:pt x="20259" y="12419"/>
                    <a:pt x="4045" y="83"/>
                    <a:pt x="2160" y="83"/>
                  </a:cubicBezTo>
                  <a:cubicBezTo>
                    <a:pt x="1028" y="83"/>
                    <a:pt x="274" y="842"/>
                    <a:pt x="274" y="1980"/>
                  </a:cubicBezTo>
                  <a:cubicBezTo>
                    <a:pt x="274" y="2550"/>
                    <a:pt x="274" y="2929"/>
                    <a:pt x="3856" y="6346"/>
                  </a:cubicBezTo>
                  <a:cubicBezTo>
                    <a:pt x="22332" y="25135"/>
                    <a:pt x="33079" y="55311"/>
                    <a:pt x="33079" y="94977"/>
                  </a:cubicBezTo>
                  <a:cubicBezTo>
                    <a:pt x="33079" y="127431"/>
                    <a:pt x="26103" y="160833"/>
                    <a:pt x="2725" y="184747"/>
                  </a:cubicBezTo>
                  <a:cubicBezTo>
                    <a:pt x="274" y="187024"/>
                    <a:pt x="274" y="187404"/>
                    <a:pt x="274" y="187973"/>
                  </a:cubicBezTo>
                  <a:cubicBezTo>
                    <a:pt x="274" y="189112"/>
                    <a:pt x="1028" y="189871"/>
                    <a:pt x="2160" y="189871"/>
                  </a:cubicBezTo>
                  <a:cubicBezTo>
                    <a:pt x="4045" y="189871"/>
                    <a:pt x="21013" y="176965"/>
                    <a:pt x="32136" y="152862"/>
                  </a:cubicBezTo>
                  <a:cubicBezTo>
                    <a:pt x="41751" y="131985"/>
                    <a:pt x="44014" y="110919"/>
                    <a:pt x="44014" y="94977"/>
                  </a:cubicBezTo>
                  <a:close/>
                </a:path>
              </a:pathLst>
            </a:custGeom>
            <a:solidFill>
              <a:srgbClr val="000000"/>
            </a:solidFill>
            <a:ln w="18924" cap="flat">
              <a:noFill/>
              <a:prstDash val="solid"/>
              <a:miter/>
            </a:ln>
          </p:spPr>
          <p:txBody>
            <a:bodyPr rtlCol="0" anchor="ctr"/>
            <a:lstStyle/>
            <a:p>
              <a:endParaRPr lang="en-CN"/>
            </a:p>
          </p:txBody>
        </p:sp>
        <p:sp>
          <p:nvSpPr>
            <p:cNvPr id="180" name="Freeform 179">
              <a:extLst>
                <a:ext uri="{FF2B5EF4-FFF2-40B4-BE49-F238E27FC236}">
                  <a16:creationId xmlns:a16="http://schemas.microsoft.com/office/drawing/2014/main" id="{6BA467E9-2B75-1305-F93E-75E1D895AA36}"/>
                </a:ext>
              </a:extLst>
            </p:cNvPr>
            <p:cNvSpPr/>
            <p:nvPr>
              <p:custDataLst>
                <p:tags r:id="rId28"/>
              </p:custDataLst>
            </p:nvPr>
          </p:nvSpPr>
          <p:spPr>
            <a:xfrm>
              <a:off x="7810939" y="4027793"/>
              <a:ext cx="106708" cy="87302"/>
            </a:xfrm>
            <a:custGeom>
              <a:avLst/>
              <a:gdLst>
                <a:gd name="connsiteX0" fmla="*/ 94167 w 106708"/>
                <a:gd name="connsiteY0" fmla="*/ 9762 h 87302"/>
                <a:gd name="connsiteX1" fmla="*/ 83986 w 106708"/>
                <a:gd name="connsiteY1" fmla="*/ 22857 h 87302"/>
                <a:gd name="connsiteX2" fmla="*/ 93413 w 106708"/>
                <a:gd name="connsiteY2" fmla="*/ 31587 h 87302"/>
                <a:gd name="connsiteX3" fmla="*/ 106987 w 106708"/>
                <a:gd name="connsiteY3" fmla="*/ 16784 h 87302"/>
                <a:gd name="connsiteX4" fmla="*/ 85494 w 106708"/>
                <a:gd name="connsiteY4" fmla="*/ 83 h 87302"/>
                <a:gd name="connsiteX5" fmla="*/ 65321 w 106708"/>
                <a:gd name="connsiteY5" fmla="*/ 11660 h 87302"/>
                <a:gd name="connsiteX6" fmla="*/ 39304 w 106708"/>
                <a:gd name="connsiteY6" fmla="*/ 83 h 87302"/>
                <a:gd name="connsiteX7" fmla="*/ 2729 w 106708"/>
                <a:gd name="connsiteY7" fmla="*/ 29690 h 87302"/>
                <a:gd name="connsiteX8" fmla="*/ 7254 w 106708"/>
                <a:gd name="connsiteY8" fmla="*/ 32347 h 87302"/>
                <a:gd name="connsiteX9" fmla="*/ 11590 w 106708"/>
                <a:gd name="connsiteY9" fmla="*/ 29879 h 87302"/>
                <a:gd name="connsiteX10" fmla="*/ 38362 w 106708"/>
                <a:gd name="connsiteY10" fmla="*/ 6915 h 87302"/>
                <a:gd name="connsiteX11" fmla="*/ 48919 w 106708"/>
                <a:gd name="connsiteY11" fmla="*/ 16404 h 87302"/>
                <a:gd name="connsiteX12" fmla="*/ 44583 w 106708"/>
                <a:gd name="connsiteY12" fmla="*/ 37281 h 87302"/>
                <a:gd name="connsiteX13" fmla="*/ 38173 w 106708"/>
                <a:gd name="connsiteY13" fmla="*/ 63282 h 87302"/>
                <a:gd name="connsiteX14" fmla="*/ 22148 w 106708"/>
                <a:gd name="connsiteY14" fmla="*/ 80553 h 87302"/>
                <a:gd name="connsiteX15" fmla="*/ 13098 w 106708"/>
                <a:gd name="connsiteY15" fmla="*/ 77706 h 87302"/>
                <a:gd name="connsiteX16" fmla="*/ 23279 w 106708"/>
                <a:gd name="connsiteY16" fmla="*/ 64611 h 87302"/>
                <a:gd name="connsiteX17" fmla="*/ 13852 w 106708"/>
                <a:gd name="connsiteY17" fmla="*/ 55880 h 87302"/>
                <a:gd name="connsiteX18" fmla="*/ 278 w 106708"/>
                <a:gd name="connsiteY18" fmla="*/ 70684 h 87302"/>
                <a:gd name="connsiteX19" fmla="*/ 21771 w 106708"/>
                <a:gd name="connsiteY19" fmla="*/ 87385 h 87302"/>
                <a:gd name="connsiteX20" fmla="*/ 41944 w 106708"/>
                <a:gd name="connsiteY20" fmla="*/ 75808 h 87302"/>
                <a:gd name="connsiteX21" fmla="*/ 67961 w 106708"/>
                <a:gd name="connsiteY21" fmla="*/ 87385 h 87302"/>
                <a:gd name="connsiteX22" fmla="*/ 104536 w 106708"/>
                <a:gd name="connsiteY22" fmla="*/ 57778 h 87302"/>
                <a:gd name="connsiteX23" fmla="*/ 100011 w 106708"/>
                <a:gd name="connsiteY23" fmla="*/ 55121 h 87302"/>
                <a:gd name="connsiteX24" fmla="*/ 95675 w 106708"/>
                <a:gd name="connsiteY24" fmla="*/ 57588 h 87302"/>
                <a:gd name="connsiteX25" fmla="*/ 68904 w 106708"/>
                <a:gd name="connsiteY25" fmla="*/ 80553 h 87302"/>
                <a:gd name="connsiteX26" fmla="*/ 58346 w 106708"/>
                <a:gd name="connsiteY26" fmla="*/ 71063 h 87302"/>
                <a:gd name="connsiteX27" fmla="*/ 62494 w 106708"/>
                <a:gd name="connsiteY27" fmla="*/ 49997 h 87302"/>
                <a:gd name="connsiteX28" fmla="*/ 69092 w 106708"/>
                <a:gd name="connsiteY28" fmla="*/ 24186 h 87302"/>
                <a:gd name="connsiteX29" fmla="*/ 85117 w 106708"/>
                <a:gd name="connsiteY29" fmla="*/ 6915 h 87302"/>
                <a:gd name="connsiteX30" fmla="*/ 94167 w 106708"/>
                <a:gd name="connsiteY30" fmla="*/ 9762 h 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708" h="87302">
                  <a:moveTo>
                    <a:pt x="94167" y="9762"/>
                  </a:moveTo>
                  <a:cubicBezTo>
                    <a:pt x="87380" y="11660"/>
                    <a:pt x="83986" y="18112"/>
                    <a:pt x="83986" y="22857"/>
                  </a:cubicBezTo>
                  <a:cubicBezTo>
                    <a:pt x="83986" y="27033"/>
                    <a:pt x="87191" y="31587"/>
                    <a:pt x="93413" y="31587"/>
                  </a:cubicBezTo>
                  <a:cubicBezTo>
                    <a:pt x="100011" y="31587"/>
                    <a:pt x="106987" y="26084"/>
                    <a:pt x="106987" y="16784"/>
                  </a:cubicBezTo>
                  <a:cubicBezTo>
                    <a:pt x="106987" y="6725"/>
                    <a:pt x="96995" y="83"/>
                    <a:pt x="85494" y="83"/>
                  </a:cubicBezTo>
                  <a:cubicBezTo>
                    <a:pt x="74748" y="83"/>
                    <a:pt x="67772" y="8243"/>
                    <a:pt x="65321" y="11660"/>
                  </a:cubicBezTo>
                  <a:cubicBezTo>
                    <a:pt x="60608" y="3689"/>
                    <a:pt x="50050" y="83"/>
                    <a:pt x="39304" y="83"/>
                  </a:cubicBezTo>
                  <a:cubicBezTo>
                    <a:pt x="15549" y="83"/>
                    <a:pt x="2729" y="23427"/>
                    <a:pt x="2729" y="29690"/>
                  </a:cubicBezTo>
                  <a:cubicBezTo>
                    <a:pt x="2729" y="32347"/>
                    <a:pt x="5557" y="32347"/>
                    <a:pt x="7254" y="32347"/>
                  </a:cubicBezTo>
                  <a:cubicBezTo>
                    <a:pt x="9516" y="32347"/>
                    <a:pt x="10836" y="32347"/>
                    <a:pt x="11590" y="29879"/>
                  </a:cubicBezTo>
                  <a:cubicBezTo>
                    <a:pt x="17057" y="12609"/>
                    <a:pt x="30632" y="6915"/>
                    <a:pt x="38362" y="6915"/>
                  </a:cubicBezTo>
                  <a:cubicBezTo>
                    <a:pt x="45526" y="6915"/>
                    <a:pt x="48919" y="10331"/>
                    <a:pt x="48919" y="16404"/>
                  </a:cubicBezTo>
                  <a:cubicBezTo>
                    <a:pt x="48919" y="20010"/>
                    <a:pt x="46280" y="30449"/>
                    <a:pt x="44583" y="37281"/>
                  </a:cubicBezTo>
                  <a:lnTo>
                    <a:pt x="38173" y="63282"/>
                  </a:lnTo>
                  <a:cubicBezTo>
                    <a:pt x="35345" y="74859"/>
                    <a:pt x="28558" y="80553"/>
                    <a:pt x="22148" y="80553"/>
                  </a:cubicBezTo>
                  <a:cubicBezTo>
                    <a:pt x="21205" y="80553"/>
                    <a:pt x="16869" y="80553"/>
                    <a:pt x="13098" y="77706"/>
                  </a:cubicBezTo>
                  <a:cubicBezTo>
                    <a:pt x="19885" y="75808"/>
                    <a:pt x="23279" y="69355"/>
                    <a:pt x="23279" y="64611"/>
                  </a:cubicBezTo>
                  <a:cubicBezTo>
                    <a:pt x="23279" y="60435"/>
                    <a:pt x="20074" y="55880"/>
                    <a:pt x="13852" y="55880"/>
                  </a:cubicBezTo>
                  <a:cubicBezTo>
                    <a:pt x="7254" y="55880"/>
                    <a:pt x="278" y="61384"/>
                    <a:pt x="278" y="70684"/>
                  </a:cubicBezTo>
                  <a:cubicBezTo>
                    <a:pt x="278" y="80743"/>
                    <a:pt x="10270" y="87385"/>
                    <a:pt x="21771" y="87385"/>
                  </a:cubicBezTo>
                  <a:cubicBezTo>
                    <a:pt x="32517" y="87385"/>
                    <a:pt x="39493" y="79224"/>
                    <a:pt x="41944" y="75808"/>
                  </a:cubicBezTo>
                  <a:cubicBezTo>
                    <a:pt x="46657" y="83779"/>
                    <a:pt x="57215" y="87385"/>
                    <a:pt x="67961" y="87385"/>
                  </a:cubicBezTo>
                  <a:cubicBezTo>
                    <a:pt x="91716" y="87385"/>
                    <a:pt x="104536" y="64041"/>
                    <a:pt x="104536" y="57778"/>
                  </a:cubicBezTo>
                  <a:cubicBezTo>
                    <a:pt x="104536" y="55121"/>
                    <a:pt x="101708" y="55121"/>
                    <a:pt x="100011" y="55121"/>
                  </a:cubicBezTo>
                  <a:cubicBezTo>
                    <a:pt x="97749" y="55121"/>
                    <a:pt x="96429" y="55121"/>
                    <a:pt x="95675" y="57588"/>
                  </a:cubicBezTo>
                  <a:cubicBezTo>
                    <a:pt x="90208" y="74859"/>
                    <a:pt x="76633" y="80553"/>
                    <a:pt x="68904" y="80553"/>
                  </a:cubicBezTo>
                  <a:cubicBezTo>
                    <a:pt x="61739" y="80553"/>
                    <a:pt x="58346" y="77137"/>
                    <a:pt x="58346" y="71063"/>
                  </a:cubicBezTo>
                  <a:cubicBezTo>
                    <a:pt x="58346" y="67078"/>
                    <a:pt x="60797" y="57019"/>
                    <a:pt x="62494" y="49997"/>
                  </a:cubicBezTo>
                  <a:cubicBezTo>
                    <a:pt x="63813" y="45062"/>
                    <a:pt x="68149" y="27222"/>
                    <a:pt x="69092" y="24186"/>
                  </a:cubicBezTo>
                  <a:cubicBezTo>
                    <a:pt x="71920" y="12798"/>
                    <a:pt x="78519" y="6915"/>
                    <a:pt x="85117" y="6915"/>
                  </a:cubicBezTo>
                  <a:cubicBezTo>
                    <a:pt x="86060" y="6915"/>
                    <a:pt x="90396" y="6915"/>
                    <a:pt x="94167" y="9762"/>
                  </a:cubicBezTo>
                  <a:close/>
                </a:path>
              </a:pathLst>
            </a:custGeom>
            <a:solidFill>
              <a:srgbClr val="FF0000"/>
            </a:solidFill>
            <a:ln w="18924" cap="flat">
              <a:noFill/>
              <a:prstDash val="solid"/>
              <a:miter/>
            </a:ln>
          </p:spPr>
          <p:txBody>
            <a:bodyPr rtlCol="0" anchor="ctr"/>
            <a:lstStyle/>
            <a:p>
              <a:endParaRPr lang="en-CN"/>
            </a:p>
          </p:txBody>
        </p:sp>
        <p:sp>
          <p:nvSpPr>
            <p:cNvPr id="181" name="Freeform 180">
              <a:extLst>
                <a:ext uri="{FF2B5EF4-FFF2-40B4-BE49-F238E27FC236}">
                  <a16:creationId xmlns:a16="http://schemas.microsoft.com/office/drawing/2014/main" id="{7F14444F-5BE4-0219-EC4A-9D5904DA785C}"/>
                </a:ext>
              </a:extLst>
            </p:cNvPr>
            <p:cNvSpPr/>
            <p:nvPr>
              <p:custDataLst>
                <p:tags r:id="rId29"/>
              </p:custDataLst>
            </p:nvPr>
          </p:nvSpPr>
          <p:spPr>
            <a:xfrm>
              <a:off x="7934225" y="3947134"/>
              <a:ext cx="39987" cy="89409"/>
            </a:xfrm>
            <a:custGeom>
              <a:avLst/>
              <a:gdLst>
                <a:gd name="connsiteX0" fmla="*/ 36841 w 39987"/>
                <a:gd name="connsiteY0" fmla="*/ 5127 h 89409"/>
                <a:gd name="connsiteX1" fmla="*/ 31562 w 39987"/>
                <a:gd name="connsiteY1" fmla="*/ 78 h 89409"/>
                <a:gd name="connsiteX2" fmla="*/ 24172 w 39987"/>
                <a:gd name="connsiteY2" fmla="*/ 7385 h 89409"/>
                <a:gd name="connsiteX3" fmla="*/ 29451 w 39987"/>
                <a:gd name="connsiteY3" fmla="*/ 12434 h 89409"/>
                <a:gd name="connsiteX4" fmla="*/ 36841 w 39987"/>
                <a:gd name="connsiteY4" fmla="*/ 5127 h 89409"/>
                <a:gd name="connsiteX5" fmla="*/ 9919 w 39987"/>
                <a:gd name="connsiteY5" fmla="*/ 72616 h 89409"/>
                <a:gd name="connsiteX6" fmla="*/ 8731 w 39987"/>
                <a:gd name="connsiteY6" fmla="*/ 78195 h 89409"/>
                <a:gd name="connsiteX7" fmla="*/ 21268 w 39987"/>
                <a:gd name="connsiteY7" fmla="*/ 89488 h 89409"/>
                <a:gd name="connsiteX8" fmla="*/ 40272 w 39987"/>
                <a:gd name="connsiteY8" fmla="*/ 69161 h 89409"/>
                <a:gd name="connsiteX9" fmla="*/ 38161 w 39987"/>
                <a:gd name="connsiteY9" fmla="*/ 67434 h 89409"/>
                <a:gd name="connsiteX10" fmla="*/ 35653 w 39987"/>
                <a:gd name="connsiteY10" fmla="*/ 69693 h 89409"/>
                <a:gd name="connsiteX11" fmla="*/ 21664 w 39987"/>
                <a:gd name="connsiteY11" fmla="*/ 85768 h 89409"/>
                <a:gd name="connsiteX12" fmla="*/ 18365 w 39987"/>
                <a:gd name="connsiteY12" fmla="*/ 81118 h 89409"/>
                <a:gd name="connsiteX13" fmla="*/ 20476 w 39987"/>
                <a:gd name="connsiteY13" fmla="*/ 72616 h 89409"/>
                <a:gd name="connsiteX14" fmla="*/ 24700 w 39987"/>
                <a:gd name="connsiteY14" fmla="*/ 61987 h 89409"/>
                <a:gd name="connsiteX15" fmla="*/ 31166 w 39987"/>
                <a:gd name="connsiteY15" fmla="*/ 45115 h 89409"/>
                <a:gd name="connsiteX16" fmla="*/ 31958 w 39987"/>
                <a:gd name="connsiteY16" fmla="*/ 40864 h 89409"/>
                <a:gd name="connsiteX17" fmla="*/ 19421 w 39987"/>
                <a:gd name="connsiteY17" fmla="*/ 29572 h 89409"/>
                <a:gd name="connsiteX18" fmla="*/ 285 w 39987"/>
                <a:gd name="connsiteY18" fmla="*/ 49898 h 89409"/>
                <a:gd name="connsiteX19" fmla="*/ 2528 w 39987"/>
                <a:gd name="connsiteY19" fmla="*/ 51625 h 89409"/>
                <a:gd name="connsiteX20" fmla="*/ 4904 w 39987"/>
                <a:gd name="connsiteY20" fmla="*/ 49499 h 89409"/>
                <a:gd name="connsiteX21" fmla="*/ 19025 w 39987"/>
                <a:gd name="connsiteY21" fmla="*/ 33291 h 89409"/>
                <a:gd name="connsiteX22" fmla="*/ 22324 w 39987"/>
                <a:gd name="connsiteY22" fmla="*/ 37941 h 89409"/>
                <a:gd name="connsiteX23" fmla="*/ 18233 w 39987"/>
                <a:gd name="connsiteY23" fmla="*/ 51226 h 89409"/>
                <a:gd name="connsiteX24" fmla="*/ 9919 w 39987"/>
                <a:gd name="connsiteY24" fmla="*/ 72616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87" h="89409">
                  <a:moveTo>
                    <a:pt x="36841" y="5127"/>
                  </a:moveTo>
                  <a:cubicBezTo>
                    <a:pt x="36841" y="3001"/>
                    <a:pt x="35257" y="78"/>
                    <a:pt x="31562" y="78"/>
                  </a:cubicBezTo>
                  <a:cubicBezTo>
                    <a:pt x="27999" y="78"/>
                    <a:pt x="24172" y="3533"/>
                    <a:pt x="24172" y="7385"/>
                  </a:cubicBezTo>
                  <a:cubicBezTo>
                    <a:pt x="24172" y="9644"/>
                    <a:pt x="25887" y="12434"/>
                    <a:pt x="29451" y="12434"/>
                  </a:cubicBezTo>
                  <a:cubicBezTo>
                    <a:pt x="33278" y="12434"/>
                    <a:pt x="36841" y="8714"/>
                    <a:pt x="36841" y="5127"/>
                  </a:cubicBezTo>
                  <a:close/>
                  <a:moveTo>
                    <a:pt x="9919" y="72616"/>
                  </a:moveTo>
                  <a:cubicBezTo>
                    <a:pt x="9391" y="74343"/>
                    <a:pt x="8731" y="75937"/>
                    <a:pt x="8731" y="78195"/>
                  </a:cubicBezTo>
                  <a:cubicBezTo>
                    <a:pt x="8731" y="84439"/>
                    <a:pt x="14010" y="89488"/>
                    <a:pt x="21268" y="89488"/>
                  </a:cubicBezTo>
                  <a:cubicBezTo>
                    <a:pt x="34465" y="89488"/>
                    <a:pt x="40272" y="71154"/>
                    <a:pt x="40272" y="69161"/>
                  </a:cubicBezTo>
                  <a:cubicBezTo>
                    <a:pt x="40272" y="67434"/>
                    <a:pt x="38557" y="67434"/>
                    <a:pt x="38161" y="67434"/>
                  </a:cubicBezTo>
                  <a:cubicBezTo>
                    <a:pt x="36313" y="67434"/>
                    <a:pt x="36181" y="68231"/>
                    <a:pt x="35653" y="69693"/>
                  </a:cubicBezTo>
                  <a:cubicBezTo>
                    <a:pt x="32618" y="80321"/>
                    <a:pt x="26811" y="85768"/>
                    <a:pt x="21664" y="85768"/>
                  </a:cubicBezTo>
                  <a:cubicBezTo>
                    <a:pt x="19025" y="85768"/>
                    <a:pt x="18365" y="84041"/>
                    <a:pt x="18365" y="81118"/>
                  </a:cubicBezTo>
                  <a:cubicBezTo>
                    <a:pt x="18365" y="78063"/>
                    <a:pt x="19289" y="75538"/>
                    <a:pt x="20476" y="72616"/>
                  </a:cubicBezTo>
                  <a:cubicBezTo>
                    <a:pt x="21796" y="69029"/>
                    <a:pt x="23248" y="65442"/>
                    <a:pt x="24700" y="61987"/>
                  </a:cubicBezTo>
                  <a:cubicBezTo>
                    <a:pt x="25887" y="58799"/>
                    <a:pt x="30638" y="46709"/>
                    <a:pt x="31166" y="45115"/>
                  </a:cubicBezTo>
                  <a:cubicBezTo>
                    <a:pt x="31562" y="43787"/>
                    <a:pt x="31958" y="42193"/>
                    <a:pt x="31958" y="40864"/>
                  </a:cubicBezTo>
                  <a:cubicBezTo>
                    <a:pt x="31958" y="34620"/>
                    <a:pt x="26679" y="29572"/>
                    <a:pt x="19421" y="29572"/>
                  </a:cubicBezTo>
                  <a:cubicBezTo>
                    <a:pt x="6355" y="29572"/>
                    <a:pt x="285" y="47639"/>
                    <a:pt x="285" y="49898"/>
                  </a:cubicBezTo>
                  <a:cubicBezTo>
                    <a:pt x="285" y="51625"/>
                    <a:pt x="2132" y="51625"/>
                    <a:pt x="2528" y="51625"/>
                  </a:cubicBezTo>
                  <a:cubicBezTo>
                    <a:pt x="4376" y="51625"/>
                    <a:pt x="4508" y="50961"/>
                    <a:pt x="4904" y="49499"/>
                  </a:cubicBezTo>
                  <a:cubicBezTo>
                    <a:pt x="8335" y="38074"/>
                    <a:pt x="14142" y="33291"/>
                    <a:pt x="19025" y="33291"/>
                  </a:cubicBezTo>
                  <a:cubicBezTo>
                    <a:pt x="21136" y="33291"/>
                    <a:pt x="22324" y="34354"/>
                    <a:pt x="22324" y="37941"/>
                  </a:cubicBezTo>
                  <a:cubicBezTo>
                    <a:pt x="22324" y="40997"/>
                    <a:pt x="21532" y="42990"/>
                    <a:pt x="18233" y="51226"/>
                  </a:cubicBezTo>
                  <a:lnTo>
                    <a:pt x="9919" y="72616"/>
                  </a:lnTo>
                  <a:close/>
                </a:path>
              </a:pathLst>
            </a:custGeom>
            <a:solidFill>
              <a:srgbClr val="FF0000"/>
            </a:solidFill>
            <a:ln w="18924" cap="flat">
              <a:noFill/>
              <a:prstDash val="solid"/>
              <a:miter/>
            </a:ln>
          </p:spPr>
          <p:txBody>
            <a:bodyPr rtlCol="0" anchor="ctr"/>
            <a:lstStyle/>
            <a:p>
              <a:endParaRPr lang="en-CN"/>
            </a:p>
          </p:txBody>
        </p:sp>
        <p:sp>
          <p:nvSpPr>
            <p:cNvPr id="182" name="Freeform 181">
              <a:extLst>
                <a:ext uri="{FF2B5EF4-FFF2-40B4-BE49-F238E27FC236}">
                  <a16:creationId xmlns:a16="http://schemas.microsoft.com/office/drawing/2014/main" id="{414E3C32-1BDB-D730-4A2A-E1931521599C}"/>
                </a:ext>
              </a:extLst>
            </p:cNvPr>
            <p:cNvSpPr/>
            <p:nvPr>
              <p:custDataLst>
                <p:tags r:id="rId30"/>
              </p:custDataLst>
            </p:nvPr>
          </p:nvSpPr>
          <p:spPr>
            <a:xfrm>
              <a:off x="7936073" y="4068297"/>
              <a:ext cx="67833" cy="93527"/>
            </a:xfrm>
            <a:custGeom>
              <a:avLst/>
              <a:gdLst>
                <a:gd name="connsiteX0" fmla="*/ 67590 w 67833"/>
                <a:gd name="connsiteY0" fmla="*/ 4071 h 93527"/>
                <a:gd name="connsiteX1" fmla="*/ 68118 w 67833"/>
                <a:gd name="connsiteY1" fmla="*/ 1945 h 93527"/>
                <a:gd name="connsiteX2" fmla="*/ 66007 w 67833"/>
                <a:gd name="connsiteY2" fmla="*/ 85 h 93527"/>
                <a:gd name="connsiteX3" fmla="*/ 49114 w 67833"/>
                <a:gd name="connsiteY3" fmla="*/ 1414 h 93527"/>
                <a:gd name="connsiteX4" fmla="*/ 46211 w 67833"/>
                <a:gd name="connsiteY4" fmla="*/ 4469 h 93527"/>
                <a:gd name="connsiteX5" fmla="*/ 49642 w 67833"/>
                <a:gd name="connsiteY5" fmla="*/ 6329 h 93527"/>
                <a:gd name="connsiteX6" fmla="*/ 55977 w 67833"/>
                <a:gd name="connsiteY6" fmla="*/ 8322 h 93527"/>
                <a:gd name="connsiteX7" fmla="*/ 55449 w 67833"/>
                <a:gd name="connsiteY7" fmla="*/ 11245 h 93527"/>
                <a:gd name="connsiteX8" fmla="*/ 47927 w 67833"/>
                <a:gd name="connsiteY8" fmla="*/ 41535 h 93527"/>
                <a:gd name="connsiteX9" fmla="*/ 34334 w 67833"/>
                <a:gd name="connsiteY9" fmla="*/ 33697 h 93527"/>
                <a:gd name="connsiteX10" fmla="*/ 285 w 67833"/>
                <a:gd name="connsiteY10" fmla="*/ 71559 h 93527"/>
                <a:gd name="connsiteX11" fmla="*/ 20212 w 67833"/>
                <a:gd name="connsiteY11" fmla="*/ 93613 h 93527"/>
                <a:gd name="connsiteX12" fmla="*/ 38953 w 67833"/>
                <a:gd name="connsiteY12" fmla="*/ 84313 h 93527"/>
                <a:gd name="connsiteX13" fmla="*/ 52546 w 67833"/>
                <a:gd name="connsiteY13" fmla="*/ 93613 h 93527"/>
                <a:gd name="connsiteX14" fmla="*/ 62971 w 67833"/>
                <a:gd name="connsiteY14" fmla="*/ 86572 h 93527"/>
                <a:gd name="connsiteX15" fmla="*/ 67590 w 67833"/>
                <a:gd name="connsiteY15" fmla="*/ 73286 h 93527"/>
                <a:gd name="connsiteX16" fmla="*/ 65479 w 67833"/>
                <a:gd name="connsiteY16" fmla="*/ 71559 h 93527"/>
                <a:gd name="connsiteX17" fmla="*/ 62575 w 67833"/>
                <a:gd name="connsiteY17" fmla="*/ 75678 h 93527"/>
                <a:gd name="connsiteX18" fmla="*/ 52942 w 67833"/>
                <a:gd name="connsiteY18" fmla="*/ 89893 h 93527"/>
                <a:gd name="connsiteX19" fmla="*/ 48586 w 67833"/>
                <a:gd name="connsiteY19" fmla="*/ 83383 h 93527"/>
                <a:gd name="connsiteX20" fmla="*/ 49246 w 67833"/>
                <a:gd name="connsiteY20" fmla="*/ 77936 h 93527"/>
                <a:gd name="connsiteX21" fmla="*/ 67590 w 67833"/>
                <a:gd name="connsiteY21" fmla="*/ 4071 h 93527"/>
                <a:gd name="connsiteX22" fmla="*/ 39480 w 67833"/>
                <a:gd name="connsiteY22" fmla="*/ 75678 h 93527"/>
                <a:gd name="connsiteX23" fmla="*/ 32750 w 67833"/>
                <a:gd name="connsiteY23" fmla="*/ 84579 h 93527"/>
                <a:gd name="connsiteX24" fmla="*/ 20608 w 67833"/>
                <a:gd name="connsiteY24" fmla="*/ 89893 h 93527"/>
                <a:gd name="connsiteX25" fmla="*/ 10974 w 67833"/>
                <a:gd name="connsiteY25" fmla="*/ 77006 h 93527"/>
                <a:gd name="connsiteX26" fmla="*/ 17837 w 67833"/>
                <a:gd name="connsiteY26" fmla="*/ 50037 h 93527"/>
                <a:gd name="connsiteX27" fmla="*/ 34334 w 67833"/>
                <a:gd name="connsiteY27" fmla="*/ 37416 h 93527"/>
                <a:gd name="connsiteX28" fmla="*/ 46079 w 67833"/>
                <a:gd name="connsiteY28" fmla="*/ 48975 h 93527"/>
                <a:gd name="connsiteX29" fmla="*/ 45683 w 67833"/>
                <a:gd name="connsiteY29" fmla="*/ 50834 h 93527"/>
                <a:gd name="connsiteX30" fmla="*/ 39480 w 67833"/>
                <a:gd name="connsiteY30" fmla="*/ 75678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833" h="93527">
                  <a:moveTo>
                    <a:pt x="67590" y="4071"/>
                  </a:moveTo>
                  <a:cubicBezTo>
                    <a:pt x="67722" y="3805"/>
                    <a:pt x="68118" y="2078"/>
                    <a:pt x="68118" y="1945"/>
                  </a:cubicBezTo>
                  <a:cubicBezTo>
                    <a:pt x="68118" y="1281"/>
                    <a:pt x="67590" y="85"/>
                    <a:pt x="66007" y="85"/>
                  </a:cubicBezTo>
                  <a:cubicBezTo>
                    <a:pt x="63367" y="85"/>
                    <a:pt x="52414" y="1148"/>
                    <a:pt x="49114" y="1414"/>
                  </a:cubicBezTo>
                  <a:cubicBezTo>
                    <a:pt x="48059" y="1546"/>
                    <a:pt x="46211" y="1679"/>
                    <a:pt x="46211" y="4469"/>
                  </a:cubicBezTo>
                  <a:cubicBezTo>
                    <a:pt x="46211" y="6329"/>
                    <a:pt x="48059" y="6329"/>
                    <a:pt x="49642" y="6329"/>
                  </a:cubicBezTo>
                  <a:cubicBezTo>
                    <a:pt x="55977" y="6329"/>
                    <a:pt x="55977" y="7259"/>
                    <a:pt x="55977" y="8322"/>
                  </a:cubicBezTo>
                  <a:cubicBezTo>
                    <a:pt x="55977" y="9252"/>
                    <a:pt x="55713" y="10049"/>
                    <a:pt x="55449" y="11245"/>
                  </a:cubicBezTo>
                  <a:lnTo>
                    <a:pt x="47927" y="41535"/>
                  </a:lnTo>
                  <a:cubicBezTo>
                    <a:pt x="45155" y="37151"/>
                    <a:pt x="40668" y="33697"/>
                    <a:pt x="34334" y="33697"/>
                  </a:cubicBezTo>
                  <a:cubicBezTo>
                    <a:pt x="17441" y="33697"/>
                    <a:pt x="285" y="52429"/>
                    <a:pt x="285" y="71559"/>
                  </a:cubicBezTo>
                  <a:cubicBezTo>
                    <a:pt x="285" y="84446"/>
                    <a:pt x="8863" y="93613"/>
                    <a:pt x="20212" y="93613"/>
                  </a:cubicBezTo>
                  <a:cubicBezTo>
                    <a:pt x="27339" y="93613"/>
                    <a:pt x="33674" y="89494"/>
                    <a:pt x="38953" y="84313"/>
                  </a:cubicBezTo>
                  <a:cubicBezTo>
                    <a:pt x="41460" y="92284"/>
                    <a:pt x="49114" y="93613"/>
                    <a:pt x="52546" y="93613"/>
                  </a:cubicBezTo>
                  <a:cubicBezTo>
                    <a:pt x="57297" y="93613"/>
                    <a:pt x="60596" y="90690"/>
                    <a:pt x="62971" y="86572"/>
                  </a:cubicBezTo>
                  <a:cubicBezTo>
                    <a:pt x="65875" y="81390"/>
                    <a:pt x="67590" y="73818"/>
                    <a:pt x="67590" y="73286"/>
                  </a:cubicBezTo>
                  <a:cubicBezTo>
                    <a:pt x="67590" y="71559"/>
                    <a:pt x="65875" y="71559"/>
                    <a:pt x="65479" y="71559"/>
                  </a:cubicBezTo>
                  <a:cubicBezTo>
                    <a:pt x="63631" y="71559"/>
                    <a:pt x="63499" y="72091"/>
                    <a:pt x="62575" y="75678"/>
                  </a:cubicBezTo>
                  <a:cubicBezTo>
                    <a:pt x="60992" y="82055"/>
                    <a:pt x="58484" y="89893"/>
                    <a:pt x="52942" y="89893"/>
                  </a:cubicBezTo>
                  <a:cubicBezTo>
                    <a:pt x="49510" y="89893"/>
                    <a:pt x="48586" y="86970"/>
                    <a:pt x="48586" y="83383"/>
                  </a:cubicBezTo>
                  <a:cubicBezTo>
                    <a:pt x="48586" y="80859"/>
                    <a:pt x="48850" y="79663"/>
                    <a:pt x="49246" y="77936"/>
                  </a:cubicBezTo>
                  <a:lnTo>
                    <a:pt x="67590" y="4071"/>
                  </a:lnTo>
                  <a:close/>
                  <a:moveTo>
                    <a:pt x="39480" y="75678"/>
                  </a:moveTo>
                  <a:cubicBezTo>
                    <a:pt x="38557" y="79398"/>
                    <a:pt x="35653" y="82055"/>
                    <a:pt x="32750" y="84579"/>
                  </a:cubicBezTo>
                  <a:cubicBezTo>
                    <a:pt x="31562" y="85642"/>
                    <a:pt x="26283" y="89893"/>
                    <a:pt x="20608" y="89893"/>
                  </a:cubicBezTo>
                  <a:cubicBezTo>
                    <a:pt x="15725" y="89893"/>
                    <a:pt x="10974" y="86439"/>
                    <a:pt x="10974" y="77006"/>
                  </a:cubicBezTo>
                  <a:cubicBezTo>
                    <a:pt x="10974" y="69965"/>
                    <a:pt x="14802" y="55351"/>
                    <a:pt x="17837" y="50037"/>
                  </a:cubicBezTo>
                  <a:cubicBezTo>
                    <a:pt x="23908" y="39409"/>
                    <a:pt x="30638" y="37416"/>
                    <a:pt x="34334" y="37416"/>
                  </a:cubicBezTo>
                  <a:cubicBezTo>
                    <a:pt x="43572" y="37416"/>
                    <a:pt x="46079" y="47513"/>
                    <a:pt x="46079" y="48975"/>
                  </a:cubicBezTo>
                  <a:cubicBezTo>
                    <a:pt x="46079" y="49506"/>
                    <a:pt x="45815" y="50436"/>
                    <a:pt x="45683" y="50834"/>
                  </a:cubicBezTo>
                  <a:lnTo>
                    <a:pt x="39480" y="75678"/>
                  </a:lnTo>
                  <a:close/>
                </a:path>
              </a:pathLst>
            </a:custGeom>
            <a:solidFill>
              <a:srgbClr val="FF0000"/>
            </a:solidFill>
            <a:ln w="18924" cap="flat">
              <a:noFill/>
              <a:prstDash val="solid"/>
              <a:miter/>
            </a:ln>
          </p:spPr>
          <p:txBody>
            <a:bodyPr rtlCol="0" anchor="ctr"/>
            <a:lstStyle/>
            <a:p>
              <a:endParaRPr lang="en-CN"/>
            </a:p>
          </p:txBody>
        </p:sp>
        <p:sp>
          <p:nvSpPr>
            <p:cNvPr id="183" name="Freeform 182">
              <a:extLst>
                <a:ext uri="{FF2B5EF4-FFF2-40B4-BE49-F238E27FC236}">
                  <a16:creationId xmlns:a16="http://schemas.microsoft.com/office/drawing/2014/main" id="{DAFD3554-1BF4-B6E7-3DD8-76278272433B}"/>
                </a:ext>
              </a:extLst>
            </p:cNvPr>
            <p:cNvSpPr/>
            <p:nvPr>
              <p:custDataLst>
                <p:tags r:id="rId31"/>
              </p:custDataLst>
            </p:nvPr>
          </p:nvSpPr>
          <p:spPr>
            <a:xfrm>
              <a:off x="8032146" y="4093460"/>
              <a:ext cx="22058" cy="56746"/>
            </a:xfrm>
            <a:custGeom>
              <a:avLst/>
              <a:gdLst>
                <a:gd name="connsiteX0" fmla="*/ 22348 w 22058"/>
                <a:gd name="connsiteY0" fmla="*/ 20010 h 56746"/>
                <a:gd name="connsiteX1" fmla="*/ 10282 w 22058"/>
                <a:gd name="connsiteY1" fmla="*/ 83 h 56746"/>
                <a:gd name="connsiteX2" fmla="*/ 289 w 22058"/>
                <a:gd name="connsiteY2" fmla="*/ 10141 h 56746"/>
                <a:gd name="connsiteX3" fmla="*/ 10282 w 22058"/>
                <a:gd name="connsiteY3" fmla="*/ 20200 h 56746"/>
                <a:gd name="connsiteX4" fmla="*/ 16880 w 22058"/>
                <a:gd name="connsiteY4" fmla="*/ 17733 h 56746"/>
                <a:gd name="connsiteX5" fmla="*/ 17823 w 22058"/>
                <a:gd name="connsiteY5" fmla="*/ 17164 h 56746"/>
                <a:gd name="connsiteX6" fmla="*/ 18200 w 22058"/>
                <a:gd name="connsiteY6" fmla="*/ 20010 h 56746"/>
                <a:gd name="connsiteX7" fmla="*/ 5380 w 22058"/>
                <a:gd name="connsiteY7" fmla="*/ 51705 h 56746"/>
                <a:gd name="connsiteX8" fmla="*/ 3306 w 22058"/>
                <a:gd name="connsiteY8" fmla="*/ 54742 h 56746"/>
                <a:gd name="connsiteX9" fmla="*/ 5191 w 22058"/>
                <a:gd name="connsiteY9" fmla="*/ 56829 h 56746"/>
                <a:gd name="connsiteX10" fmla="*/ 22348 w 22058"/>
                <a:gd name="connsiteY10" fmla="*/ 20010 h 5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58" h="56746">
                  <a:moveTo>
                    <a:pt x="22348" y="20010"/>
                  </a:moveTo>
                  <a:cubicBezTo>
                    <a:pt x="22348" y="7484"/>
                    <a:pt x="17634" y="83"/>
                    <a:pt x="10282" y="83"/>
                  </a:cubicBezTo>
                  <a:cubicBezTo>
                    <a:pt x="4060" y="83"/>
                    <a:pt x="289" y="4827"/>
                    <a:pt x="289" y="10141"/>
                  </a:cubicBezTo>
                  <a:cubicBezTo>
                    <a:pt x="289" y="15266"/>
                    <a:pt x="4060" y="20200"/>
                    <a:pt x="10282" y="20200"/>
                  </a:cubicBezTo>
                  <a:cubicBezTo>
                    <a:pt x="12544" y="20200"/>
                    <a:pt x="14995" y="19441"/>
                    <a:pt x="16880" y="17733"/>
                  </a:cubicBezTo>
                  <a:cubicBezTo>
                    <a:pt x="17446" y="17353"/>
                    <a:pt x="17634" y="17164"/>
                    <a:pt x="17823" y="17164"/>
                  </a:cubicBezTo>
                  <a:cubicBezTo>
                    <a:pt x="18011" y="17164"/>
                    <a:pt x="18200" y="17353"/>
                    <a:pt x="18200" y="20010"/>
                  </a:cubicBezTo>
                  <a:cubicBezTo>
                    <a:pt x="18200" y="34055"/>
                    <a:pt x="11601" y="45442"/>
                    <a:pt x="5380" y="51705"/>
                  </a:cubicBezTo>
                  <a:cubicBezTo>
                    <a:pt x="3306" y="53793"/>
                    <a:pt x="3306" y="54172"/>
                    <a:pt x="3306" y="54742"/>
                  </a:cubicBezTo>
                  <a:cubicBezTo>
                    <a:pt x="3306" y="56070"/>
                    <a:pt x="4249" y="56829"/>
                    <a:pt x="5191" y="56829"/>
                  </a:cubicBezTo>
                  <a:cubicBezTo>
                    <a:pt x="7265" y="56829"/>
                    <a:pt x="22348" y="42216"/>
                    <a:pt x="22348" y="20010"/>
                  </a:cubicBezTo>
                  <a:close/>
                </a:path>
              </a:pathLst>
            </a:custGeom>
            <a:solidFill>
              <a:srgbClr val="000000"/>
            </a:solidFill>
            <a:ln w="18924" cap="flat">
              <a:noFill/>
              <a:prstDash val="solid"/>
              <a:miter/>
            </a:ln>
          </p:spPr>
          <p:txBody>
            <a:bodyPr rtlCol="0" anchor="ctr"/>
            <a:lstStyle/>
            <a:p>
              <a:endParaRPr lang="en-CN"/>
            </a:p>
          </p:txBody>
        </p:sp>
        <p:sp>
          <p:nvSpPr>
            <p:cNvPr id="184" name="Freeform 183">
              <a:extLst>
                <a:ext uri="{FF2B5EF4-FFF2-40B4-BE49-F238E27FC236}">
                  <a16:creationId xmlns:a16="http://schemas.microsoft.com/office/drawing/2014/main" id="{58CE0476-01A6-F422-07CC-F3B47F4A6230}"/>
                </a:ext>
              </a:extLst>
            </p:cNvPr>
            <p:cNvSpPr/>
            <p:nvPr>
              <p:custDataLst>
                <p:tags r:id="rId32"/>
              </p:custDataLst>
            </p:nvPr>
          </p:nvSpPr>
          <p:spPr>
            <a:xfrm>
              <a:off x="5540446" y="4341177"/>
              <a:ext cx="106708" cy="87302"/>
            </a:xfrm>
            <a:custGeom>
              <a:avLst/>
              <a:gdLst>
                <a:gd name="connsiteX0" fmla="*/ 94047 w 106708"/>
                <a:gd name="connsiteY0" fmla="*/ 9778 h 87302"/>
                <a:gd name="connsiteX1" fmla="*/ 83866 w 106708"/>
                <a:gd name="connsiteY1" fmla="*/ 22874 h 87302"/>
                <a:gd name="connsiteX2" fmla="*/ 93293 w 106708"/>
                <a:gd name="connsiteY2" fmla="*/ 31604 h 87302"/>
                <a:gd name="connsiteX3" fmla="*/ 106867 w 106708"/>
                <a:gd name="connsiteY3" fmla="*/ 16800 h 87302"/>
                <a:gd name="connsiteX4" fmla="*/ 85374 w 106708"/>
                <a:gd name="connsiteY4" fmla="*/ 99 h 87302"/>
                <a:gd name="connsiteX5" fmla="*/ 65202 w 106708"/>
                <a:gd name="connsiteY5" fmla="*/ 11676 h 87302"/>
                <a:gd name="connsiteX6" fmla="*/ 39184 w 106708"/>
                <a:gd name="connsiteY6" fmla="*/ 99 h 87302"/>
                <a:gd name="connsiteX7" fmla="*/ 2609 w 106708"/>
                <a:gd name="connsiteY7" fmla="*/ 29706 h 87302"/>
                <a:gd name="connsiteX8" fmla="*/ 7134 w 106708"/>
                <a:gd name="connsiteY8" fmla="*/ 32363 h 87302"/>
                <a:gd name="connsiteX9" fmla="*/ 11470 w 106708"/>
                <a:gd name="connsiteY9" fmla="*/ 29896 h 87302"/>
                <a:gd name="connsiteX10" fmla="*/ 38242 w 106708"/>
                <a:gd name="connsiteY10" fmla="*/ 6931 h 87302"/>
                <a:gd name="connsiteX11" fmla="*/ 48799 w 106708"/>
                <a:gd name="connsiteY11" fmla="*/ 16421 h 87302"/>
                <a:gd name="connsiteX12" fmla="*/ 44463 w 106708"/>
                <a:gd name="connsiteY12" fmla="*/ 37298 h 87302"/>
                <a:gd name="connsiteX13" fmla="*/ 38053 w 106708"/>
                <a:gd name="connsiteY13" fmla="*/ 63299 h 87302"/>
                <a:gd name="connsiteX14" fmla="*/ 22028 w 106708"/>
                <a:gd name="connsiteY14" fmla="*/ 80569 h 87302"/>
                <a:gd name="connsiteX15" fmla="*/ 12978 w 106708"/>
                <a:gd name="connsiteY15" fmla="*/ 77722 h 87302"/>
                <a:gd name="connsiteX16" fmla="*/ 23159 w 106708"/>
                <a:gd name="connsiteY16" fmla="*/ 64627 h 87302"/>
                <a:gd name="connsiteX17" fmla="*/ 13732 w 106708"/>
                <a:gd name="connsiteY17" fmla="*/ 55897 h 87302"/>
                <a:gd name="connsiteX18" fmla="*/ 158 w 106708"/>
                <a:gd name="connsiteY18" fmla="*/ 70700 h 87302"/>
                <a:gd name="connsiteX19" fmla="*/ 21651 w 106708"/>
                <a:gd name="connsiteY19" fmla="*/ 87402 h 87302"/>
                <a:gd name="connsiteX20" fmla="*/ 41824 w 106708"/>
                <a:gd name="connsiteY20" fmla="*/ 75825 h 87302"/>
                <a:gd name="connsiteX21" fmla="*/ 67841 w 106708"/>
                <a:gd name="connsiteY21" fmla="*/ 87402 h 87302"/>
                <a:gd name="connsiteX22" fmla="*/ 104416 w 106708"/>
                <a:gd name="connsiteY22" fmla="*/ 57795 h 87302"/>
                <a:gd name="connsiteX23" fmla="*/ 99891 w 106708"/>
                <a:gd name="connsiteY23" fmla="*/ 55138 h 87302"/>
                <a:gd name="connsiteX24" fmla="*/ 95555 w 106708"/>
                <a:gd name="connsiteY24" fmla="*/ 57605 h 87302"/>
                <a:gd name="connsiteX25" fmla="*/ 68784 w 106708"/>
                <a:gd name="connsiteY25" fmla="*/ 80569 h 87302"/>
                <a:gd name="connsiteX26" fmla="*/ 58226 w 106708"/>
                <a:gd name="connsiteY26" fmla="*/ 71080 h 87302"/>
                <a:gd name="connsiteX27" fmla="*/ 62374 w 106708"/>
                <a:gd name="connsiteY27" fmla="*/ 50013 h 87302"/>
                <a:gd name="connsiteX28" fmla="*/ 68972 w 106708"/>
                <a:gd name="connsiteY28" fmla="*/ 24202 h 87302"/>
                <a:gd name="connsiteX29" fmla="*/ 84997 w 106708"/>
                <a:gd name="connsiteY29" fmla="*/ 6931 h 87302"/>
                <a:gd name="connsiteX30" fmla="*/ 94047 w 106708"/>
                <a:gd name="connsiteY30" fmla="*/ 9778 h 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708" h="87302">
                  <a:moveTo>
                    <a:pt x="94047" y="9778"/>
                  </a:moveTo>
                  <a:cubicBezTo>
                    <a:pt x="87260" y="11676"/>
                    <a:pt x="83866" y="18129"/>
                    <a:pt x="83866" y="22874"/>
                  </a:cubicBezTo>
                  <a:cubicBezTo>
                    <a:pt x="83866" y="27049"/>
                    <a:pt x="87071" y="31604"/>
                    <a:pt x="93293" y="31604"/>
                  </a:cubicBezTo>
                  <a:cubicBezTo>
                    <a:pt x="99891" y="31604"/>
                    <a:pt x="106867" y="26100"/>
                    <a:pt x="106867" y="16800"/>
                  </a:cubicBezTo>
                  <a:cubicBezTo>
                    <a:pt x="106867" y="6742"/>
                    <a:pt x="96875" y="99"/>
                    <a:pt x="85374" y="99"/>
                  </a:cubicBezTo>
                  <a:cubicBezTo>
                    <a:pt x="74628" y="99"/>
                    <a:pt x="67652" y="8260"/>
                    <a:pt x="65202" y="11676"/>
                  </a:cubicBezTo>
                  <a:cubicBezTo>
                    <a:pt x="60488" y="3705"/>
                    <a:pt x="49930" y="99"/>
                    <a:pt x="39184" y="99"/>
                  </a:cubicBezTo>
                  <a:cubicBezTo>
                    <a:pt x="15429" y="99"/>
                    <a:pt x="2609" y="23443"/>
                    <a:pt x="2609" y="29706"/>
                  </a:cubicBezTo>
                  <a:cubicBezTo>
                    <a:pt x="2609" y="32363"/>
                    <a:pt x="5437" y="32363"/>
                    <a:pt x="7134" y="32363"/>
                  </a:cubicBezTo>
                  <a:cubicBezTo>
                    <a:pt x="9396" y="32363"/>
                    <a:pt x="10716" y="32363"/>
                    <a:pt x="11470" y="29896"/>
                  </a:cubicBezTo>
                  <a:cubicBezTo>
                    <a:pt x="16937" y="12625"/>
                    <a:pt x="30512" y="6931"/>
                    <a:pt x="38242" y="6931"/>
                  </a:cubicBezTo>
                  <a:cubicBezTo>
                    <a:pt x="45406" y="6931"/>
                    <a:pt x="48799" y="10348"/>
                    <a:pt x="48799" y="16421"/>
                  </a:cubicBezTo>
                  <a:cubicBezTo>
                    <a:pt x="48799" y="20027"/>
                    <a:pt x="46160" y="30465"/>
                    <a:pt x="44463" y="37298"/>
                  </a:cubicBezTo>
                  <a:lnTo>
                    <a:pt x="38053" y="63299"/>
                  </a:lnTo>
                  <a:cubicBezTo>
                    <a:pt x="35225" y="74876"/>
                    <a:pt x="28438" y="80569"/>
                    <a:pt x="22028" y="80569"/>
                  </a:cubicBezTo>
                  <a:cubicBezTo>
                    <a:pt x="21085" y="80569"/>
                    <a:pt x="16749" y="80569"/>
                    <a:pt x="12978" y="77722"/>
                  </a:cubicBezTo>
                  <a:cubicBezTo>
                    <a:pt x="19765" y="75825"/>
                    <a:pt x="23159" y="69372"/>
                    <a:pt x="23159" y="64627"/>
                  </a:cubicBezTo>
                  <a:cubicBezTo>
                    <a:pt x="23159" y="60452"/>
                    <a:pt x="19954" y="55897"/>
                    <a:pt x="13732" y="55897"/>
                  </a:cubicBezTo>
                  <a:cubicBezTo>
                    <a:pt x="7134" y="55897"/>
                    <a:pt x="158" y="61401"/>
                    <a:pt x="158" y="70700"/>
                  </a:cubicBezTo>
                  <a:cubicBezTo>
                    <a:pt x="158" y="80759"/>
                    <a:pt x="10150" y="87402"/>
                    <a:pt x="21651" y="87402"/>
                  </a:cubicBezTo>
                  <a:cubicBezTo>
                    <a:pt x="32397" y="87402"/>
                    <a:pt x="39373" y="79241"/>
                    <a:pt x="41824" y="75825"/>
                  </a:cubicBezTo>
                  <a:cubicBezTo>
                    <a:pt x="46537" y="83796"/>
                    <a:pt x="57095" y="87402"/>
                    <a:pt x="67841" y="87402"/>
                  </a:cubicBezTo>
                  <a:cubicBezTo>
                    <a:pt x="91596" y="87402"/>
                    <a:pt x="104416" y="64058"/>
                    <a:pt x="104416" y="57795"/>
                  </a:cubicBezTo>
                  <a:cubicBezTo>
                    <a:pt x="104416" y="55138"/>
                    <a:pt x="101588" y="55138"/>
                    <a:pt x="99891" y="55138"/>
                  </a:cubicBezTo>
                  <a:cubicBezTo>
                    <a:pt x="97629" y="55138"/>
                    <a:pt x="96309" y="55138"/>
                    <a:pt x="95555" y="57605"/>
                  </a:cubicBezTo>
                  <a:cubicBezTo>
                    <a:pt x="90088" y="74876"/>
                    <a:pt x="76513" y="80569"/>
                    <a:pt x="68784" y="80569"/>
                  </a:cubicBezTo>
                  <a:cubicBezTo>
                    <a:pt x="61619" y="80569"/>
                    <a:pt x="58226" y="77153"/>
                    <a:pt x="58226" y="71080"/>
                  </a:cubicBezTo>
                  <a:cubicBezTo>
                    <a:pt x="58226" y="67094"/>
                    <a:pt x="60677" y="57036"/>
                    <a:pt x="62374" y="50013"/>
                  </a:cubicBezTo>
                  <a:cubicBezTo>
                    <a:pt x="63693" y="45079"/>
                    <a:pt x="68030" y="27239"/>
                    <a:pt x="68972" y="24202"/>
                  </a:cubicBezTo>
                  <a:cubicBezTo>
                    <a:pt x="71800" y="12815"/>
                    <a:pt x="78399" y="6931"/>
                    <a:pt x="84997" y="6931"/>
                  </a:cubicBezTo>
                  <a:cubicBezTo>
                    <a:pt x="85940" y="6931"/>
                    <a:pt x="90276" y="6931"/>
                    <a:pt x="94047" y="9778"/>
                  </a:cubicBezTo>
                  <a:close/>
                </a:path>
              </a:pathLst>
            </a:custGeom>
            <a:solidFill>
              <a:srgbClr val="000000"/>
            </a:solidFill>
            <a:ln w="18924" cap="flat">
              <a:noFill/>
              <a:prstDash val="solid"/>
              <a:miter/>
            </a:ln>
          </p:spPr>
          <p:txBody>
            <a:bodyPr rtlCol="0" anchor="ctr"/>
            <a:lstStyle/>
            <a:p>
              <a:endParaRPr lang="en-CN"/>
            </a:p>
          </p:txBody>
        </p:sp>
        <p:sp>
          <p:nvSpPr>
            <p:cNvPr id="185" name="Freeform 184">
              <a:extLst>
                <a:ext uri="{FF2B5EF4-FFF2-40B4-BE49-F238E27FC236}">
                  <a16:creationId xmlns:a16="http://schemas.microsoft.com/office/drawing/2014/main" id="{1B1710BE-3D1B-5626-5BEF-CB503DA2FD8B}"/>
                </a:ext>
              </a:extLst>
            </p:cNvPr>
            <p:cNvSpPr/>
            <p:nvPr>
              <p:custDataLst>
                <p:tags r:id="rId33"/>
              </p:custDataLst>
            </p:nvPr>
          </p:nvSpPr>
          <p:spPr>
            <a:xfrm>
              <a:off x="5663732" y="4257693"/>
              <a:ext cx="39987" cy="89409"/>
            </a:xfrm>
            <a:custGeom>
              <a:avLst/>
              <a:gdLst>
                <a:gd name="connsiteX0" fmla="*/ 36721 w 39987"/>
                <a:gd name="connsiteY0" fmla="*/ 5143 h 89409"/>
                <a:gd name="connsiteX1" fmla="*/ 31442 w 39987"/>
                <a:gd name="connsiteY1" fmla="*/ 95 h 89409"/>
                <a:gd name="connsiteX2" fmla="*/ 24052 w 39987"/>
                <a:gd name="connsiteY2" fmla="*/ 7402 h 89409"/>
                <a:gd name="connsiteX3" fmla="*/ 29331 w 39987"/>
                <a:gd name="connsiteY3" fmla="*/ 12450 h 89409"/>
                <a:gd name="connsiteX4" fmla="*/ 36721 w 39987"/>
                <a:gd name="connsiteY4" fmla="*/ 5143 h 89409"/>
                <a:gd name="connsiteX5" fmla="*/ 9799 w 39987"/>
                <a:gd name="connsiteY5" fmla="*/ 72632 h 89409"/>
                <a:gd name="connsiteX6" fmla="*/ 8611 w 39987"/>
                <a:gd name="connsiteY6" fmla="*/ 78212 h 89409"/>
                <a:gd name="connsiteX7" fmla="*/ 21148 w 39987"/>
                <a:gd name="connsiteY7" fmla="*/ 89504 h 89409"/>
                <a:gd name="connsiteX8" fmla="*/ 40152 w 39987"/>
                <a:gd name="connsiteY8" fmla="*/ 69178 h 89409"/>
                <a:gd name="connsiteX9" fmla="*/ 38041 w 39987"/>
                <a:gd name="connsiteY9" fmla="*/ 67451 h 89409"/>
                <a:gd name="connsiteX10" fmla="*/ 35533 w 39987"/>
                <a:gd name="connsiteY10" fmla="*/ 69709 h 89409"/>
                <a:gd name="connsiteX11" fmla="*/ 21544 w 39987"/>
                <a:gd name="connsiteY11" fmla="*/ 85784 h 89409"/>
                <a:gd name="connsiteX12" fmla="*/ 18245 w 39987"/>
                <a:gd name="connsiteY12" fmla="*/ 81134 h 89409"/>
                <a:gd name="connsiteX13" fmla="*/ 20356 w 39987"/>
                <a:gd name="connsiteY13" fmla="*/ 72632 h 89409"/>
                <a:gd name="connsiteX14" fmla="*/ 24580 w 39987"/>
                <a:gd name="connsiteY14" fmla="*/ 62004 h 89409"/>
                <a:gd name="connsiteX15" fmla="*/ 31046 w 39987"/>
                <a:gd name="connsiteY15" fmla="*/ 45132 h 89409"/>
                <a:gd name="connsiteX16" fmla="*/ 31838 w 39987"/>
                <a:gd name="connsiteY16" fmla="*/ 40880 h 89409"/>
                <a:gd name="connsiteX17" fmla="*/ 19301 w 39987"/>
                <a:gd name="connsiteY17" fmla="*/ 29588 h 89409"/>
                <a:gd name="connsiteX18" fmla="*/ 165 w 39987"/>
                <a:gd name="connsiteY18" fmla="*/ 49914 h 89409"/>
                <a:gd name="connsiteX19" fmla="*/ 2408 w 39987"/>
                <a:gd name="connsiteY19" fmla="*/ 51641 h 89409"/>
                <a:gd name="connsiteX20" fmla="*/ 4784 w 39987"/>
                <a:gd name="connsiteY20" fmla="*/ 49516 h 89409"/>
                <a:gd name="connsiteX21" fmla="*/ 18905 w 39987"/>
                <a:gd name="connsiteY21" fmla="*/ 33308 h 89409"/>
                <a:gd name="connsiteX22" fmla="*/ 22204 w 39987"/>
                <a:gd name="connsiteY22" fmla="*/ 37958 h 89409"/>
                <a:gd name="connsiteX23" fmla="*/ 18113 w 39987"/>
                <a:gd name="connsiteY23" fmla="*/ 51243 h 89409"/>
                <a:gd name="connsiteX24" fmla="*/ 9799 w 39987"/>
                <a:gd name="connsiteY24" fmla="*/ 72632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87" h="89409">
                  <a:moveTo>
                    <a:pt x="36721" y="5143"/>
                  </a:moveTo>
                  <a:cubicBezTo>
                    <a:pt x="36721" y="3018"/>
                    <a:pt x="35137" y="95"/>
                    <a:pt x="31442" y="95"/>
                  </a:cubicBezTo>
                  <a:cubicBezTo>
                    <a:pt x="27879" y="95"/>
                    <a:pt x="24052" y="3549"/>
                    <a:pt x="24052" y="7402"/>
                  </a:cubicBezTo>
                  <a:cubicBezTo>
                    <a:pt x="24052" y="9660"/>
                    <a:pt x="25767" y="12450"/>
                    <a:pt x="29331" y="12450"/>
                  </a:cubicBezTo>
                  <a:cubicBezTo>
                    <a:pt x="33158" y="12450"/>
                    <a:pt x="36721" y="8730"/>
                    <a:pt x="36721" y="5143"/>
                  </a:cubicBezTo>
                  <a:close/>
                  <a:moveTo>
                    <a:pt x="9799" y="72632"/>
                  </a:moveTo>
                  <a:cubicBezTo>
                    <a:pt x="9271" y="74359"/>
                    <a:pt x="8611" y="75953"/>
                    <a:pt x="8611" y="78212"/>
                  </a:cubicBezTo>
                  <a:cubicBezTo>
                    <a:pt x="8611" y="84456"/>
                    <a:pt x="13890" y="89504"/>
                    <a:pt x="21148" y="89504"/>
                  </a:cubicBezTo>
                  <a:cubicBezTo>
                    <a:pt x="34345" y="89504"/>
                    <a:pt x="40152" y="71170"/>
                    <a:pt x="40152" y="69178"/>
                  </a:cubicBezTo>
                  <a:cubicBezTo>
                    <a:pt x="40152" y="67451"/>
                    <a:pt x="38437" y="67451"/>
                    <a:pt x="38041" y="67451"/>
                  </a:cubicBezTo>
                  <a:cubicBezTo>
                    <a:pt x="36193" y="67451"/>
                    <a:pt x="36061" y="68248"/>
                    <a:pt x="35533" y="69709"/>
                  </a:cubicBezTo>
                  <a:cubicBezTo>
                    <a:pt x="32498" y="80337"/>
                    <a:pt x="26691" y="85784"/>
                    <a:pt x="21544" y="85784"/>
                  </a:cubicBezTo>
                  <a:cubicBezTo>
                    <a:pt x="18905" y="85784"/>
                    <a:pt x="18245" y="84057"/>
                    <a:pt x="18245" y="81134"/>
                  </a:cubicBezTo>
                  <a:cubicBezTo>
                    <a:pt x="18245" y="78079"/>
                    <a:pt x="19169" y="75555"/>
                    <a:pt x="20356" y="72632"/>
                  </a:cubicBezTo>
                  <a:cubicBezTo>
                    <a:pt x="21676" y="69045"/>
                    <a:pt x="23128" y="65458"/>
                    <a:pt x="24580" y="62004"/>
                  </a:cubicBezTo>
                  <a:cubicBezTo>
                    <a:pt x="25767" y="58815"/>
                    <a:pt x="30518" y="46726"/>
                    <a:pt x="31046" y="45132"/>
                  </a:cubicBezTo>
                  <a:cubicBezTo>
                    <a:pt x="31442" y="43803"/>
                    <a:pt x="31838" y="42209"/>
                    <a:pt x="31838" y="40880"/>
                  </a:cubicBezTo>
                  <a:cubicBezTo>
                    <a:pt x="31838" y="34636"/>
                    <a:pt x="26559" y="29588"/>
                    <a:pt x="19301" y="29588"/>
                  </a:cubicBezTo>
                  <a:cubicBezTo>
                    <a:pt x="6235" y="29588"/>
                    <a:pt x="165" y="47656"/>
                    <a:pt x="165" y="49914"/>
                  </a:cubicBezTo>
                  <a:cubicBezTo>
                    <a:pt x="165" y="51641"/>
                    <a:pt x="2012" y="51641"/>
                    <a:pt x="2408" y="51641"/>
                  </a:cubicBezTo>
                  <a:cubicBezTo>
                    <a:pt x="4256" y="51641"/>
                    <a:pt x="4388" y="50977"/>
                    <a:pt x="4784" y="49516"/>
                  </a:cubicBezTo>
                  <a:cubicBezTo>
                    <a:pt x="8215" y="38090"/>
                    <a:pt x="14022" y="33308"/>
                    <a:pt x="18905" y="33308"/>
                  </a:cubicBezTo>
                  <a:cubicBezTo>
                    <a:pt x="21016" y="33308"/>
                    <a:pt x="22204" y="34371"/>
                    <a:pt x="22204" y="37958"/>
                  </a:cubicBezTo>
                  <a:cubicBezTo>
                    <a:pt x="22204" y="41013"/>
                    <a:pt x="21412" y="43006"/>
                    <a:pt x="18113" y="51243"/>
                  </a:cubicBezTo>
                  <a:lnTo>
                    <a:pt x="9799" y="72632"/>
                  </a:lnTo>
                  <a:close/>
                </a:path>
              </a:pathLst>
            </a:custGeom>
            <a:solidFill>
              <a:srgbClr val="000000"/>
            </a:solidFill>
            <a:ln w="18924" cap="flat">
              <a:noFill/>
              <a:prstDash val="solid"/>
              <a:miter/>
            </a:ln>
          </p:spPr>
          <p:txBody>
            <a:bodyPr rtlCol="0" anchor="ctr"/>
            <a:lstStyle/>
            <a:p>
              <a:endParaRPr lang="en-CN"/>
            </a:p>
          </p:txBody>
        </p:sp>
        <p:sp>
          <p:nvSpPr>
            <p:cNvPr id="186" name="Freeform 185">
              <a:extLst>
                <a:ext uri="{FF2B5EF4-FFF2-40B4-BE49-F238E27FC236}">
                  <a16:creationId xmlns:a16="http://schemas.microsoft.com/office/drawing/2014/main" id="{D528269A-3BC8-1077-83AD-3F4A2088E5E3}"/>
                </a:ext>
              </a:extLst>
            </p:cNvPr>
            <p:cNvSpPr/>
            <p:nvPr>
              <p:custDataLst>
                <p:tags r:id="rId34"/>
              </p:custDataLst>
            </p:nvPr>
          </p:nvSpPr>
          <p:spPr>
            <a:xfrm>
              <a:off x="5720108" y="4263539"/>
              <a:ext cx="97131" cy="97911"/>
            </a:xfrm>
            <a:custGeom>
              <a:avLst/>
              <a:gdLst>
                <a:gd name="connsiteX0" fmla="*/ 52033 w 97131"/>
                <a:gd name="connsiteY0" fmla="*/ 52306 h 97911"/>
                <a:gd name="connsiteX1" fmla="*/ 92416 w 97131"/>
                <a:gd name="connsiteY1" fmla="*/ 52306 h 97911"/>
                <a:gd name="connsiteX2" fmla="*/ 97299 w 97131"/>
                <a:gd name="connsiteY2" fmla="*/ 49117 h 97911"/>
                <a:gd name="connsiteX3" fmla="*/ 92416 w 97131"/>
                <a:gd name="connsiteY3" fmla="*/ 45796 h 97911"/>
                <a:gd name="connsiteX4" fmla="*/ 52033 w 97131"/>
                <a:gd name="connsiteY4" fmla="*/ 45796 h 97911"/>
                <a:gd name="connsiteX5" fmla="*/ 52033 w 97131"/>
                <a:gd name="connsiteY5" fmla="*/ 5010 h 97911"/>
                <a:gd name="connsiteX6" fmla="*/ 48865 w 97131"/>
                <a:gd name="connsiteY6" fmla="*/ 95 h 97911"/>
                <a:gd name="connsiteX7" fmla="*/ 45566 w 97131"/>
                <a:gd name="connsiteY7" fmla="*/ 5010 h 97911"/>
                <a:gd name="connsiteX8" fmla="*/ 45566 w 97131"/>
                <a:gd name="connsiteY8" fmla="*/ 45796 h 97911"/>
                <a:gd name="connsiteX9" fmla="*/ 5051 w 97131"/>
                <a:gd name="connsiteY9" fmla="*/ 45796 h 97911"/>
                <a:gd name="connsiteX10" fmla="*/ 168 w 97131"/>
                <a:gd name="connsiteY10" fmla="*/ 48984 h 97911"/>
                <a:gd name="connsiteX11" fmla="*/ 5051 w 97131"/>
                <a:gd name="connsiteY11" fmla="*/ 52306 h 97911"/>
                <a:gd name="connsiteX12" fmla="*/ 45566 w 97131"/>
                <a:gd name="connsiteY12" fmla="*/ 52306 h 97911"/>
                <a:gd name="connsiteX13" fmla="*/ 45566 w 97131"/>
                <a:gd name="connsiteY13" fmla="*/ 93091 h 97911"/>
                <a:gd name="connsiteX14" fmla="*/ 48733 w 97131"/>
                <a:gd name="connsiteY14" fmla="*/ 98007 h 97911"/>
                <a:gd name="connsiteX15" fmla="*/ 52033 w 97131"/>
                <a:gd name="connsiteY15" fmla="*/ 93091 h 97911"/>
                <a:gd name="connsiteX16" fmla="*/ 52033 w 97131"/>
                <a:gd name="connsiteY16" fmla="*/ 52306 h 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131" h="97911">
                  <a:moveTo>
                    <a:pt x="52033" y="52306"/>
                  </a:moveTo>
                  <a:lnTo>
                    <a:pt x="92416" y="52306"/>
                  </a:lnTo>
                  <a:cubicBezTo>
                    <a:pt x="94132" y="52306"/>
                    <a:pt x="97299" y="52306"/>
                    <a:pt x="97299" y="49117"/>
                  </a:cubicBezTo>
                  <a:cubicBezTo>
                    <a:pt x="97299" y="45796"/>
                    <a:pt x="94264" y="45796"/>
                    <a:pt x="92416" y="45796"/>
                  </a:cubicBezTo>
                  <a:lnTo>
                    <a:pt x="52033" y="45796"/>
                  </a:lnTo>
                  <a:lnTo>
                    <a:pt x="52033" y="5010"/>
                  </a:lnTo>
                  <a:cubicBezTo>
                    <a:pt x="52033" y="3283"/>
                    <a:pt x="52033" y="95"/>
                    <a:pt x="48865" y="95"/>
                  </a:cubicBezTo>
                  <a:cubicBezTo>
                    <a:pt x="45566" y="95"/>
                    <a:pt x="45566" y="3150"/>
                    <a:pt x="45566" y="5010"/>
                  </a:cubicBezTo>
                  <a:lnTo>
                    <a:pt x="45566" y="45796"/>
                  </a:lnTo>
                  <a:lnTo>
                    <a:pt x="5051" y="45796"/>
                  </a:lnTo>
                  <a:cubicBezTo>
                    <a:pt x="3335" y="45796"/>
                    <a:pt x="168" y="45796"/>
                    <a:pt x="168" y="48984"/>
                  </a:cubicBezTo>
                  <a:cubicBezTo>
                    <a:pt x="168" y="52306"/>
                    <a:pt x="3203" y="52306"/>
                    <a:pt x="5051" y="52306"/>
                  </a:cubicBezTo>
                  <a:lnTo>
                    <a:pt x="45566" y="52306"/>
                  </a:lnTo>
                  <a:lnTo>
                    <a:pt x="45566" y="93091"/>
                  </a:lnTo>
                  <a:cubicBezTo>
                    <a:pt x="45566" y="94818"/>
                    <a:pt x="45566" y="98007"/>
                    <a:pt x="48733" y="98007"/>
                  </a:cubicBezTo>
                  <a:cubicBezTo>
                    <a:pt x="52033" y="98007"/>
                    <a:pt x="52033" y="94951"/>
                    <a:pt x="52033" y="93091"/>
                  </a:cubicBezTo>
                  <a:lnTo>
                    <a:pt x="52033" y="52306"/>
                  </a:lnTo>
                  <a:close/>
                </a:path>
              </a:pathLst>
            </a:custGeom>
            <a:solidFill>
              <a:srgbClr val="000000"/>
            </a:solidFill>
            <a:ln w="18924" cap="flat">
              <a:noFill/>
              <a:prstDash val="solid"/>
              <a:miter/>
            </a:ln>
          </p:spPr>
          <p:txBody>
            <a:bodyPr rtlCol="0" anchor="ctr"/>
            <a:lstStyle/>
            <a:p>
              <a:endParaRPr lang="en-CN"/>
            </a:p>
          </p:txBody>
        </p:sp>
        <p:sp>
          <p:nvSpPr>
            <p:cNvPr id="187" name="Freeform 186">
              <a:extLst>
                <a:ext uri="{FF2B5EF4-FFF2-40B4-BE49-F238E27FC236}">
                  <a16:creationId xmlns:a16="http://schemas.microsoft.com/office/drawing/2014/main" id="{65347816-1EE8-3733-95AE-61CF7D038A10}"/>
                </a:ext>
              </a:extLst>
            </p:cNvPr>
            <p:cNvSpPr/>
            <p:nvPr>
              <p:custDataLst>
                <p:tags r:id="rId35"/>
              </p:custDataLst>
            </p:nvPr>
          </p:nvSpPr>
          <p:spPr>
            <a:xfrm>
              <a:off x="5840993" y="4257561"/>
              <a:ext cx="48037" cy="88213"/>
            </a:xfrm>
            <a:custGeom>
              <a:avLst/>
              <a:gdLst>
                <a:gd name="connsiteX0" fmla="*/ 29999 w 48037"/>
                <a:gd name="connsiteY0" fmla="*/ 3815 h 88213"/>
                <a:gd name="connsiteX1" fmla="*/ 26040 w 48037"/>
                <a:gd name="connsiteY1" fmla="*/ 95 h 88213"/>
                <a:gd name="connsiteX2" fmla="*/ 174 w 48037"/>
                <a:gd name="connsiteY2" fmla="*/ 8597 h 88213"/>
                <a:gd name="connsiteX3" fmla="*/ 174 w 48037"/>
                <a:gd name="connsiteY3" fmla="*/ 13380 h 88213"/>
                <a:gd name="connsiteX4" fmla="*/ 19310 w 48037"/>
                <a:gd name="connsiteY4" fmla="*/ 9660 h 88213"/>
                <a:gd name="connsiteX5" fmla="*/ 19310 w 48037"/>
                <a:gd name="connsiteY5" fmla="*/ 77415 h 88213"/>
                <a:gd name="connsiteX6" fmla="*/ 6112 w 48037"/>
                <a:gd name="connsiteY6" fmla="*/ 83526 h 88213"/>
                <a:gd name="connsiteX7" fmla="*/ 1097 w 48037"/>
                <a:gd name="connsiteY7" fmla="*/ 83526 h 88213"/>
                <a:gd name="connsiteX8" fmla="*/ 1097 w 48037"/>
                <a:gd name="connsiteY8" fmla="*/ 88308 h 88213"/>
                <a:gd name="connsiteX9" fmla="*/ 24588 w 48037"/>
                <a:gd name="connsiteY9" fmla="*/ 87777 h 88213"/>
                <a:gd name="connsiteX10" fmla="*/ 48211 w 48037"/>
                <a:gd name="connsiteY10" fmla="*/ 88308 h 88213"/>
                <a:gd name="connsiteX11" fmla="*/ 48211 w 48037"/>
                <a:gd name="connsiteY11" fmla="*/ 83526 h 88213"/>
                <a:gd name="connsiteX12" fmla="*/ 43197 w 48037"/>
                <a:gd name="connsiteY12" fmla="*/ 83526 h 88213"/>
                <a:gd name="connsiteX13" fmla="*/ 29999 w 48037"/>
                <a:gd name="connsiteY13" fmla="*/ 77415 h 88213"/>
                <a:gd name="connsiteX14" fmla="*/ 29999 w 48037"/>
                <a:gd name="connsiteY14" fmla="*/ 3815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037" h="88213">
                  <a:moveTo>
                    <a:pt x="29999" y="3815"/>
                  </a:moveTo>
                  <a:cubicBezTo>
                    <a:pt x="29999" y="228"/>
                    <a:pt x="29735" y="95"/>
                    <a:pt x="26040" y="95"/>
                  </a:cubicBezTo>
                  <a:cubicBezTo>
                    <a:pt x="17594" y="8464"/>
                    <a:pt x="5585" y="8597"/>
                    <a:pt x="174" y="8597"/>
                  </a:cubicBezTo>
                  <a:lnTo>
                    <a:pt x="174" y="13380"/>
                  </a:lnTo>
                  <a:cubicBezTo>
                    <a:pt x="3341" y="13380"/>
                    <a:pt x="12051" y="13380"/>
                    <a:pt x="19310" y="9660"/>
                  </a:cubicBezTo>
                  <a:lnTo>
                    <a:pt x="19310" y="77415"/>
                  </a:lnTo>
                  <a:cubicBezTo>
                    <a:pt x="19310" y="81799"/>
                    <a:pt x="19310" y="83526"/>
                    <a:pt x="6112" y="83526"/>
                  </a:cubicBezTo>
                  <a:lnTo>
                    <a:pt x="1097" y="83526"/>
                  </a:lnTo>
                  <a:lnTo>
                    <a:pt x="1097" y="88308"/>
                  </a:lnTo>
                  <a:cubicBezTo>
                    <a:pt x="3473" y="88176"/>
                    <a:pt x="19706" y="87777"/>
                    <a:pt x="24588" y="87777"/>
                  </a:cubicBezTo>
                  <a:cubicBezTo>
                    <a:pt x="28680" y="87777"/>
                    <a:pt x="45308" y="88176"/>
                    <a:pt x="48211" y="88308"/>
                  </a:cubicBezTo>
                  <a:lnTo>
                    <a:pt x="48211" y="83526"/>
                  </a:lnTo>
                  <a:lnTo>
                    <a:pt x="43197" y="83526"/>
                  </a:lnTo>
                  <a:cubicBezTo>
                    <a:pt x="29999" y="83526"/>
                    <a:pt x="29999" y="81799"/>
                    <a:pt x="29999" y="77415"/>
                  </a:cubicBezTo>
                  <a:lnTo>
                    <a:pt x="29999" y="3815"/>
                  </a:lnTo>
                  <a:close/>
                </a:path>
              </a:pathLst>
            </a:custGeom>
            <a:solidFill>
              <a:srgbClr val="000000"/>
            </a:solidFill>
            <a:ln w="18924" cap="flat">
              <a:noFill/>
              <a:prstDash val="solid"/>
              <a:miter/>
            </a:ln>
          </p:spPr>
          <p:txBody>
            <a:bodyPr rtlCol="0" anchor="ctr"/>
            <a:lstStyle/>
            <a:p>
              <a:endParaRPr lang="en-CN"/>
            </a:p>
          </p:txBody>
        </p:sp>
        <p:sp>
          <p:nvSpPr>
            <p:cNvPr id="188" name="Freeform 187">
              <a:extLst>
                <a:ext uri="{FF2B5EF4-FFF2-40B4-BE49-F238E27FC236}">
                  <a16:creationId xmlns:a16="http://schemas.microsoft.com/office/drawing/2014/main" id="{33A1BE13-E4B3-4F17-BABF-5A4DF90A6E16}"/>
                </a:ext>
              </a:extLst>
            </p:cNvPr>
            <p:cNvSpPr/>
            <p:nvPr>
              <p:custDataLst>
                <p:tags r:id="rId36"/>
              </p:custDataLst>
            </p:nvPr>
          </p:nvSpPr>
          <p:spPr>
            <a:xfrm>
              <a:off x="5665579" y="4392013"/>
              <a:ext cx="67833" cy="93527"/>
            </a:xfrm>
            <a:custGeom>
              <a:avLst/>
              <a:gdLst>
                <a:gd name="connsiteX0" fmla="*/ 67470 w 67833"/>
                <a:gd name="connsiteY0" fmla="*/ 4088 h 93527"/>
                <a:gd name="connsiteX1" fmla="*/ 67998 w 67833"/>
                <a:gd name="connsiteY1" fmla="*/ 1962 h 93527"/>
                <a:gd name="connsiteX2" fmla="*/ 65887 w 67833"/>
                <a:gd name="connsiteY2" fmla="*/ 102 h 93527"/>
                <a:gd name="connsiteX3" fmla="*/ 48994 w 67833"/>
                <a:gd name="connsiteY3" fmla="*/ 1431 h 93527"/>
                <a:gd name="connsiteX4" fmla="*/ 46091 w 67833"/>
                <a:gd name="connsiteY4" fmla="*/ 4486 h 93527"/>
                <a:gd name="connsiteX5" fmla="*/ 49522 w 67833"/>
                <a:gd name="connsiteY5" fmla="*/ 6346 h 93527"/>
                <a:gd name="connsiteX6" fmla="*/ 55857 w 67833"/>
                <a:gd name="connsiteY6" fmla="*/ 8339 h 93527"/>
                <a:gd name="connsiteX7" fmla="*/ 55329 w 67833"/>
                <a:gd name="connsiteY7" fmla="*/ 11262 h 93527"/>
                <a:gd name="connsiteX8" fmla="*/ 47807 w 67833"/>
                <a:gd name="connsiteY8" fmla="*/ 41552 h 93527"/>
                <a:gd name="connsiteX9" fmla="*/ 34214 w 67833"/>
                <a:gd name="connsiteY9" fmla="*/ 33714 h 93527"/>
                <a:gd name="connsiteX10" fmla="*/ 165 w 67833"/>
                <a:gd name="connsiteY10" fmla="*/ 71576 h 93527"/>
                <a:gd name="connsiteX11" fmla="*/ 20093 w 67833"/>
                <a:gd name="connsiteY11" fmla="*/ 93630 h 93527"/>
                <a:gd name="connsiteX12" fmla="*/ 38833 w 67833"/>
                <a:gd name="connsiteY12" fmla="*/ 84330 h 93527"/>
                <a:gd name="connsiteX13" fmla="*/ 52426 w 67833"/>
                <a:gd name="connsiteY13" fmla="*/ 93630 h 93527"/>
                <a:gd name="connsiteX14" fmla="*/ 62851 w 67833"/>
                <a:gd name="connsiteY14" fmla="*/ 86589 h 93527"/>
                <a:gd name="connsiteX15" fmla="*/ 67470 w 67833"/>
                <a:gd name="connsiteY15" fmla="*/ 73303 h 93527"/>
                <a:gd name="connsiteX16" fmla="*/ 65359 w 67833"/>
                <a:gd name="connsiteY16" fmla="*/ 71576 h 93527"/>
                <a:gd name="connsiteX17" fmla="*/ 62456 w 67833"/>
                <a:gd name="connsiteY17" fmla="*/ 75695 h 93527"/>
                <a:gd name="connsiteX18" fmla="*/ 52822 w 67833"/>
                <a:gd name="connsiteY18" fmla="*/ 89910 h 93527"/>
                <a:gd name="connsiteX19" fmla="*/ 48466 w 67833"/>
                <a:gd name="connsiteY19" fmla="*/ 83400 h 93527"/>
                <a:gd name="connsiteX20" fmla="*/ 49126 w 67833"/>
                <a:gd name="connsiteY20" fmla="*/ 77953 h 93527"/>
                <a:gd name="connsiteX21" fmla="*/ 67470 w 67833"/>
                <a:gd name="connsiteY21" fmla="*/ 4088 h 93527"/>
                <a:gd name="connsiteX22" fmla="*/ 39360 w 67833"/>
                <a:gd name="connsiteY22" fmla="*/ 75695 h 93527"/>
                <a:gd name="connsiteX23" fmla="*/ 32630 w 67833"/>
                <a:gd name="connsiteY23" fmla="*/ 84596 h 93527"/>
                <a:gd name="connsiteX24" fmla="*/ 20488 w 67833"/>
                <a:gd name="connsiteY24" fmla="*/ 89910 h 93527"/>
                <a:gd name="connsiteX25" fmla="*/ 10854 w 67833"/>
                <a:gd name="connsiteY25" fmla="*/ 77023 h 93527"/>
                <a:gd name="connsiteX26" fmla="*/ 17717 w 67833"/>
                <a:gd name="connsiteY26" fmla="*/ 50054 h 93527"/>
                <a:gd name="connsiteX27" fmla="*/ 34214 w 67833"/>
                <a:gd name="connsiteY27" fmla="*/ 37433 h 93527"/>
                <a:gd name="connsiteX28" fmla="*/ 45959 w 67833"/>
                <a:gd name="connsiteY28" fmla="*/ 48992 h 93527"/>
                <a:gd name="connsiteX29" fmla="*/ 45563 w 67833"/>
                <a:gd name="connsiteY29" fmla="*/ 50851 h 93527"/>
                <a:gd name="connsiteX30" fmla="*/ 39360 w 67833"/>
                <a:gd name="connsiteY30" fmla="*/ 75695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833" h="93527">
                  <a:moveTo>
                    <a:pt x="67470" y="4088"/>
                  </a:moveTo>
                  <a:cubicBezTo>
                    <a:pt x="67602" y="3822"/>
                    <a:pt x="67998" y="2095"/>
                    <a:pt x="67998" y="1962"/>
                  </a:cubicBezTo>
                  <a:cubicBezTo>
                    <a:pt x="67998" y="1298"/>
                    <a:pt x="67470" y="102"/>
                    <a:pt x="65887" y="102"/>
                  </a:cubicBezTo>
                  <a:cubicBezTo>
                    <a:pt x="63247" y="102"/>
                    <a:pt x="52294" y="1165"/>
                    <a:pt x="48994" y="1431"/>
                  </a:cubicBezTo>
                  <a:cubicBezTo>
                    <a:pt x="47939" y="1563"/>
                    <a:pt x="46091" y="1696"/>
                    <a:pt x="46091" y="4486"/>
                  </a:cubicBezTo>
                  <a:cubicBezTo>
                    <a:pt x="46091" y="6346"/>
                    <a:pt x="47939" y="6346"/>
                    <a:pt x="49522" y="6346"/>
                  </a:cubicBezTo>
                  <a:cubicBezTo>
                    <a:pt x="55857" y="6346"/>
                    <a:pt x="55857" y="7276"/>
                    <a:pt x="55857" y="8339"/>
                  </a:cubicBezTo>
                  <a:cubicBezTo>
                    <a:pt x="55857" y="9269"/>
                    <a:pt x="55593" y="10066"/>
                    <a:pt x="55329" y="11262"/>
                  </a:cubicBezTo>
                  <a:lnTo>
                    <a:pt x="47807" y="41552"/>
                  </a:lnTo>
                  <a:cubicBezTo>
                    <a:pt x="45035" y="37168"/>
                    <a:pt x="40548" y="33714"/>
                    <a:pt x="34214" y="33714"/>
                  </a:cubicBezTo>
                  <a:cubicBezTo>
                    <a:pt x="17321" y="33714"/>
                    <a:pt x="165" y="52446"/>
                    <a:pt x="165" y="71576"/>
                  </a:cubicBezTo>
                  <a:cubicBezTo>
                    <a:pt x="165" y="84463"/>
                    <a:pt x="8743" y="93630"/>
                    <a:pt x="20093" y="93630"/>
                  </a:cubicBezTo>
                  <a:cubicBezTo>
                    <a:pt x="27219" y="93630"/>
                    <a:pt x="33554" y="89511"/>
                    <a:pt x="38833" y="84330"/>
                  </a:cubicBezTo>
                  <a:cubicBezTo>
                    <a:pt x="41340" y="92301"/>
                    <a:pt x="48994" y="93630"/>
                    <a:pt x="52426" y="93630"/>
                  </a:cubicBezTo>
                  <a:cubicBezTo>
                    <a:pt x="57177" y="93630"/>
                    <a:pt x="60476" y="90707"/>
                    <a:pt x="62851" y="86589"/>
                  </a:cubicBezTo>
                  <a:cubicBezTo>
                    <a:pt x="65755" y="81407"/>
                    <a:pt x="67470" y="73835"/>
                    <a:pt x="67470" y="73303"/>
                  </a:cubicBezTo>
                  <a:cubicBezTo>
                    <a:pt x="67470" y="71576"/>
                    <a:pt x="65755" y="71576"/>
                    <a:pt x="65359" y="71576"/>
                  </a:cubicBezTo>
                  <a:cubicBezTo>
                    <a:pt x="63511" y="71576"/>
                    <a:pt x="63379" y="72108"/>
                    <a:pt x="62456" y="75695"/>
                  </a:cubicBezTo>
                  <a:cubicBezTo>
                    <a:pt x="60872" y="82072"/>
                    <a:pt x="58364" y="89910"/>
                    <a:pt x="52822" y="89910"/>
                  </a:cubicBezTo>
                  <a:cubicBezTo>
                    <a:pt x="49390" y="89910"/>
                    <a:pt x="48466" y="86987"/>
                    <a:pt x="48466" y="83400"/>
                  </a:cubicBezTo>
                  <a:cubicBezTo>
                    <a:pt x="48466" y="80876"/>
                    <a:pt x="48730" y="79680"/>
                    <a:pt x="49126" y="77953"/>
                  </a:cubicBezTo>
                  <a:lnTo>
                    <a:pt x="67470" y="4088"/>
                  </a:lnTo>
                  <a:close/>
                  <a:moveTo>
                    <a:pt x="39360" y="75695"/>
                  </a:moveTo>
                  <a:cubicBezTo>
                    <a:pt x="38437" y="79415"/>
                    <a:pt x="35533" y="82072"/>
                    <a:pt x="32630" y="84596"/>
                  </a:cubicBezTo>
                  <a:cubicBezTo>
                    <a:pt x="31442" y="85659"/>
                    <a:pt x="26163" y="89910"/>
                    <a:pt x="20488" y="89910"/>
                  </a:cubicBezTo>
                  <a:cubicBezTo>
                    <a:pt x="15605" y="89910"/>
                    <a:pt x="10854" y="86456"/>
                    <a:pt x="10854" y="77023"/>
                  </a:cubicBezTo>
                  <a:cubicBezTo>
                    <a:pt x="10854" y="69982"/>
                    <a:pt x="14682" y="55368"/>
                    <a:pt x="17717" y="50054"/>
                  </a:cubicBezTo>
                  <a:cubicBezTo>
                    <a:pt x="23788" y="39426"/>
                    <a:pt x="30518" y="37433"/>
                    <a:pt x="34214" y="37433"/>
                  </a:cubicBezTo>
                  <a:cubicBezTo>
                    <a:pt x="43452" y="37433"/>
                    <a:pt x="45959" y="47530"/>
                    <a:pt x="45959" y="48992"/>
                  </a:cubicBezTo>
                  <a:cubicBezTo>
                    <a:pt x="45959" y="49523"/>
                    <a:pt x="45695" y="50453"/>
                    <a:pt x="45563" y="50851"/>
                  </a:cubicBezTo>
                  <a:lnTo>
                    <a:pt x="39360" y="75695"/>
                  </a:lnTo>
                  <a:close/>
                </a:path>
              </a:pathLst>
            </a:custGeom>
            <a:solidFill>
              <a:srgbClr val="000000"/>
            </a:solidFill>
            <a:ln w="18924" cap="flat">
              <a:noFill/>
              <a:prstDash val="solid"/>
              <a:miter/>
            </a:ln>
          </p:spPr>
          <p:txBody>
            <a:bodyPr rtlCol="0" anchor="ctr"/>
            <a:lstStyle/>
            <a:p>
              <a:endParaRPr lang="en-CN"/>
            </a:p>
          </p:txBody>
        </p:sp>
        <p:sp>
          <p:nvSpPr>
            <p:cNvPr id="189" name="Freeform 188">
              <a:extLst>
                <a:ext uri="{FF2B5EF4-FFF2-40B4-BE49-F238E27FC236}">
                  <a16:creationId xmlns:a16="http://schemas.microsoft.com/office/drawing/2014/main" id="{BA0D3111-FF8F-3D63-9041-0E6510334548}"/>
                </a:ext>
              </a:extLst>
            </p:cNvPr>
            <p:cNvSpPr/>
            <p:nvPr>
              <p:custDataLst>
                <p:tags r:id="rId37"/>
              </p:custDataLst>
            </p:nvPr>
          </p:nvSpPr>
          <p:spPr>
            <a:xfrm>
              <a:off x="5974112" y="4357309"/>
              <a:ext cx="125373" cy="44410"/>
            </a:xfrm>
            <a:custGeom>
              <a:avLst/>
              <a:gdLst>
                <a:gd name="connsiteX0" fmla="*/ 119144 w 125373"/>
                <a:gd name="connsiteY0" fmla="*/ 7691 h 44410"/>
                <a:gd name="connsiteX1" fmla="*/ 125554 w 125373"/>
                <a:gd name="connsiteY1" fmla="*/ 3895 h 44410"/>
                <a:gd name="connsiteX2" fmla="*/ 119333 w 125373"/>
                <a:gd name="connsiteY2" fmla="*/ 99 h 44410"/>
                <a:gd name="connsiteX3" fmla="*/ 6402 w 125373"/>
                <a:gd name="connsiteY3" fmla="*/ 99 h 44410"/>
                <a:gd name="connsiteX4" fmla="*/ 181 w 125373"/>
                <a:gd name="connsiteY4" fmla="*/ 3895 h 44410"/>
                <a:gd name="connsiteX5" fmla="*/ 6591 w 125373"/>
                <a:gd name="connsiteY5" fmla="*/ 7691 h 44410"/>
                <a:gd name="connsiteX6" fmla="*/ 119144 w 125373"/>
                <a:gd name="connsiteY6" fmla="*/ 7691 h 44410"/>
                <a:gd name="connsiteX7" fmla="*/ 119333 w 125373"/>
                <a:gd name="connsiteY7" fmla="*/ 44510 h 44410"/>
                <a:gd name="connsiteX8" fmla="*/ 125554 w 125373"/>
                <a:gd name="connsiteY8" fmla="*/ 40714 h 44410"/>
                <a:gd name="connsiteX9" fmla="*/ 119144 w 125373"/>
                <a:gd name="connsiteY9" fmla="*/ 36918 h 44410"/>
                <a:gd name="connsiteX10" fmla="*/ 6591 w 125373"/>
                <a:gd name="connsiteY10" fmla="*/ 36918 h 44410"/>
                <a:gd name="connsiteX11" fmla="*/ 181 w 125373"/>
                <a:gd name="connsiteY11" fmla="*/ 40714 h 44410"/>
                <a:gd name="connsiteX12" fmla="*/ 6402 w 125373"/>
                <a:gd name="connsiteY12" fmla="*/ 44510 h 44410"/>
                <a:gd name="connsiteX13" fmla="*/ 119333 w 125373"/>
                <a:gd name="connsiteY13" fmla="*/ 44510 h 4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373" h="44410">
                  <a:moveTo>
                    <a:pt x="119144" y="7691"/>
                  </a:moveTo>
                  <a:cubicBezTo>
                    <a:pt x="121972" y="7691"/>
                    <a:pt x="125554" y="7691"/>
                    <a:pt x="125554" y="3895"/>
                  </a:cubicBezTo>
                  <a:cubicBezTo>
                    <a:pt x="125554" y="99"/>
                    <a:pt x="121972" y="99"/>
                    <a:pt x="119333" y="99"/>
                  </a:cubicBezTo>
                  <a:lnTo>
                    <a:pt x="6402" y="99"/>
                  </a:lnTo>
                  <a:cubicBezTo>
                    <a:pt x="3763" y="99"/>
                    <a:pt x="181" y="99"/>
                    <a:pt x="181" y="3895"/>
                  </a:cubicBezTo>
                  <a:cubicBezTo>
                    <a:pt x="181" y="7691"/>
                    <a:pt x="3763" y="7691"/>
                    <a:pt x="6591" y="7691"/>
                  </a:cubicBezTo>
                  <a:lnTo>
                    <a:pt x="119144" y="7691"/>
                  </a:lnTo>
                  <a:close/>
                  <a:moveTo>
                    <a:pt x="119333" y="44510"/>
                  </a:moveTo>
                  <a:cubicBezTo>
                    <a:pt x="121972" y="44510"/>
                    <a:pt x="125554" y="44510"/>
                    <a:pt x="125554" y="40714"/>
                  </a:cubicBezTo>
                  <a:cubicBezTo>
                    <a:pt x="125554" y="36918"/>
                    <a:pt x="121972" y="36918"/>
                    <a:pt x="119144" y="36918"/>
                  </a:cubicBezTo>
                  <a:lnTo>
                    <a:pt x="6591" y="36918"/>
                  </a:lnTo>
                  <a:cubicBezTo>
                    <a:pt x="3763" y="36918"/>
                    <a:pt x="181" y="36918"/>
                    <a:pt x="181" y="40714"/>
                  </a:cubicBezTo>
                  <a:cubicBezTo>
                    <a:pt x="181" y="44510"/>
                    <a:pt x="3763" y="44510"/>
                    <a:pt x="6402" y="44510"/>
                  </a:cubicBezTo>
                  <a:lnTo>
                    <a:pt x="119333" y="44510"/>
                  </a:lnTo>
                  <a:close/>
                </a:path>
              </a:pathLst>
            </a:custGeom>
            <a:solidFill>
              <a:srgbClr val="000000"/>
            </a:solidFill>
            <a:ln w="18924" cap="flat">
              <a:noFill/>
              <a:prstDash val="solid"/>
              <a:miter/>
            </a:ln>
          </p:spPr>
          <p:txBody>
            <a:bodyPr rtlCol="0" anchor="ctr"/>
            <a:lstStyle/>
            <a:p>
              <a:endParaRPr lang="en-CN"/>
            </a:p>
          </p:txBody>
        </p:sp>
        <p:sp>
          <p:nvSpPr>
            <p:cNvPr id="190" name="Freeform 189">
              <a:extLst>
                <a:ext uri="{FF2B5EF4-FFF2-40B4-BE49-F238E27FC236}">
                  <a16:creationId xmlns:a16="http://schemas.microsoft.com/office/drawing/2014/main" id="{F68FFCA2-094B-B099-CB08-305BC971CFAB}"/>
                </a:ext>
              </a:extLst>
            </p:cNvPr>
            <p:cNvSpPr/>
            <p:nvPr>
              <p:custDataLst>
                <p:tags r:id="rId38"/>
              </p:custDataLst>
            </p:nvPr>
          </p:nvSpPr>
          <p:spPr>
            <a:xfrm>
              <a:off x="6147833" y="4341936"/>
              <a:ext cx="61649" cy="87112"/>
            </a:xfrm>
            <a:custGeom>
              <a:avLst/>
              <a:gdLst>
                <a:gd name="connsiteX0" fmla="*/ 33183 w 61649"/>
                <a:gd name="connsiteY0" fmla="*/ 48305 h 87112"/>
                <a:gd name="connsiteX1" fmla="*/ 52791 w 61649"/>
                <a:gd name="connsiteY1" fmla="*/ 65766 h 87112"/>
                <a:gd name="connsiteX2" fmla="*/ 31487 w 61649"/>
                <a:gd name="connsiteY2" fmla="*/ 83037 h 87112"/>
                <a:gd name="connsiteX3" fmla="*/ 5281 w 61649"/>
                <a:gd name="connsiteY3" fmla="*/ 56087 h 87112"/>
                <a:gd name="connsiteX4" fmla="*/ 2641 w 61649"/>
                <a:gd name="connsiteY4" fmla="*/ 52860 h 87112"/>
                <a:gd name="connsiteX5" fmla="*/ 190 w 61649"/>
                <a:gd name="connsiteY5" fmla="*/ 57605 h 87112"/>
                <a:gd name="connsiteX6" fmla="*/ 190 w 61649"/>
                <a:gd name="connsiteY6" fmla="*/ 82657 h 87112"/>
                <a:gd name="connsiteX7" fmla="*/ 2264 w 61649"/>
                <a:gd name="connsiteY7" fmla="*/ 87212 h 87112"/>
                <a:gd name="connsiteX8" fmla="*/ 6977 w 61649"/>
                <a:gd name="connsiteY8" fmla="*/ 83416 h 87112"/>
                <a:gd name="connsiteX9" fmla="*/ 10748 w 61649"/>
                <a:gd name="connsiteY9" fmla="*/ 79051 h 87112"/>
                <a:gd name="connsiteX10" fmla="*/ 31487 w 61649"/>
                <a:gd name="connsiteY10" fmla="*/ 87212 h 87112"/>
                <a:gd name="connsiteX11" fmla="*/ 61840 w 61649"/>
                <a:gd name="connsiteY11" fmla="*/ 60831 h 87112"/>
                <a:gd name="connsiteX12" fmla="*/ 53922 w 61649"/>
                <a:gd name="connsiteY12" fmla="*/ 42801 h 87112"/>
                <a:gd name="connsiteX13" fmla="*/ 32429 w 61649"/>
                <a:gd name="connsiteY13" fmla="*/ 33692 h 87112"/>
                <a:gd name="connsiteX14" fmla="*/ 9240 w 61649"/>
                <a:gd name="connsiteY14" fmla="*/ 18129 h 87112"/>
                <a:gd name="connsiteX15" fmla="*/ 30355 w 61649"/>
                <a:gd name="connsiteY15" fmla="*/ 3705 h 87112"/>
                <a:gd name="connsiteX16" fmla="*/ 52414 w 61649"/>
                <a:gd name="connsiteY16" fmla="*/ 26669 h 87112"/>
                <a:gd name="connsiteX17" fmla="*/ 54676 w 61649"/>
                <a:gd name="connsiteY17" fmla="*/ 28378 h 87112"/>
                <a:gd name="connsiteX18" fmla="*/ 57127 w 61649"/>
                <a:gd name="connsiteY18" fmla="*/ 23823 h 87112"/>
                <a:gd name="connsiteX19" fmla="*/ 57127 w 61649"/>
                <a:gd name="connsiteY19" fmla="*/ 4654 h 87112"/>
                <a:gd name="connsiteX20" fmla="*/ 55053 w 61649"/>
                <a:gd name="connsiteY20" fmla="*/ 99 h 87112"/>
                <a:gd name="connsiteX21" fmla="*/ 51282 w 61649"/>
                <a:gd name="connsiteY21" fmla="*/ 2377 h 87112"/>
                <a:gd name="connsiteX22" fmla="*/ 48077 w 61649"/>
                <a:gd name="connsiteY22" fmla="*/ 5413 h 87112"/>
                <a:gd name="connsiteX23" fmla="*/ 30355 w 61649"/>
                <a:gd name="connsiteY23" fmla="*/ 99 h 87112"/>
                <a:gd name="connsiteX24" fmla="*/ 190 w 61649"/>
                <a:gd name="connsiteY24" fmla="*/ 23443 h 87112"/>
                <a:gd name="connsiteX25" fmla="*/ 8297 w 61649"/>
                <a:gd name="connsiteY25" fmla="*/ 39575 h 87112"/>
                <a:gd name="connsiteX26" fmla="*/ 33183 w 61649"/>
                <a:gd name="connsiteY26" fmla="*/ 48305 h 8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649" h="87112">
                  <a:moveTo>
                    <a:pt x="33183" y="48305"/>
                  </a:moveTo>
                  <a:cubicBezTo>
                    <a:pt x="37331" y="49064"/>
                    <a:pt x="52791" y="52101"/>
                    <a:pt x="52791" y="65766"/>
                  </a:cubicBezTo>
                  <a:cubicBezTo>
                    <a:pt x="52791" y="75445"/>
                    <a:pt x="46192" y="83037"/>
                    <a:pt x="31487" y="83037"/>
                  </a:cubicBezTo>
                  <a:cubicBezTo>
                    <a:pt x="15650" y="83037"/>
                    <a:pt x="8863" y="72219"/>
                    <a:pt x="5281" y="56087"/>
                  </a:cubicBezTo>
                  <a:cubicBezTo>
                    <a:pt x="4715" y="53619"/>
                    <a:pt x="4527" y="52860"/>
                    <a:pt x="2641" y="52860"/>
                  </a:cubicBezTo>
                  <a:cubicBezTo>
                    <a:pt x="190" y="52860"/>
                    <a:pt x="190" y="54189"/>
                    <a:pt x="190" y="57605"/>
                  </a:cubicBezTo>
                  <a:lnTo>
                    <a:pt x="190" y="82657"/>
                  </a:lnTo>
                  <a:cubicBezTo>
                    <a:pt x="190" y="85883"/>
                    <a:pt x="190" y="87212"/>
                    <a:pt x="2264" y="87212"/>
                  </a:cubicBezTo>
                  <a:cubicBezTo>
                    <a:pt x="3207" y="87212"/>
                    <a:pt x="3395" y="87022"/>
                    <a:pt x="6977" y="83416"/>
                  </a:cubicBezTo>
                  <a:cubicBezTo>
                    <a:pt x="7355" y="83037"/>
                    <a:pt x="7355" y="82657"/>
                    <a:pt x="10748" y="79051"/>
                  </a:cubicBezTo>
                  <a:cubicBezTo>
                    <a:pt x="19043" y="87022"/>
                    <a:pt x="27527" y="87212"/>
                    <a:pt x="31487" y="87212"/>
                  </a:cubicBezTo>
                  <a:cubicBezTo>
                    <a:pt x="53168" y="87212"/>
                    <a:pt x="61840" y="74496"/>
                    <a:pt x="61840" y="60831"/>
                  </a:cubicBezTo>
                  <a:cubicBezTo>
                    <a:pt x="61840" y="50773"/>
                    <a:pt x="56184" y="45079"/>
                    <a:pt x="53922" y="42801"/>
                  </a:cubicBezTo>
                  <a:cubicBezTo>
                    <a:pt x="47700" y="36728"/>
                    <a:pt x="40348" y="35210"/>
                    <a:pt x="32429" y="33692"/>
                  </a:cubicBezTo>
                  <a:cubicBezTo>
                    <a:pt x="21871" y="31604"/>
                    <a:pt x="9240" y="29137"/>
                    <a:pt x="9240" y="18129"/>
                  </a:cubicBezTo>
                  <a:cubicBezTo>
                    <a:pt x="9240" y="11486"/>
                    <a:pt x="14142" y="3705"/>
                    <a:pt x="30355" y="3705"/>
                  </a:cubicBezTo>
                  <a:cubicBezTo>
                    <a:pt x="51094" y="3705"/>
                    <a:pt x="52036" y="20786"/>
                    <a:pt x="52414" y="26669"/>
                  </a:cubicBezTo>
                  <a:cubicBezTo>
                    <a:pt x="52602" y="28378"/>
                    <a:pt x="54299" y="28378"/>
                    <a:pt x="54676" y="28378"/>
                  </a:cubicBezTo>
                  <a:cubicBezTo>
                    <a:pt x="57127" y="28378"/>
                    <a:pt x="57127" y="27429"/>
                    <a:pt x="57127" y="23823"/>
                  </a:cubicBezTo>
                  <a:lnTo>
                    <a:pt x="57127" y="4654"/>
                  </a:lnTo>
                  <a:cubicBezTo>
                    <a:pt x="57127" y="1428"/>
                    <a:pt x="57127" y="99"/>
                    <a:pt x="55053" y="99"/>
                  </a:cubicBezTo>
                  <a:cubicBezTo>
                    <a:pt x="54110" y="99"/>
                    <a:pt x="53733" y="99"/>
                    <a:pt x="51282" y="2377"/>
                  </a:cubicBezTo>
                  <a:cubicBezTo>
                    <a:pt x="50717" y="3136"/>
                    <a:pt x="48831" y="4844"/>
                    <a:pt x="48077" y="5413"/>
                  </a:cubicBezTo>
                  <a:cubicBezTo>
                    <a:pt x="40913" y="99"/>
                    <a:pt x="33183" y="99"/>
                    <a:pt x="30355" y="99"/>
                  </a:cubicBezTo>
                  <a:cubicBezTo>
                    <a:pt x="7355" y="99"/>
                    <a:pt x="190" y="12815"/>
                    <a:pt x="190" y="23443"/>
                  </a:cubicBezTo>
                  <a:cubicBezTo>
                    <a:pt x="190" y="30086"/>
                    <a:pt x="3207" y="35400"/>
                    <a:pt x="8297" y="39575"/>
                  </a:cubicBezTo>
                  <a:cubicBezTo>
                    <a:pt x="14330" y="44510"/>
                    <a:pt x="19609" y="45648"/>
                    <a:pt x="33183" y="48305"/>
                  </a:cubicBezTo>
                  <a:close/>
                </a:path>
              </a:pathLst>
            </a:custGeom>
            <a:solidFill>
              <a:srgbClr val="000000"/>
            </a:solidFill>
            <a:ln w="18924" cap="flat">
              <a:noFill/>
              <a:prstDash val="solid"/>
              <a:miter/>
            </a:ln>
          </p:spPr>
          <p:txBody>
            <a:bodyPr rtlCol="0" anchor="ctr"/>
            <a:lstStyle/>
            <a:p>
              <a:endParaRPr lang="en-CN"/>
            </a:p>
          </p:txBody>
        </p:sp>
        <p:sp>
          <p:nvSpPr>
            <p:cNvPr id="191" name="Freeform 190">
              <a:extLst>
                <a:ext uri="{FF2B5EF4-FFF2-40B4-BE49-F238E27FC236}">
                  <a16:creationId xmlns:a16="http://schemas.microsoft.com/office/drawing/2014/main" id="{1F361544-5023-FA1C-75BA-11503A2009CC}"/>
                </a:ext>
              </a:extLst>
            </p:cNvPr>
            <p:cNvSpPr/>
            <p:nvPr>
              <p:custDataLst>
                <p:tags r:id="rId39"/>
              </p:custDataLst>
            </p:nvPr>
          </p:nvSpPr>
          <p:spPr>
            <a:xfrm>
              <a:off x="6221255" y="4341936"/>
              <a:ext cx="83519" cy="87112"/>
            </a:xfrm>
            <a:custGeom>
              <a:avLst/>
              <a:gdLst>
                <a:gd name="connsiteX0" fmla="*/ 83714 w 83519"/>
                <a:gd name="connsiteY0" fmla="*/ 44510 h 87112"/>
                <a:gd name="connsiteX1" fmla="*/ 42048 w 83519"/>
                <a:gd name="connsiteY1" fmla="*/ 99 h 87112"/>
                <a:gd name="connsiteX2" fmla="*/ 194 w 83519"/>
                <a:gd name="connsiteY2" fmla="*/ 44510 h 87112"/>
                <a:gd name="connsiteX3" fmla="*/ 41860 w 83519"/>
                <a:gd name="connsiteY3" fmla="*/ 87212 h 87112"/>
                <a:gd name="connsiteX4" fmla="*/ 83714 w 83519"/>
                <a:gd name="connsiteY4" fmla="*/ 44510 h 87112"/>
                <a:gd name="connsiteX5" fmla="*/ 42048 w 83519"/>
                <a:gd name="connsiteY5" fmla="*/ 82467 h 87112"/>
                <a:gd name="connsiteX6" fmla="*/ 20556 w 83519"/>
                <a:gd name="connsiteY6" fmla="*/ 69751 h 87112"/>
                <a:gd name="connsiteX7" fmla="*/ 15842 w 83519"/>
                <a:gd name="connsiteY7" fmla="*/ 42991 h 87112"/>
                <a:gd name="connsiteX8" fmla="*/ 20367 w 83519"/>
                <a:gd name="connsiteY8" fmla="*/ 16990 h 87112"/>
                <a:gd name="connsiteX9" fmla="*/ 41860 w 83519"/>
                <a:gd name="connsiteY9" fmla="*/ 4274 h 87112"/>
                <a:gd name="connsiteX10" fmla="*/ 63164 w 83519"/>
                <a:gd name="connsiteY10" fmla="*/ 16611 h 87112"/>
                <a:gd name="connsiteX11" fmla="*/ 68066 w 83519"/>
                <a:gd name="connsiteY11" fmla="*/ 42991 h 87112"/>
                <a:gd name="connsiteX12" fmla="*/ 63918 w 83519"/>
                <a:gd name="connsiteY12" fmla="*/ 68423 h 87112"/>
                <a:gd name="connsiteX13" fmla="*/ 42048 w 83519"/>
                <a:gd name="connsiteY13" fmla="*/ 82467 h 8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519" h="87112">
                  <a:moveTo>
                    <a:pt x="83714" y="44510"/>
                  </a:moveTo>
                  <a:cubicBezTo>
                    <a:pt x="83714" y="20217"/>
                    <a:pt x="64861" y="99"/>
                    <a:pt x="42048" y="99"/>
                  </a:cubicBezTo>
                  <a:cubicBezTo>
                    <a:pt x="18482" y="99"/>
                    <a:pt x="194" y="20786"/>
                    <a:pt x="194" y="44510"/>
                  </a:cubicBezTo>
                  <a:cubicBezTo>
                    <a:pt x="194" y="68992"/>
                    <a:pt x="19802" y="87212"/>
                    <a:pt x="41860" y="87212"/>
                  </a:cubicBezTo>
                  <a:cubicBezTo>
                    <a:pt x="64672" y="87212"/>
                    <a:pt x="83714" y="68613"/>
                    <a:pt x="83714" y="44510"/>
                  </a:cubicBezTo>
                  <a:close/>
                  <a:moveTo>
                    <a:pt x="42048" y="82467"/>
                  </a:moveTo>
                  <a:cubicBezTo>
                    <a:pt x="33941" y="82467"/>
                    <a:pt x="25646" y="78482"/>
                    <a:pt x="20556" y="69751"/>
                  </a:cubicBezTo>
                  <a:cubicBezTo>
                    <a:pt x="15842" y="61401"/>
                    <a:pt x="15842" y="49824"/>
                    <a:pt x="15842" y="42991"/>
                  </a:cubicBezTo>
                  <a:cubicBezTo>
                    <a:pt x="15842" y="35589"/>
                    <a:pt x="15842" y="25341"/>
                    <a:pt x="20367" y="16990"/>
                  </a:cubicBezTo>
                  <a:cubicBezTo>
                    <a:pt x="25457" y="8260"/>
                    <a:pt x="34318" y="4274"/>
                    <a:pt x="41860" y="4274"/>
                  </a:cubicBezTo>
                  <a:cubicBezTo>
                    <a:pt x="50155" y="4274"/>
                    <a:pt x="58262" y="8450"/>
                    <a:pt x="63164" y="16611"/>
                  </a:cubicBezTo>
                  <a:cubicBezTo>
                    <a:pt x="68066" y="24772"/>
                    <a:pt x="68066" y="35779"/>
                    <a:pt x="68066" y="42991"/>
                  </a:cubicBezTo>
                  <a:cubicBezTo>
                    <a:pt x="68066" y="49824"/>
                    <a:pt x="68066" y="60072"/>
                    <a:pt x="63918" y="68423"/>
                  </a:cubicBezTo>
                  <a:cubicBezTo>
                    <a:pt x="59770" y="76963"/>
                    <a:pt x="51475" y="82467"/>
                    <a:pt x="42048" y="82467"/>
                  </a:cubicBezTo>
                  <a:close/>
                </a:path>
              </a:pathLst>
            </a:custGeom>
            <a:solidFill>
              <a:srgbClr val="000000"/>
            </a:solidFill>
            <a:ln w="18924" cap="flat">
              <a:noFill/>
              <a:prstDash val="solid"/>
              <a:miter/>
            </a:ln>
          </p:spPr>
          <p:txBody>
            <a:bodyPr rtlCol="0" anchor="ctr"/>
            <a:lstStyle/>
            <a:p>
              <a:endParaRPr lang="en-CN"/>
            </a:p>
          </p:txBody>
        </p:sp>
        <p:sp>
          <p:nvSpPr>
            <p:cNvPr id="192" name="Freeform 191">
              <a:extLst>
                <a:ext uri="{FF2B5EF4-FFF2-40B4-BE49-F238E27FC236}">
                  <a16:creationId xmlns:a16="http://schemas.microsoft.com/office/drawing/2014/main" id="{6C9C9F9B-498C-9057-851A-BBCFC02D8AC1}"/>
                </a:ext>
              </a:extLst>
            </p:cNvPr>
            <p:cNvSpPr/>
            <p:nvPr>
              <p:custDataLst>
                <p:tags r:id="rId40"/>
              </p:custDataLst>
            </p:nvPr>
          </p:nvSpPr>
          <p:spPr>
            <a:xfrm>
              <a:off x="6316464" y="4293161"/>
              <a:ext cx="61084" cy="133800"/>
            </a:xfrm>
            <a:custGeom>
              <a:avLst/>
              <a:gdLst>
                <a:gd name="connsiteX0" fmla="*/ 26971 w 61084"/>
                <a:gd name="connsiteY0" fmla="*/ 52101 h 133800"/>
                <a:gd name="connsiteX1" fmla="*/ 26971 w 61084"/>
                <a:gd name="connsiteY1" fmla="*/ 30086 h 133800"/>
                <a:gd name="connsiteX2" fmla="*/ 44316 w 61084"/>
                <a:gd name="connsiteY2" fmla="*/ 4274 h 133800"/>
                <a:gd name="connsiteX3" fmla="*/ 50537 w 61084"/>
                <a:gd name="connsiteY3" fmla="*/ 5603 h 133800"/>
                <a:gd name="connsiteX4" fmla="*/ 44881 w 61084"/>
                <a:gd name="connsiteY4" fmla="*/ 13574 h 133800"/>
                <a:gd name="connsiteX5" fmla="*/ 52988 w 61084"/>
                <a:gd name="connsiteY5" fmla="*/ 21735 h 133800"/>
                <a:gd name="connsiteX6" fmla="*/ 61283 w 61084"/>
                <a:gd name="connsiteY6" fmla="*/ 13384 h 133800"/>
                <a:gd name="connsiteX7" fmla="*/ 44316 w 61084"/>
                <a:gd name="connsiteY7" fmla="*/ 99 h 133800"/>
                <a:gd name="connsiteX8" fmla="*/ 15093 w 61084"/>
                <a:gd name="connsiteY8" fmla="*/ 30275 h 133800"/>
                <a:gd name="connsiteX9" fmla="*/ 15093 w 61084"/>
                <a:gd name="connsiteY9" fmla="*/ 52101 h 133800"/>
                <a:gd name="connsiteX10" fmla="*/ 199 w 61084"/>
                <a:gd name="connsiteY10" fmla="*/ 52101 h 133800"/>
                <a:gd name="connsiteX11" fmla="*/ 199 w 61084"/>
                <a:gd name="connsiteY11" fmla="*/ 57984 h 133800"/>
                <a:gd name="connsiteX12" fmla="*/ 15093 w 61084"/>
                <a:gd name="connsiteY12" fmla="*/ 57984 h 133800"/>
                <a:gd name="connsiteX13" fmla="*/ 15093 w 61084"/>
                <a:gd name="connsiteY13" fmla="*/ 119476 h 133800"/>
                <a:gd name="connsiteX14" fmla="*/ 388 w 61084"/>
                <a:gd name="connsiteY14" fmla="*/ 128016 h 133800"/>
                <a:gd name="connsiteX15" fmla="*/ 388 w 61084"/>
                <a:gd name="connsiteY15" fmla="*/ 133900 h 133800"/>
                <a:gd name="connsiteX16" fmla="*/ 21880 w 61084"/>
                <a:gd name="connsiteY16" fmla="*/ 133330 h 133800"/>
                <a:gd name="connsiteX17" fmla="*/ 45824 w 61084"/>
                <a:gd name="connsiteY17" fmla="*/ 133900 h 133800"/>
                <a:gd name="connsiteX18" fmla="*/ 45824 w 61084"/>
                <a:gd name="connsiteY18" fmla="*/ 128016 h 133800"/>
                <a:gd name="connsiteX19" fmla="*/ 41865 w 61084"/>
                <a:gd name="connsiteY19" fmla="*/ 128016 h 133800"/>
                <a:gd name="connsiteX20" fmla="*/ 27536 w 61084"/>
                <a:gd name="connsiteY20" fmla="*/ 119096 h 133800"/>
                <a:gd name="connsiteX21" fmla="*/ 27536 w 61084"/>
                <a:gd name="connsiteY21" fmla="*/ 57984 h 133800"/>
                <a:gd name="connsiteX22" fmla="*/ 49029 w 61084"/>
                <a:gd name="connsiteY22" fmla="*/ 57984 h 133800"/>
                <a:gd name="connsiteX23" fmla="*/ 49029 w 61084"/>
                <a:gd name="connsiteY23" fmla="*/ 52101 h 133800"/>
                <a:gd name="connsiteX24" fmla="*/ 26971 w 61084"/>
                <a:gd name="connsiteY24" fmla="*/ 52101 h 1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084" h="133800">
                  <a:moveTo>
                    <a:pt x="26971" y="52101"/>
                  </a:moveTo>
                  <a:lnTo>
                    <a:pt x="26971" y="30086"/>
                  </a:lnTo>
                  <a:cubicBezTo>
                    <a:pt x="26971" y="13384"/>
                    <a:pt x="36020" y="4274"/>
                    <a:pt x="44316" y="4274"/>
                  </a:cubicBezTo>
                  <a:cubicBezTo>
                    <a:pt x="44881" y="4274"/>
                    <a:pt x="47709" y="4274"/>
                    <a:pt x="50537" y="5603"/>
                  </a:cubicBezTo>
                  <a:cubicBezTo>
                    <a:pt x="48275" y="6362"/>
                    <a:pt x="44881" y="8829"/>
                    <a:pt x="44881" y="13574"/>
                  </a:cubicBezTo>
                  <a:cubicBezTo>
                    <a:pt x="44881" y="17939"/>
                    <a:pt x="47898" y="21735"/>
                    <a:pt x="52988" y="21735"/>
                  </a:cubicBezTo>
                  <a:cubicBezTo>
                    <a:pt x="58455" y="21735"/>
                    <a:pt x="61283" y="17939"/>
                    <a:pt x="61283" y="13384"/>
                  </a:cubicBezTo>
                  <a:cubicBezTo>
                    <a:pt x="61283" y="6362"/>
                    <a:pt x="54308" y="99"/>
                    <a:pt x="44316" y="99"/>
                  </a:cubicBezTo>
                  <a:cubicBezTo>
                    <a:pt x="31118" y="99"/>
                    <a:pt x="15093" y="10158"/>
                    <a:pt x="15093" y="30275"/>
                  </a:cubicBezTo>
                  <a:lnTo>
                    <a:pt x="15093" y="52101"/>
                  </a:lnTo>
                  <a:lnTo>
                    <a:pt x="199" y="52101"/>
                  </a:lnTo>
                  <a:lnTo>
                    <a:pt x="199" y="57984"/>
                  </a:lnTo>
                  <a:lnTo>
                    <a:pt x="15093" y="57984"/>
                  </a:lnTo>
                  <a:lnTo>
                    <a:pt x="15093" y="119476"/>
                  </a:lnTo>
                  <a:cubicBezTo>
                    <a:pt x="15093" y="128016"/>
                    <a:pt x="13019" y="128016"/>
                    <a:pt x="388" y="128016"/>
                  </a:cubicBezTo>
                  <a:lnTo>
                    <a:pt x="388" y="133900"/>
                  </a:lnTo>
                  <a:cubicBezTo>
                    <a:pt x="7740" y="133710"/>
                    <a:pt x="16601" y="133330"/>
                    <a:pt x="21880" y="133330"/>
                  </a:cubicBezTo>
                  <a:cubicBezTo>
                    <a:pt x="29422" y="133330"/>
                    <a:pt x="38283" y="133330"/>
                    <a:pt x="45824" y="133900"/>
                  </a:cubicBezTo>
                  <a:lnTo>
                    <a:pt x="45824" y="128016"/>
                  </a:lnTo>
                  <a:lnTo>
                    <a:pt x="41865" y="128016"/>
                  </a:lnTo>
                  <a:cubicBezTo>
                    <a:pt x="27913" y="128016"/>
                    <a:pt x="27536" y="125929"/>
                    <a:pt x="27536" y="119096"/>
                  </a:cubicBezTo>
                  <a:lnTo>
                    <a:pt x="27536" y="57984"/>
                  </a:lnTo>
                  <a:lnTo>
                    <a:pt x="49029" y="57984"/>
                  </a:lnTo>
                  <a:lnTo>
                    <a:pt x="49029" y="52101"/>
                  </a:lnTo>
                  <a:lnTo>
                    <a:pt x="26971" y="52101"/>
                  </a:lnTo>
                  <a:close/>
                </a:path>
              </a:pathLst>
            </a:custGeom>
            <a:solidFill>
              <a:srgbClr val="000000"/>
            </a:solidFill>
            <a:ln w="18924" cap="flat">
              <a:noFill/>
              <a:prstDash val="solid"/>
              <a:miter/>
            </a:ln>
          </p:spPr>
          <p:txBody>
            <a:bodyPr rtlCol="0" anchor="ctr"/>
            <a:lstStyle/>
            <a:p>
              <a:endParaRPr lang="en-CN"/>
            </a:p>
          </p:txBody>
        </p:sp>
        <p:sp>
          <p:nvSpPr>
            <p:cNvPr id="193" name="Freeform 192">
              <a:extLst>
                <a:ext uri="{FF2B5EF4-FFF2-40B4-BE49-F238E27FC236}">
                  <a16:creationId xmlns:a16="http://schemas.microsoft.com/office/drawing/2014/main" id="{1A529EAB-B90C-B5DC-64E2-246CFE99144C}"/>
                </a:ext>
              </a:extLst>
            </p:cNvPr>
            <p:cNvSpPr/>
            <p:nvPr>
              <p:custDataLst>
                <p:tags r:id="rId41"/>
              </p:custDataLst>
            </p:nvPr>
          </p:nvSpPr>
          <p:spPr>
            <a:xfrm>
              <a:off x="6371432" y="4310241"/>
              <a:ext cx="59010" cy="118807"/>
            </a:xfrm>
            <a:custGeom>
              <a:avLst/>
              <a:gdLst>
                <a:gd name="connsiteX0" fmla="*/ 29236 w 59010"/>
                <a:gd name="connsiteY0" fmla="*/ 40904 h 118807"/>
                <a:gd name="connsiteX1" fmla="*/ 56196 w 59010"/>
                <a:gd name="connsiteY1" fmla="*/ 40904 h 118807"/>
                <a:gd name="connsiteX2" fmla="*/ 56196 w 59010"/>
                <a:gd name="connsiteY2" fmla="*/ 35020 h 118807"/>
                <a:gd name="connsiteX3" fmla="*/ 29236 w 59010"/>
                <a:gd name="connsiteY3" fmla="*/ 35020 h 118807"/>
                <a:gd name="connsiteX4" fmla="*/ 29236 w 59010"/>
                <a:gd name="connsiteY4" fmla="*/ 99 h 118807"/>
                <a:gd name="connsiteX5" fmla="*/ 24523 w 59010"/>
                <a:gd name="connsiteY5" fmla="*/ 99 h 118807"/>
                <a:gd name="connsiteX6" fmla="*/ 202 w 59010"/>
                <a:gd name="connsiteY6" fmla="*/ 36728 h 118807"/>
                <a:gd name="connsiteX7" fmla="*/ 202 w 59010"/>
                <a:gd name="connsiteY7" fmla="*/ 40904 h 118807"/>
                <a:gd name="connsiteX8" fmla="*/ 16227 w 59010"/>
                <a:gd name="connsiteY8" fmla="*/ 40904 h 118807"/>
                <a:gd name="connsiteX9" fmla="*/ 16227 w 59010"/>
                <a:gd name="connsiteY9" fmla="*/ 93285 h 118807"/>
                <a:gd name="connsiteX10" fmla="*/ 40548 w 59010"/>
                <a:gd name="connsiteY10" fmla="*/ 118907 h 118807"/>
                <a:gd name="connsiteX11" fmla="*/ 59213 w 59010"/>
                <a:gd name="connsiteY11" fmla="*/ 93285 h 118807"/>
                <a:gd name="connsiteX12" fmla="*/ 59213 w 59010"/>
                <a:gd name="connsiteY12" fmla="*/ 82467 h 118807"/>
                <a:gd name="connsiteX13" fmla="*/ 54499 w 59010"/>
                <a:gd name="connsiteY13" fmla="*/ 82467 h 118807"/>
                <a:gd name="connsiteX14" fmla="*/ 54499 w 59010"/>
                <a:gd name="connsiteY14" fmla="*/ 92906 h 118807"/>
                <a:gd name="connsiteX15" fmla="*/ 41868 w 59010"/>
                <a:gd name="connsiteY15" fmla="*/ 114162 h 118807"/>
                <a:gd name="connsiteX16" fmla="*/ 29236 w 59010"/>
                <a:gd name="connsiteY16" fmla="*/ 93665 h 118807"/>
                <a:gd name="connsiteX17" fmla="*/ 29236 w 59010"/>
                <a:gd name="connsiteY17" fmla="*/ 40904 h 11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010" h="118807">
                  <a:moveTo>
                    <a:pt x="29236" y="40904"/>
                  </a:moveTo>
                  <a:lnTo>
                    <a:pt x="56196" y="40904"/>
                  </a:lnTo>
                  <a:lnTo>
                    <a:pt x="56196" y="35020"/>
                  </a:lnTo>
                  <a:lnTo>
                    <a:pt x="29236" y="35020"/>
                  </a:lnTo>
                  <a:lnTo>
                    <a:pt x="29236" y="99"/>
                  </a:lnTo>
                  <a:lnTo>
                    <a:pt x="24523" y="99"/>
                  </a:lnTo>
                  <a:cubicBezTo>
                    <a:pt x="24334" y="15662"/>
                    <a:pt x="18678" y="35969"/>
                    <a:pt x="202" y="36728"/>
                  </a:cubicBezTo>
                  <a:lnTo>
                    <a:pt x="202" y="40904"/>
                  </a:lnTo>
                  <a:lnTo>
                    <a:pt x="16227" y="40904"/>
                  </a:lnTo>
                  <a:lnTo>
                    <a:pt x="16227" y="93285"/>
                  </a:lnTo>
                  <a:cubicBezTo>
                    <a:pt x="16227" y="116629"/>
                    <a:pt x="33761" y="118907"/>
                    <a:pt x="40548" y="118907"/>
                  </a:cubicBezTo>
                  <a:cubicBezTo>
                    <a:pt x="53934" y="118907"/>
                    <a:pt x="59213" y="105432"/>
                    <a:pt x="59213" y="93285"/>
                  </a:cubicBezTo>
                  <a:lnTo>
                    <a:pt x="59213" y="82467"/>
                  </a:lnTo>
                  <a:lnTo>
                    <a:pt x="54499" y="82467"/>
                  </a:lnTo>
                  <a:lnTo>
                    <a:pt x="54499" y="92906"/>
                  </a:lnTo>
                  <a:cubicBezTo>
                    <a:pt x="54499" y="106950"/>
                    <a:pt x="48843" y="114162"/>
                    <a:pt x="41868" y="114162"/>
                  </a:cubicBezTo>
                  <a:cubicBezTo>
                    <a:pt x="29236" y="114162"/>
                    <a:pt x="29236" y="96891"/>
                    <a:pt x="29236" y="93665"/>
                  </a:cubicBezTo>
                  <a:lnTo>
                    <a:pt x="29236" y="40904"/>
                  </a:lnTo>
                  <a:close/>
                </a:path>
              </a:pathLst>
            </a:custGeom>
            <a:solidFill>
              <a:srgbClr val="000000"/>
            </a:solidFill>
            <a:ln w="18924" cap="flat">
              <a:noFill/>
              <a:prstDash val="solid"/>
              <a:miter/>
            </a:ln>
          </p:spPr>
          <p:txBody>
            <a:bodyPr rtlCol="0" anchor="ctr"/>
            <a:lstStyle/>
            <a:p>
              <a:endParaRPr lang="en-CN"/>
            </a:p>
          </p:txBody>
        </p:sp>
        <p:sp>
          <p:nvSpPr>
            <p:cNvPr id="194" name="Freeform 193">
              <a:extLst>
                <a:ext uri="{FF2B5EF4-FFF2-40B4-BE49-F238E27FC236}">
                  <a16:creationId xmlns:a16="http://schemas.microsoft.com/office/drawing/2014/main" id="{432B3C7A-4083-539C-7103-AA8C42E4E36C}"/>
                </a:ext>
              </a:extLst>
            </p:cNvPr>
            <p:cNvSpPr/>
            <p:nvPr>
              <p:custDataLst>
                <p:tags r:id="rId42"/>
              </p:custDataLst>
            </p:nvPr>
          </p:nvSpPr>
          <p:spPr>
            <a:xfrm>
              <a:off x="6447201" y="4343075"/>
              <a:ext cx="147243" cy="83886"/>
            </a:xfrm>
            <a:custGeom>
              <a:avLst/>
              <a:gdLst>
                <a:gd name="connsiteX0" fmla="*/ 14912 w 147243"/>
                <a:gd name="connsiteY0" fmla="*/ 18698 h 83886"/>
                <a:gd name="connsiteX1" fmla="*/ 14912 w 147243"/>
                <a:gd name="connsiteY1" fmla="*/ 69562 h 83886"/>
                <a:gd name="connsiteX2" fmla="*/ 206 w 147243"/>
                <a:gd name="connsiteY2" fmla="*/ 78102 h 83886"/>
                <a:gd name="connsiteX3" fmla="*/ 206 w 147243"/>
                <a:gd name="connsiteY3" fmla="*/ 83985 h 83886"/>
                <a:gd name="connsiteX4" fmla="*/ 21510 w 147243"/>
                <a:gd name="connsiteY4" fmla="*/ 83416 h 83886"/>
                <a:gd name="connsiteX5" fmla="*/ 42626 w 147243"/>
                <a:gd name="connsiteY5" fmla="*/ 83985 h 83886"/>
                <a:gd name="connsiteX6" fmla="*/ 42626 w 147243"/>
                <a:gd name="connsiteY6" fmla="*/ 78102 h 83886"/>
                <a:gd name="connsiteX7" fmla="*/ 27920 w 147243"/>
                <a:gd name="connsiteY7" fmla="*/ 69562 h 83886"/>
                <a:gd name="connsiteX8" fmla="*/ 27920 w 147243"/>
                <a:gd name="connsiteY8" fmla="*/ 34641 h 83886"/>
                <a:gd name="connsiteX9" fmla="*/ 53372 w 147243"/>
                <a:gd name="connsiteY9" fmla="*/ 4274 h 83886"/>
                <a:gd name="connsiteX10" fmla="*/ 67323 w 147243"/>
                <a:gd name="connsiteY10" fmla="*/ 25341 h 83886"/>
                <a:gd name="connsiteX11" fmla="*/ 67323 w 147243"/>
                <a:gd name="connsiteY11" fmla="*/ 69562 h 83886"/>
                <a:gd name="connsiteX12" fmla="*/ 52618 w 147243"/>
                <a:gd name="connsiteY12" fmla="*/ 78102 h 83886"/>
                <a:gd name="connsiteX13" fmla="*/ 52618 w 147243"/>
                <a:gd name="connsiteY13" fmla="*/ 83985 h 83886"/>
                <a:gd name="connsiteX14" fmla="*/ 73922 w 147243"/>
                <a:gd name="connsiteY14" fmla="*/ 83416 h 83886"/>
                <a:gd name="connsiteX15" fmla="*/ 95037 w 147243"/>
                <a:gd name="connsiteY15" fmla="*/ 83985 h 83886"/>
                <a:gd name="connsiteX16" fmla="*/ 95037 w 147243"/>
                <a:gd name="connsiteY16" fmla="*/ 78102 h 83886"/>
                <a:gd name="connsiteX17" fmla="*/ 80332 w 147243"/>
                <a:gd name="connsiteY17" fmla="*/ 69562 h 83886"/>
                <a:gd name="connsiteX18" fmla="*/ 80332 w 147243"/>
                <a:gd name="connsiteY18" fmla="*/ 34641 h 83886"/>
                <a:gd name="connsiteX19" fmla="*/ 105784 w 147243"/>
                <a:gd name="connsiteY19" fmla="*/ 4274 h 83886"/>
                <a:gd name="connsiteX20" fmla="*/ 119735 w 147243"/>
                <a:gd name="connsiteY20" fmla="*/ 25341 h 83886"/>
                <a:gd name="connsiteX21" fmla="*/ 119735 w 147243"/>
                <a:gd name="connsiteY21" fmla="*/ 69562 h 83886"/>
                <a:gd name="connsiteX22" fmla="*/ 105030 w 147243"/>
                <a:gd name="connsiteY22" fmla="*/ 78102 h 83886"/>
                <a:gd name="connsiteX23" fmla="*/ 105030 w 147243"/>
                <a:gd name="connsiteY23" fmla="*/ 83985 h 83886"/>
                <a:gd name="connsiteX24" fmla="*/ 126334 w 147243"/>
                <a:gd name="connsiteY24" fmla="*/ 83416 h 83886"/>
                <a:gd name="connsiteX25" fmla="*/ 147449 w 147243"/>
                <a:gd name="connsiteY25" fmla="*/ 83985 h 83886"/>
                <a:gd name="connsiteX26" fmla="*/ 147449 w 147243"/>
                <a:gd name="connsiteY26" fmla="*/ 78102 h 83886"/>
                <a:gd name="connsiteX27" fmla="*/ 132744 w 147243"/>
                <a:gd name="connsiteY27" fmla="*/ 72408 h 83886"/>
                <a:gd name="connsiteX28" fmla="*/ 132744 w 147243"/>
                <a:gd name="connsiteY28" fmla="*/ 36159 h 83886"/>
                <a:gd name="connsiteX29" fmla="*/ 126899 w 147243"/>
                <a:gd name="connsiteY29" fmla="*/ 7121 h 83886"/>
                <a:gd name="connsiteX30" fmla="*/ 107103 w 147243"/>
                <a:gd name="connsiteY30" fmla="*/ 99 h 83886"/>
                <a:gd name="connsiteX31" fmla="*/ 79766 w 147243"/>
                <a:gd name="connsiteY31" fmla="*/ 18698 h 83886"/>
                <a:gd name="connsiteX32" fmla="*/ 54692 w 147243"/>
                <a:gd name="connsiteY32" fmla="*/ 99 h 83886"/>
                <a:gd name="connsiteX33" fmla="*/ 26789 w 147243"/>
                <a:gd name="connsiteY33" fmla="*/ 20027 h 83886"/>
                <a:gd name="connsiteX34" fmla="*/ 26789 w 147243"/>
                <a:gd name="connsiteY34" fmla="*/ 99 h 83886"/>
                <a:gd name="connsiteX35" fmla="*/ 206 w 147243"/>
                <a:gd name="connsiteY35" fmla="*/ 2187 h 83886"/>
                <a:gd name="connsiteX36" fmla="*/ 206 w 147243"/>
                <a:gd name="connsiteY36" fmla="*/ 8070 h 83886"/>
                <a:gd name="connsiteX37" fmla="*/ 14912 w 147243"/>
                <a:gd name="connsiteY37" fmla="*/ 18698 h 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243" h="83886">
                  <a:moveTo>
                    <a:pt x="14912" y="18698"/>
                  </a:moveTo>
                  <a:lnTo>
                    <a:pt x="14912" y="69562"/>
                  </a:lnTo>
                  <a:cubicBezTo>
                    <a:pt x="14912" y="78102"/>
                    <a:pt x="12838" y="78102"/>
                    <a:pt x="206" y="78102"/>
                  </a:cubicBezTo>
                  <a:lnTo>
                    <a:pt x="206" y="83985"/>
                  </a:lnTo>
                  <a:cubicBezTo>
                    <a:pt x="6805" y="83796"/>
                    <a:pt x="16420" y="83416"/>
                    <a:pt x="21510" y="83416"/>
                  </a:cubicBezTo>
                  <a:cubicBezTo>
                    <a:pt x="26412" y="83416"/>
                    <a:pt x="36216" y="83796"/>
                    <a:pt x="42626" y="83985"/>
                  </a:cubicBezTo>
                  <a:lnTo>
                    <a:pt x="42626" y="78102"/>
                  </a:lnTo>
                  <a:cubicBezTo>
                    <a:pt x="29994" y="78102"/>
                    <a:pt x="27920" y="78102"/>
                    <a:pt x="27920" y="69562"/>
                  </a:cubicBezTo>
                  <a:lnTo>
                    <a:pt x="27920" y="34641"/>
                  </a:lnTo>
                  <a:cubicBezTo>
                    <a:pt x="27920" y="14903"/>
                    <a:pt x="41306" y="4274"/>
                    <a:pt x="53372" y="4274"/>
                  </a:cubicBezTo>
                  <a:cubicBezTo>
                    <a:pt x="65249" y="4274"/>
                    <a:pt x="67323" y="14523"/>
                    <a:pt x="67323" y="25341"/>
                  </a:cubicBezTo>
                  <a:lnTo>
                    <a:pt x="67323" y="69562"/>
                  </a:lnTo>
                  <a:cubicBezTo>
                    <a:pt x="67323" y="78102"/>
                    <a:pt x="65249" y="78102"/>
                    <a:pt x="52618" y="78102"/>
                  </a:cubicBezTo>
                  <a:lnTo>
                    <a:pt x="52618" y="83985"/>
                  </a:lnTo>
                  <a:cubicBezTo>
                    <a:pt x="59216" y="83796"/>
                    <a:pt x="68832" y="83416"/>
                    <a:pt x="73922" y="83416"/>
                  </a:cubicBezTo>
                  <a:cubicBezTo>
                    <a:pt x="78824" y="83416"/>
                    <a:pt x="88627" y="83796"/>
                    <a:pt x="95037" y="83985"/>
                  </a:cubicBezTo>
                  <a:lnTo>
                    <a:pt x="95037" y="78102"/>
                  </a:lnTo>
                  <a:cubicBezTo>
                    <a:pt x="82406" y="78102"/>
                    <a:pt x="80332" y="78102"/>
                    <a:pt x="80332" y="69562"/>
                  </a:cubicBezTo>
                  <a:lnTo>
                    <a:pt x="80332" y="34641"/>
                  </a:lnTo>
                  <a:cubicBezTo>
                    <a:pt x="80332" y="14903"/>
                    <a:pt x="93718" y="4274"/>
                    <a:pt x="105784" y="4274"/>
                  </a:cubicBezTo>
                  <a:cubicBezTo>
                    <a:pt x="117661" y="4274"/>
                    <a:pt x="119735" y="14523"/>
                    <a:pt x="119735" y="25341"/>
                  </a:cubicBezTo>
                  <a:lnTo>
                    <a:pt x="119735" y="69562"/>
                  </a:lnTo>
                  <a:cubicBezTo>
                    <a:pt x="119735" y="78102"/>
                    <a:pt x="117661" y="78102"/>
                    <a:pt x="105030" y="78102"/>
                  </a:cubicBezTo>
                  <a:lnTo>
                    <a:pt x="105030" y="83985"/>
                  </a:lnTo>
                  <a:cubicBezTo>
                    <a:pt x="111628" y="83796"/>
                    <a:pt x="121243" y="83416"/>
                    <a:pt x="126334" y="83416"/>
                  </a:cubicBezTo>
                  <a:cubicBezTo>
                    <a:pt x="131235" y="83416"/>
                    <a:pt x="141039" y="83796"/>
                    <a:pt x="147449" y="83985"/>
                  </a:cubicBezTo>
                  <a:lnTo>
                    <a:pt x="147449" y="78102"/>
                  </a:lnTo>
                  <a:cubicBezTo>
                    <a:pt x="137646" y="78102"/>
                    <a:pt x="132932" y="78102"/>
                    <a:pt x="132744" y="72408"/>
                  </a:cubicBezTo>
                  <a:lnTo>
                    <a:pt x="132744" y="36159"/>
                  </a:lnTo>
                  <a:cubicBezTo>
                    <a:pt x="132744" y="19837"/>
                    <a:pt x="132744" y="13954"/>
                    <a:pt x="126899" y="7121"/>
                  </a:cubicBezTo>
                  <a:cubicBezTo>
                    <a:pt x="124260" y="3895"/>
                    <a:pt x="118038" y="99"/>
                    <a:pt x="107103" y="99"/>
                  </a:cubicBezTo>
                  <a:cubicBezTo>
                    <a:pt x="91267" y="99"/>
                    <a:pt x="82971" y="11486"/>
                    <a:pt x="79766" y="18698"/>
                  </a:cubicBezTo>
                  <a:cubicBezTo>
                    <a:pt x="77127" y="2187"/>
                    <a:pt x="63176" y="99"/>
                    <a:pt x="54692" y="99"/>
                  </a:cubicBezTo>
                  <a:cubicBezTo>
                    <a:pt x="40929" y="99"/>
                    <a:pt x="32068" y="8260"/>
                    <a:pt x="26789" y="20027"/>
                  </a:cubicBezTo>
                  <a:lnTo>
                    <a:pt x="26789" y="99"/>
                  </a:lnTo>
                  <a:lnTo>
                    <a:pt x="206" y="2187"/>
                  </a:lnTo>
                  <a:lnTo>
                    <a:pt x="206" y="8070"/>
                  </a:lnTo>
                  <a:cubicBezTo>
                    <a:pt x="13403" y="8070"/>
                    <a:pt x="14912" y="9399"/>
                    <a:pt x="14912" y="18698"/>
                  </a:cubicBezTo>
                  <a:close/>
                </a:path>
              </a:pathLst>
            </a:custGeom>
            <a:solidFill>
              <a:srgbClr val="000000"/>
            </a:solidFill>
            <a:ln w="18924" cap="flat">
              <a:noFill/>
              <a:prstDash val="solid"/>
              <a:miter/>
            </a:ln>
          </p:spPr>
          <p:txBody>
            <a:bodyPr rtlCol="0" anchor="ctr"/>
            <a:lstStyle/>
            <a:p>
              <a:endParaRPr lang="en-CN"/>
            </a:p>
          </p:txBody>
        </p:sp>
        <p:sp>
          <p:nvSpPr>
            <p:cNvPr id="195" name="Freeform 194">
              <a:extLst>
                <a:ext uri="{FF2B5EF4-FFF2-40B4-BE49-F238E27FC236}">
                  <a16:creationId xmlns:a16="http://schemas.microsoft.com/office/drawing/2014/main" id="{BB9C8D8B-7FD7-4390-9D73-D953AAE524E1}"/>
                </a:ext>
              </a:extLst>
            </p:cNvPr>
            <p:cNvSpPr/>
            <p:nvPr>
              <p:custDataLst>
                <p:tags r:id="rId43"/>
              </p:custDataLst>
            </p:nvPr>
          </p:nvSpPr>
          <p:spPr>
            <a:xfrm>
              <a:off x="6606196" y="4341936"/>
              <a:ext cx="85027" cy="87112"/>
            </a:xfrm>
            <a:custGeom>
              <a:avLst/>
              <a:gdLst>
                <a:gd name="connsiteX0" fmla="*/ 55077 w 85027"/>
                <a:gd name="connsiteY0" fmla="*/ 70700 h 87112"/>
                <a:gd name="connsiteX1" fmla="*/ 69783 w 85027"/>
                <a:gd name="connsiteY1" fmla="*/ 86263 h 87112"/>
                <a:gd name="connsiteX2" fmla="*/ 85242 w 85027"/>
                <a:gd name="connsiteY2" fmla="*/ 68233 h 87112"/>
                <a:gd name="connsiteX3" fmla="*/ 85242 w 85027"/>
                <a:gd name="connsiteY3" fmla="*/ 57605 h 87112"/>
                <a:gd name="connsiteX4" fmla="*/ 80529 w 85027"/>
                <a:gd name="connsiteY4" fmla="*/ 57605 h 87112"/>
                <a:gd name="connsiteX5" fmla="*/ 80529 w 85027"/>
                <a:gd name="connsiteY5" fmla="*/ 68233 h 87112"/>
                <a:gd name="connsiteX6" fmla="*/ 73742 w 85027"/>
                <a:gd name="connsiteY6" fmla="*/ 80380 h 87112"/>
                <a:gd name="connsiteX7" fmla="*/ 66766 w 85027"/>
                <a:gd name="connsiteY7" fmla="*/ 70890 h 87112"/>
                <a:gd name="connsiteX8" fmla="*/ 66766 w 85027"/>
                <a:gd name="connsiteY8" fmla="*/ 32932 h 87112"/>
                <a:gd name="connsiteX9" fmla="*/ 59979 w 85027"/>
                <a:gd name="connsiteY9" fmla="*/ 10537 h 87112"/>
                <a:gd name="connsiteX10" fmla="*/ 34150 w 85027"/>
                <a:gd name="connsiteY10" fmla="*/ 99 h 87112"/>
                <a:gd name="connsiteX11" fmla="*/ 5682 w 85027"/>
                <a:gd name="connsiteY11" fmla="*/ 21545 h 87112"/>
                <a:gd name="connsiteX12" fmla="*/ 14354 w 85027"/>
                <a:gd name="connsiteY12" fmla="*/ 30465 h 87112"/>
                <a:gd name="connsiteX13" fmla="*/ 23027 w 85027"/>
                <a:gd name="connsiteY13" fmla="*/ 21735 h 87112"/>
                <a:gd name="connsiteX14" fmla="*/ 13412 w 85027"/>
                <a:gd name="connsiteY14" fmla="*/ 13005 h 87112"/>
                <a:gd name="connsiteX15" fmla="*/ 33773 w 85027"/>
                <a:gd name="connsiteY15" fmla="*/ 4274 h 87112"/>
                <a:gd name="connsiteX16" fmla="*/ 53757 w 85027"/>
                <a:gd name="connsiteY16" fmla="*/ 28567 h 87112"/>
                <a:gd name="connsiteX17" fmla="*/ 53757 w 85027"/>
                <a:gd name="connsiteY17" fmla="*/ 35589 h 87112"/>
                <a:gd name="connsiteX18" fmla="*/ 19068 w 85027"/>
                <a:gd name="connsiteY18" fmla="*/ 42422 h 87112"/>
                <a:gd name="connsiteX19" fmla="*/ 214 w 85027"/>
                <a:gd name="connsiteY19" fmla="*/ 67094 h 87112"/>
                <a:gd name="connsiteX20" fmla="*/ 30379 w 85027"/>
                <a:gd name="connsiteY20" fmla="*/ 87212 h 87112"/>
                <a:gd name="connsiteX21" fmla="*/ 55077 w 85027"/>
                <a:gd name="connsiteY21" fmla="*/ 70700 h 87112"/>
                <a:gd name="connsiteX22" fmla="*/ 53757 w 85027"/>
                <a:gd name="connsiteY22" fmla="*/ 39575 h 87112"/>
                <a:gd name="connsiteX23" fmla="*/ 53757 w 85027"/>
                <a:gd name="connsiteY23" fmla="*/ 58554 h 87112"/>
                <a:gd name="connsiteX24" fmla="*/ 31699 w 85027"/>
                <a:gd name="connsiteY24" fmla="*/ 83037 h 87112"/>
                <a:gd name="connsiteX25" fmla="*/ 14731 w 85027"/>
                <a:gd name="connsiteY25" fmla="*/ 66905 h 87112"/>
                <a:gd name="connsiteX26" fmla="*/ 53757 w 85027"/>
                <a:gd name="connsiteY26" fmla="*/ 39575 h 8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027" h="87112">
                  <a:moveTo>
                    <a:pt x="55077" y="70700"/>
                  </a:moveTo>
                  <a:cubicBezTo>
                    <a:pt x="55831" y="78292"/>
                    <a:pt x="60922" y="86263"/>
                    <a:pt x="69783" y="86263"/>
                  </a:cubicBezTo>
                  <a:cubicBezTo>
                    <a:pt x="73742" y="86263"/>
                    <a:pt x="85242" y="83606"/>
                    <a:pt x="85242" y="68233"/>
                  </a:cubicBezTo>
                  <a:lnTo>
                    <a:pt x="85242" y="57605"/>
                  </a:lnTo>
                  <a:lnTo>
                    <a:pt x="80529" y="57605"/>
                  </a:lnTo>
                  <a:lnTo>
                    <a:pt x="80529" y="68233"/>
                  </a:lnTo>
                  <a:cubicBezTo>
                    <a:pt x="80529" y="79241"/>
                    <a:pt x="75816" y="80380"/>
                    <a:pt x="73742" y="80380"/>
                  </a:cubicBezTo>
                  <a:cubicBezTo>
                    <a:pt x="67520" y="80380"/>
                    <a:pt x="66766" y="71839"/>
                    <a:pt x="66766" y="70890"/>
                  </a:cubicBezTo>
                  <a:lnTo>
                    <a:pt x="66766" y="32932"/>
                  </a:lnTo>
                  <a:cubicBezTo>
                    <a:pt x="66766" y="24961"/>
                    <a:pt x="66766" y="17560"/>
                    <a:pt x="59979" y="10537"/>
                  </a:cubicBezTo>
                  <a:cubicBezTo>
                    <a:pt x="52626" y="3136"/>
                    <a:pt x="43200" y="99"/>
                    <a:pt x="34150" y="99"/>
                  </a:cubicBezTo>
                  <a:cubicBezTo>
                    <a:pt x="18691" y="99"/>
                    <a:pt x="5682" y="9019"/>
                    <a:pt x="5682" y="21545"/>
                  </a:cubicBezTo>
                  <a:cubicBezTo>
                    <a:pt x="5682" y="27239"/>
                    <a:pt x="9452" y="30465"/>
                    <a:pt x="14354" y="30465"/>
                  </a:cubicBezTo>
                  <a:cubicBezTo>
                    <a:pt x="19633" y="30465"/>
                    <a:pt x="23027" y="26669"/>
                    <a:pt x="23027" y="21735"/>
                  </a:cubicBezTo>
                  <a:cubicBezTo>
                    <a:pt x="23027" y="19457"/>
                    <a:pt x="22084" y="13194"/>
                    <a:pt x="13412" y="13005"/>
                  </a:cubicBezTo>
                  <a:cubicBezTo>
                    <a:pt x="18502" y="6362"/>
                    <a:pt x="27740" y="4274"/>
                    <a:pt x="33773" y="4274"/>
                  </a:cubicBezTo>
                  <a:cubicBezTo>
                    <a:pt x="43011" y="4274"/>
                    <a:pt x="53757" y="11676"/>
                    <a:pt x="53757" y="28567"/>
                  </a:cubicBezTo>
                  <a:lnTo>
                    <a:pt x="53757" y="35589"/>
                  </a:lnTo>
                  <a:cubicBezTo>
                    <a:pt x="44142" y="36159"/>
                    <a:pt x="30945" y="36728"/>
                    <a:pt x="19068" y="42422"/>
                  </a:cubicBezTo>
                  <a:cubicBezTo>
                    <a:pt x="4928" y="48875"/>
                    <a:pt x="214" y="58744"/>
                    <a:pt x="214" y="67094"/>
                  </a:cubicBezTo>
                  <a:cubicBezTo>
                    <a:pt x="214" y="82467"/>
                    <a:pt x="18502" y="87212"/>
                    <a:pt x="30379" y="87212"/>
                  </a:cubicBezTo>
                  <a:cubicBezTo>
                    <a:pt x="42823" y="87212"/>
                    <a:pt x="51495" y="79620"/>
                    <a:pt x="55077" y="70700"/>
                  </a:cubicBezTo>
                  <a:close/>
                  <a:moveTo>
                    <a:pt x="53757" y="39575"/>
                  </a:moveTo>
                  <a:lnTo>
                    <a:pt x="53757" y="58554"/>
                  </a:lnTo>
                  <a:cubicBezTo>
                    <a:pt x="53757" y="76584"/>
                    <a:pt x="40183" y="83037"/>
                    <a:pt x="31699" y="83037"/>
                  </a:cubicBezTo>
                  <a:cubicBezTo>
                    <a:pt x="22461" y="83037"/>
                    <a:pt x="14731" y="76394"/>
                    <a:pt x="14731" y="66905"/>
                  </a:cubicBezTo>
                  <a:cubicBezTo>
                    <a:pt x="14731" y="56466"/>
                    <a:pt x="22650" y="40714"/>
                    <a:pt x="53757" y="39575"/>
                  </a:cubicBezTo>
                  <a:close/>
                </a:path>
              </a:pathLst>
            </a:custGeom>
            <a:solidFill>
              <a:srgbClr val="000000"/>
            </a:solidFill>
            <a:ln w="18924" cap="flat">
              <a:noFill/>
              <a:prstDash val="solid"/>
              <a:miter/>
            </a:ln>
          </p:spPr>
          <p:txBody>
            <a:bodyPr rtlCol="0" anchor="ctr"/>
            <a:lstStyle/>
            <a:p>
              <a:endParaRPr lang="en-CN"/>
            </a:p>
          </p:txBody>
        </p:sp>
        <p:sp>
          <p:nvSpPr>
            <p:cNvPr id="196" name="Freeform 195">
              <a:extLst>
                <a:ext uri="{FF2B5EF4-FFF2-40B4-BE49-F238E27FC236}">
                  <a16:creationId xmlns:a16="http://schemas.microsoft.com/office/drawing/2014/main" id="{E38CC072-C616-CD7B-6FBE-5A75158A01D3}"/>
                </a:ext>
              </a:extLst>
            </p:cNvPr>
            <p:cNvSpPr/>
            <p:nvPr>
              <p:custDataLst>
                <p:tags r:id="rId44"/>
              </p:custDataLst>
            </p:nvPr>
          </p:nvSpPr>
          <p:spPr>
            <a:xfrm>
              <a:off x="6694806" y="4345163"/>
              <a:ext cx="95019" cy="81798"/>
            </a:xfrm>
            <a:custGeom>
              <a:avLst/>
              <a:gdLst>
                <a:gd name="connsiteX0" fmla="*/ 52066 w 95019"/>
                <a:gd name="connsiteY0" fmla="*/ 37298 h 81798"/>
                <a:gd name="connsiteX1" fmla="*/ 69410 w 95019"/>
                <a:gd name="connsiteY1" fmla="*/ 15851 h 81798"/>
                <a:gd name="connsiteX2" fmla="*/ 91846 w 95019"/>
                <a:gd name="connsiteY2" fmla="*/ 5982 h 81798"/>
                <a:gd name="connsiteX3" fmla="*/ 91846 w 95019"/>
                <a:gd name="connsiteY3" fmla="*/ 99 h 81798"/>
                <a:gd name="connsiteX4" fmla="*/ 76386 w 95019"/>
                <a:gd name="connsiteY4" fmla="*/ 668 h 81798"/>
                <a:gd name="connsiteX5" fmla="*/ 58287 w 95019"/>
                <a:gd name="connsiteY5" fmla="*/ 99 h 81798"/>
                <a:gd name="connsiteX6" fmla="*/ 58287 w 95019"/>
                <a:gd name="connsiteY6" fmla="*/ 5982 h 81798"/>
                <a:gd name="connsiteX7" fmla="*/ 63755 w 95019"/>
                <a:gd name="connsiteY7" fmla="*/ 11866 h 81798"/>
                <a:gd name="connsiteX8" fmla="*/ 60927 w 95019"/>
                <a:gd name="connsiteY8" fmla="*/ 18509 h 81798"/>
                <a:gd name="connsiteX9" fmla="*/ 49238 w 95019"/>
                <a:gd name="connsiteY9" fmla="*/ 33312 h 81798"/>
                <a:gd name="connsiteX10" fmla="*/ 34532 w 95019"/>
                <a:gd name="connsiteY10" fmla="*/ 14143 h 81798"/>
                <a:gd name="connsiteX11" fmla="*/ 32835 w 95019"/>
                <a:gd name="connsiteY11" fmla="*/ 10727 h 81798"/>
                <a:gd name="connsiteX12" fmla="*/ 39434 w 95019"/>
                <a:gd name="connsiteY12" fmla="*/ 5982 h 81798"/>
                <a:gd name="connsiteX13" fmla="*/ 39434 w 95019"/>
                <a:gd name="connsiteY13" fmla="*/ 99 h 81798"/>
                <a:gd name="connsiteX14" fmla="*/ 19073 w 95019"/>
                <a:gd name="connsiteY14" fmla="*/ 668 h 81798"/>
                <a:gd name="connsiteX15" fmla="*/ 1162 w 95019"/>
                <a:gd name="connsiteY15" fmla="*/ 99 h 81798"/>
                <a:gd name="connsiteX16" fmla="*/ 1162 w 95019"/>
                <a:gd name="connsiteY16" fmla="*/ 5982 h 81798"/>
                <a:gd name="connsiteX17" fmla="*/ 23409 w 95019"/>
                <a:gd name="connsiteY17" fmla="*/ 17560 h 81798"/>
                <a:gd name="connsiteX18" fmla="*/ 42073 w 95019"/>
                <a:gd name="connsiteY18" fmla="*/ 42042 h 81798"/>
                <a:gd name="connsiteX19" fmla="*/ 24351 w 95019"/>
                <a:gd name="connsiteY19" fmla="*/ 64627 h 81798"/>
                <a:gd name="connsiteX20" fmla="*/ 219 w 95019"/>
                <a:gd name="connsiteY20" fmla="*/ 76014 h 81798"/>
                <a:gd name="connsiteX21" fmla="*/ 219 w 95019"/>
                <a:gd name="connsiteY21" fmla="*/ 81898 h 81798"/>
                <a:gd name="connsiteX22" fmla="*/ 15868 w 95019"/>
                <a:gd name="connsiteY22" fmla="*/ 81328 h 81798"/>
                <a:gd name="connsiteX23" fmla="*/ 33778 w 95019"/>
                <a:gd name="connsiteY23" fmla="*/ 81898 h 81798"/>
                <a:gd name="connsiteX24" fmla="*/ 33778 w 95019"/>
                <a:gd name="connsiteY24" fmla="*/ 76014 h 81798"/>
                <a:gd name="connsiteX25" fmla="*/ 28311 w 95019"/>
                <a:gd name="connsiteY25" fmla="*/ 70131 h 81798"/>
                <a:gd name="connsiteX26" fmla="*/ 45278 w 95019"/>
                <a:gd name="connsiteY26" fmla="*/ 46028 h 81798"/>
                <a:gd name="connsiteX27" fmla="*/ 59607 w 95019"/>
                <a:gd name="connsiteY27" fmla="*/ 65007 h 81798"/>
                <a:gd name="connsiteX28" fmla="*/ 63566 w 95019"/>
                <a:gd name="connsiteY28" fmla="*/ 71270 h 81798"/>
                <a:gd name="connsiteX29" fmla="*/ 56779 w 95019"/>
                <a:gd name="connsiteY29" fmla="*/ 76014 h 81798"/>
                <a:gd name="connsiteX30" fmla="*/ 56779 w 95019"/>
                <a:gd name="connsiteY30" fmla="*/ 81898 h 81798"/>
                <a:gd name="connsiteX31" fmla="*/ 77140 w 95019"/>
                <a:gd name="connsiteY31" fmla="*/ 81328 h 81798"/>
                <a:gd name="connsiteX32" fmla="*/ 95239 w 95019"/>
                <a:gd name="connsiteY32" fmla="*/ 81898 h 81798"/>
                <a:gd name="connsiteX33" fmla="*/ 95239 w 95019"/>
                <a:gd name="connsiteY33" fmla="*/ 76014 h 81798"/>
                <a:gd name="connsiteX34" fmla="*/ 77329 w 95019"/>
                <a:gd name="connsiteY34" fmla="*/ 70131 h 81798"/>
                <a:gd name="connsiteX35" fmla="*/ 52066 w 95019"/>
                <a:gd name="connsiteY35" fmla="*/ 37298 h 8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019" h="81798">
                  <a:moveTo>
                    <a:pt x="52066" y="37298"/>
                  </a:moveTo>
                  <a:cubicBezTo>
                    <a:pt x="57722" y="30086"/>
                    <a:pt x="64886" y="20786"/>
                    <a:pt x="69410" y="15851"/>
                  </a:cubicBezTo>
                  <a:cubicBezTo>
                    <a:pt x="75255" y="9019"/>
                    <a:pt x="82985" y="6172"/>
                    <a:pt x="91846" y="5982"/>
                  </a:cubicBezTo>
                  <a:lnTo>
                    <a:pt x="91846" y="99"/>
                  </a:lnTo>
                  <a:cubicBezTo>
                    <a:pt x="86944" y="479"/>
                    <a:pt x="81288" y="668"/>
                    <a:pt x="76386" y="668"/>
                  </a:cubicBezTo>
                  <a:cubicBezTo>
                    <a:pt x="70730" y="668"/>
                    <a:pt x="60738" y="289"/>
                    <a:pt x="58287" y="99"/>
                  </a:cubicBezTo>
                  <a:lnTo>
                    <a:pt x="58287" y="5982"/>
                  </a:lnTo>
                  <a:cubicBezTo>
                    <a:pt x="62246" y="6362"/>
                    <a:pt x="63755" y="8829"/>
                    <a:pt x="63755" y="11866"/>
                  </a:cubicBezTo>
                  <a:cubicBezTo>
                    <a:pt x="63755" y="14903"/>
                    <a:pt x="61869" y="17370"/>
                    <a:pt x="60927" y="18509"/>
                  </a:cubicBezTo>
                  <a:lnTo>
                    <a:pt x="49238" y="33312"/>
                  </a:lnTo>
                  <a:lnTo>
                    <a:pt x="34532" y="14143"/>
                  </a:lnTo>
                  <a:cubicBezTo>
                    <a:pt x="32835" y="12246"/>
                    <a:pt x="32835" y="11866"/>
                    <a:pt x="32835" y="10727"/>
                  </a:cubicBezTo>
                  <a:cubicBezTo>
                    <a:pt x="32835" y="7880"/>
                    <a:pt x="35663" y="6172"/>
                    <a:pt x="39434" y="5982"/>
                  </a:cubicBezTo>
                  <a:lnTo>
                    <a:pt x="39434" y="99"/>
                  </a:lnTo>
                  <a:cubicBezTo>
                    <a:pt x="34532" y="289"/>
                    <a:pt x="22089" y="668"/>
                    <a:pt x="19073" y="668"/>
                  </a:cubicBezTo>
                  <a:cubicBezTo>
                    <a:pt x="15113" y="668"/>
                    <a:pt x="6252" y="479"/>
                    <a:pt x="1162" y="99"/>
                  </a:cubicBezTo>
                  <a:lnTo>
                    <a:pt x="1162" y="5982"/>
                  </a:lnTo>
                  <a:cubicBezTo>
                    <a:pt x="14359" y="5982"/>
                    <a:pt x="14548" y="6172"/>
                    <a:pt x="23409" y="17560"/>
                  </a:cubicBezTo>
                  <a:lnTo>
                    <a:pt x="42073" y="42042"/>
                  </a:lnTo>
                  <a:lnTo>
                    <a:pt x="24351" y="64627"/>
                  </a:lnTo>
                  <a:cubicBezTo>
                    <a:pt x="15302" y="75635"/>
                    <a:pt x="4179" y="76014"/>
                    <a:pt x="219" y="76014"/>
                  </a:cubicBezTo>
                  <a:lnTo>
                    <a:pt x="219" y="81898"/>
                  </a:lnTo>
                  <a:cubicBezTo>
                    <a:pt x="5121" y="81518"/>
                    <a:pt x="10966" y="81328"/>
                    <a:pt x="15868" y="81328"/>
                  </a:cubicBezTo>
                  <a:cubicBezTo>
                    <a:pt x="21335" y="81328"/>
                    <a:pt x="29253" y="81708"/>
                    <a:pt x="33778" y="81898"/>
                  </a:cubicBezTo>
                  <a:lnTo>
                    <a:pt x="33778" y="76014"/>
                  </a:lnTo>
                  <a:cubicBezTo>
                    <a:pt x="29630" y="75445"/>
                    <a:pt x="28311" y="72978"/>
                    <a:pt x="28311" y="70131"/>
                  </a:cubicBezTo>
                  <a:cubicBezTo>
                    <a:pt x="28311" y="65956"/>
                    <a:pt x="33778" y="59693"/>
                    <a:pt x="45278" y="46028"/>
                  </a:cubicBezTo>
                  <a:lnTo>
                    <a:pt x="59607" y="65007"/>
                  </a:lnTo>
                  <a:cubicBezTo>
                    <a:pt x="61115" y="67094"/>
                    <a:pt x="63566" y="70131"/>
                    <a:pt x="63566" y="71270"/>
                  </a:cubicBezTo>
                  <a:cubicBezTo>
                    <a:pt x="63566" y="72978"/>
                    <a:pt x="61869" y="75825"/>
                    <a:pt x="56779" y="76014"/>
                  </a:cubicBezTo>
                  <a:lnTo>
                    <a:pt x="56779" y="81898"/>
                  </a:lnTo>
                  <a:cubicBezTo>
                    <a:pt x="62435" y="81708"/>
                    <a:pt x="72993" y="81328"/>
                    <a:pt x="77140" y="81328"/>
                  </a:cubicBezTo>
                  <a:cubicBezTo>
                    <a:pt x="82231" y="81328"/>
                    <a:pt x="89583" y="81518"/>
                    <a:pt x="95239" y="81898"/>
                  </a:cubicBezTo>
                  <a:lnTo>
                    <a:pt x="95239" y="76014"/>
                  </a:lnTo>
                  <a:cubicBezTo>
                    <a:pt x="85059" y="76014"/>
                    <a:pt x="81665" y="75635"/>
                    <a:pt x="77329" y="70131"/>
                  </a:cubicBezTo>
                  <a:lnTo>
                    <a:pt x="52066" y="37298"/>
                  </a:lnTo>
                  <a:close/>
                </a:path>
              </a:pathLst>
            </a:custGeom>
            <a:solidFill>
              <a:srgbClr val="000000"/>
            </a:solidFill>
            <a:ln w="18924" cap="flat">
              <a:noFill/>
              <a:prstDash val="solid"/>
              <a:miter/>
            </a:ln>
          </p:spPr>
          <p:txBody>
            <a:bodyPr rtlCol="0" anchor="ctr"/>
            <a:lstStyle/>
            <a:p>
              <a:endParaRPr lang="en-CN"/>
            </a:p>
          </p:txBody>
        </p:sp>
        <p:sp>
          <p:nvSpPr>
            <p:cNvPr id="197" name="Freeform 196">
              <a:extLst>
                <a:ext uri="{FF2B5EF4-FFF2-40B4-BE49-F238E27FC236}">
                  <a16:creationId xmlns:a16="http://schemas.microsoft.com/office/drawing/2014/main" id="{B4857E6A-6A4B-4B88-2E5D-A7EF662C7E4C}"/>
                </a:ext>
              </a:extLst>
            </p:cNvPr>
            <p:cNvSpPr/>
            <p:nvPr>
              <p:custDataLst>
                <p:tags r:id="rId45"/>
              </p:custDataLst>
            </p:nvPr>
          </p:nvSpPr>
          <p:spPr>
            <a:xfrm>
              <a:off x="6810711" y="4284620"/>
              <a:ext cx="43739" cy="189788"/>
            </a:xfrm>
            <a:custGeom>
              <a:avLst/>
              <a:gdLst>
                <a:gd name="connsiteX0" fmla="*/ 43964 w 43739"/>
                <a:gd name="connsiteY0" fmla="*/ 187989 h 189788"/>
                <a:gd name="connsiteX1" fmla="*/ 40759 w 43739"/>
                <a:gd name="connsiteY1" fmla="*/ 183814 h 189788"/>
                <a:gd name="connsiteX2" fmla="*/ 11160 w 43739"/>
                <a:gd name="connsiteY2" fmla="*/ 94993 h 189788"/>
                <a:gd name="connsiteX3" fmla="*/ 41513 w 43739"/>
                <a:gd name="connsiteY3" fmla="*/ 5223 h 189788"/>
                <a:gd name="connsiteX4" fmla="*/ 43964 w 43739"/>
                <a:gd name="connsiteY4" fmla="*/ 1997 h 189788"/>
                <a:gd name="connsiteX5" fmla="*/ 42079 w 43739"/>
                <a:gd name="connsiteY5" fmla="*/ 99 h 189788"/>
                <a:gd name="connsiteX6" fmla="*/ 12102 w 43739"/>
                <a:gd name="connsiteY6" fmla="*/ 37108 h 189788"/>
                <a:gd name="connsiteX7" fmla="*/ 225 w 43739"/>
                <a:gd name="connsiteY7" fmla="*/ 94993 h 189788"/>
                <a:gd name="connsiteX8" fmla="*/ 12668 w 43739"/>
                <a:gd name="connsiteY8" fmla="*/ 154207 h 189788"/>
                <a:gd name="connsiteX9" fmla="*/ 42079 w 43739"/>
                <a:gd name="connsiteY9" fmla="*/ 189887 h 189788"/>
                <a:gd name="connsiteX10" fmla="*/ 43964 w 43739"/>
                <a:gd name="connsiteY10" fmla="*/ 187989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39" h="189788">
                  <a:moveTo>
                    <a:pt x="43964" y="187989"/>
                  </a:moveTo>
                  <a:cubicBezTo>
                    <a:pt x="43964" y="187420"/>
                    <a:pt x="43964" y="187041"/>
                    <a:pt x="40759" y="183814"/>
                  </a:cubicBezTo>
                  <a:cubicBezTo>
                    <a:pt x="17193" y="159901"/>
                    <a:pt x="11160" y="124031"/>
                    <a:pt x="11160" y="94993"/>
                  </a:cubicBezTo>
                  <a:cubicBezTo>
                    <a:pt x="11160" y="61970"/>
                    <a:pt x="18324" y="28947"/>
                    <a:pt x="41513" y="5223"/>
                  </a:cubicBezTo>
                  <a:cubicBezTo>
                    <a:pt x="43964" y="2946"/>
                    <a:pt x="43964" y="2566"/>
                    <a:pt x="43964" y="1997"/>
                  </a:cubicBezTo>
                  <a:cubicBezTo>
                    <a:pt x="43964" y="668"/>
                    <a:pt x="43210" y="99"/>
                    <a:pt x="42079" y="99"/>
                  </a:cubicBezTo>
                  <a:cubicBezTo>
                    <a:pt x="40193" y="99"/>
                    <a:pt x="23226" y="13005"/>
                    <a:pt x="12102" y="37108"/>
                  </a:cubicBezTo>
                  <a:cubicBezTo>
                    <a:pt x="2487" y="57984"/>
                    <a:pt x="225" y="79051"/>
                    <a:pt x="225" y="94993"/>
                  </a:cubicBezTo>
                  <a:cubicBezTo>
                    <a:pt x="225" y="109797"/>
                    <a:pt x="2299" y="132761"/>
                    <a:pt x="12668" y="154207"/>
                  </a:cubicBezTo>
                  <a:cubicBezTo>
                    <a:pt x="23980" y="177551"/>
                    <a:pt x="40193" y="189887"/>
                    <a:pt x="42079" y="189887"/>
                  </a:cubicBezTo>
                  <a:cubicBezTo>
                    <a:pt x="43210" y="189887"/>
                    <a:pt x="43964" y="189318"/>
                    <a:pt x="43964" y="187989"/>
                  </a:cubicBezTo>
                  <a:close/>
                </a:path>
              </a:pathLst>
            </a:custGeom>
            <a:solidFill>
              <a:srgbClr val="000000"/>
            </a:solidFill>
            <a:ln w="18924" cap="flat">
              <a:noFill/>
              <a:prstDash val="solid"/>
              <a:miter/>
            </a:ln>
          </p:spPr>
          <p:txBody>
            <a:bodyPr rtlCol="0" anchor="ctr"/>
            <a:lstStyle/>
            <a:p>
              <a:endParaRPr lang="en-CN"/>
            </a:p>
          </p:txBody>
        </p:sp>
        <p:sp>
          <p:nvSpPr>
            <p:cNvPr id="198" name="Freeform 197">
              <a:extLst>
                <a:ext uri="{FF2B5EF4-FFF2-40B4-BE49-F238E27FC236}">
                  <a16:creationId xmlns:a16="http://schemas.microsoft.com/office/drawing/2014/main" id="{91062C8E-F9C0-B567-D230-5A4EB408F2E8}"/>
                </a:ext>
              </a:extLst>
            </p:cNvPr>
            <p:cNvSpPr/>
            <p:nvPr>
              <p:custDataLst>
                <p:tags r:id="rId46"/>
              </p:custDataLst>
            </p:nvPr>
          </p:nvSpPr>
          <p:spPr>
            <a:xfrm>
              <a:off x="6872529" y="4341177"/>
              <a:ext cx="106708" cy="87302"/>
            </a:xfrm>
            <a:custGeom>
              <a:avLst/>
              <a:gdLst>
                <a:gd name="connsiteX0" fmla="*/ 94117 w 106708"/>
                <a:gd name="connsiteY0" fmla="*/ 9778 h 87302"/>
                <a:gd name="connsiteX1" fmla="*/ 83937 w 106708"/>
                <a:gd name="connsiteY1" fmla="*/ 22874 h 87302"/>
                <a:gd name="connsiteX2" fmla="*/ 93363 w 106708"/>
                <a:gd name="connsiteY2" fmla="*/ 31604 h 87302"/>
                <a:gd name="connsiteX3" fmla="*/ 106937 w 106708"/>
                <a:gd name="connsiteY3" fmla="*/ 16800 h 87302"/>
                <a:gd name="connsiteX4" fmla="*/ 85445 w 106708"/>
                <a:gd name="connsiteY4" fmla="*/ 99 h 87302"/>
                <a:gd name="connsiteX5" fmla="*/ 65272 w 106708"/>
                <a:gd name="connsiteY5" fmla="*/ 11676 h 87302"/>
                <a:gd name="connsiteX6" fmla="*/ 39255 w 106708"/>
                <a:gd name="connsiteY6" fmla="*/ 99 h 87302"/>
                <a:gd name="connsiteX7" fmla="*/ 2679 w 106708"/>
                <a:gd name="connsiteY7" fmla="*/ 29706 h 87302"/>
                <a:gd name="connsiteX8" fmla="*/ 7204 w 106708"/>
                <a:gd name="connsiteY8" fmla="*/ 32363 h 87302"/>
                <a:gd name="connsiteX9" fmla="*/ 11540 w 106708"/>
                <a:gd name="connsiteY9" fmla="*/ 29896 h 87302"/>
                <a:gd name="connsiteX10" fmla="*/ 38312 w 106708"/>
                <a:gd name="connsiteY10" fmla="*/ 6931 h 87302"/>
                <a:gd name="connsiteX11" fmla="*/ 48870 w 106708"/>
                <a:gd name="connsiteY11" fmla="*/ 16421 h 87302"/>
                <a:gd name="connsiteX12" fmla="*/ 44533 w 106708"/>
                <a:gd name="connsiteY12" fmla="*/ 37298 h 87302"/>
                <a:gd name="connsiteX13" fmla="*/ 38123 w 106708"/>
                <a:gd name="connsiteY13" fmla="*/ 63299 h 87302"/>
                <a:gd name="connsiteX14" fmla="*/ 22098 w 106708"/>
                <a:gd name="connsiteY14" fmla="*/ 80569 h 87302"/>
                <a:gd name="connsiteX15" fmla="*/ 13049 w 106708"/>
                <a:gd name="connsiteY15" fmla="*/ 77722 h 87302"/>
                <a:gd name="connsiteX16" fmla="*/ 23229 w 106708"/>
                <a:gd name="connsiteY16" fmla="*/ 64627 h 87302"/>
                <a:gd name="connsiteX17" fmla="*/ 13803 w 106708"/>
                <a:gd name="connsiteY17" fmla="*/ 55897 h 87302"/>
                <a:gd name="connsiteX18" fmla="*/ 229 w 106708"/>
                <a:gd name="connsiteY18" fmla="*/ 70700 h 87302"/>
                <a:gd name="connsiteX19" fmla="*/ 21721 w 106708"/>
                <a:gd name="connsiteY19" fmla="*/ 87402 h 87302"/>
                <a:gd name="connsiteX20" fmla="*/ 41894 w 106708"/>
                <a:gd name="connsiteY20" fmla="*/ 75825 h 87302"/>
                <a:gd name="connsiteX21" fmla="*/ 67911 w 106708"/>
                <a:gd name="connsiteY21" fmla="*/ 87402 h 87302"/>
                <a:gd name="connsiteX22" fmla="*/ 104486 w 106708"/>
                <a:gd name="connsiteY22" fmla="*/ 57795 h 87302"/>
                <a:gd name="connsiteX23" fmla="*/ 99962 w 106708"/>
                <a:gd name="connsiteY23" fmla="*/ 55138 h 87302"/>
                <a:gd name="connsiteX24" fmla="*/ 95625 w 106708"/>
                <a:gd name="connsiteY24" fmla="*/ 57605 h 87302"/>
                <a:gd name="connsiteX25" fmla="*/ 68854 w 106708"/>
                <a:gd name="connsiteY25" fmla="*/ 80569 h 87302"/>
                <a:gd name="connsiteX26" fmla="*/ 58296 w 106708"/>
                <a:gd name="connsiteY26" fmla="*/ 71080 h 87302"/>
                <a:gd name="connsiteX27" fmla="*/ 62444 w 106708"/>
                <a:gd name="connsiteY27" fmla="*/ 50013 h 87302"/>
                <a:gd name="connsiteX28" fmla="*/ 69043 w 106708"/>
                <a:gd name="connsiteY28" fmla="*/ 24202 h 87302"/>
                <a:gd name="connsiteX29" fmla="*/ 85068 w 106708"/>
                <a:gd name="connsiteY29" fmla="*/ 6931 h 87302"/>
                <a:gd name="connsiteX30" fmla="*/ 94117 w 106708"/>
                <a:gd name="connsiteY30" fmla="*/ 9778 h 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708" h="87302">
                  <a:moveTo>
                    <a:pt x="94117" y="9778"/>
                  </a:moveTo>
                  <a:cubicBezTo>
                    <a:pt x="87330" y="11676"/>
                    <a:pt x="83937" y="18129"/>
                    <a:pt x="83937" y="22874"/>
                  </a:cubicBezTo>
                  <a:cubicBezTo>
                    <a:pt x="83937" y="27049"/>
                    <a:pt x="87142" y="31604"/>
                    <a:pt x="93363" y="31604"/>
                  </a:cubicBezTo>
                  <a:cubicBezTo>
                    <a:pt x="99962" y="31604"/>
                    <a:pt x="106937" y="26100"/>
                    <a:pt x="106937" y="16800"/>
                  </a:cubicBezTo>
                  <a:cubicBezTo>
                    <a:pt x="106937" y="6742"/>
                    <a:pt x="96945" y="99"/>
                    <a:pt x="85445" y="99"/>
                  </a:cubicBezTo>
                  <a:cubicBezTo>
                    <a:pt x="74698" y="99"/>
                    <a:pt x="67723" y="8260"/>
                    <a:pt x="65272" y="11676"/>
                  </a:cubicBezTo>
                  <a:cubicBezTo>
                    <a:pt x="60559" y="3705"/>
                    <a:pt x="50001" y="99"/>
                    <a:pt x="39255" y="99"/>
                  </a:cubicBezTo>
                  <a:cubicBezTo>
                    <a:pt x="15500" y="99"/>
                    <a:pt x="2679" y="23443"/>
                    <a:pt x="2679" y="29706"/>
                  </a:cubicBezTo>
                  <a:cubicBezTo>
                    <a:pt x="2679" y="32363"/>
                    <a:pt x="5507" y="32363"/>
                    <a:pt x="7204" y="32363"/>
                  </a:cubicBezTo>
                  <a:cubicBezTo>
                    <a:pt x="9467" y="32363"/>
                    <a:pt x="10786" y="32363"/>
                    <a:pt x="11540" y="29896"/>
                  </a:cubicBezTo>
                  <a:cubicBezTo>
                    <a:pt x="17008" y="12625"/>
                    <a:pt x="30582" y="6931"/>
                    <a:pt x="38312" y="6931"/>
                  </a:cubicBezTo>
                  <a:cubicBezTo>
                    <a:pt x="45476" y="6931"/>
                    <a:pt x="48870" y="10348"/>
                    <a:pt x="48870" y="16421"/>
                  </a:cubicBezTo>
                  <a:cubicBezTo>
                    <a:pt x="48870" y="20027"/>
                    <a:pt x="46230" y="30465"/>
                    <a:pt x="44533" y="37298"/>
                  </a:cubicBezTo>
                  <a:lnTo>
                    <a:pt x="38123" y="63299"/>
                  </a:lnTo>
                  <a:cubicBezTo>
                    <a:pt x="35295" y="74876"/>
                    <a:pt x="28508" y="80569"/>
                    <a:pt x="22098" y="80569"/>
                  </a:cubicBezTo>
                  <a:cubicBezTo>
                    <a:pt x="21156" y="80569"/>
                    <a:pt x="16819" y="80569"/>
                    <a:pt x="13049" y="77722"/>
                  </a:cubicBezTo>
                  <a:cubicBezTo>
                    <a:pt x="19836" y="75825"/>
                    <a:pt x="23229" y="69372"/>
                    <a:pt x="23229" y="64627"/>
                  </a:cubicBezTo>
                  <a:cubicBezTo>
                    <a:pt x="23229" y="60452"/>
                    <a:pt x="20024" y="55897"/>
                    <a:pt x="13803" y="55897"/>
                  </a:cubicBezTo>
                  <a:cubicBezTo>
                    <a:pt x="7204" y="55897"/>
                    <a:pt x="229" y="61401"/>
                    <a:pt x="229" y="70700"/>
                  </a:cubicBezTo>
                  <a:cubicBezTo>
                    <a:pt x="229" y="80759"/>
                    <a:pt x="10221" y="87402"/>
                    <a:pt x="21721" y="87402"/>
                  </a:cubicBezTo>
                  <a:cubicBezTo>
                    <a:pt x="32467" y="87402"/>
                    <a:pt x="39443" y="79241"/>
                    <a:pt x="41894" y="75825"/>
                  </a:cubicBezTo>
                  <a:cubicBezTo>
                    <a:pt x="46607" y="83796"/>
                    <a:pt x="57165" y="87402"/>
                    <a:pt x="67911" y="87402"/>
                  </a:cubicBezTo>
                  <a:cubicBezTo>
                    <a:pt x="91666" y="87402"/>
                    <a:pt x="104486" y="64058"/>
                    <a:pt x="104486" y="57795"/>
                  </a:cubicBezTo>
                  <a:cubicBezTo>
                    <a:pt x="104486" y="55138"/>
                    <a:pt x="101658" y="55138"/>
                    <a:pt x="99962" y="55138"/>
                  </a:cubicBezTo>
                  <a:cubicBezTo>
                    <a:pt x="97699" y="55138"/>
                    <a:pt x="96380" y="55138"/>
                    <a:pt x="95625" y="57605"/>
                  </a:cubicBezTo>
                  <a:cubicBezTo>
                    <a:pt x="90158" y="74876"/>
                    <a:pt x="76584" y="80569"/>
                    <a:pt x="68854" y="80569"/>
                  </a:cubicBezTo>
                  <a:cubicBezTo>
                    <a:pt x="61690" y="80569"/>
                    <a:pt x="58296" y="77153"/>
                    <a:pt x="58296" y="71080"/>
                  </a:cubicBezTo>
                  <a:cubicBezTo>
                    <a:pt x="58296" y="67094"/>
                    <a:pt x="60747" y="57036"/>
                    <a:pt x="62444" y="50013"/>
                  </a:cubicBezTo>
                  <a:cubicBezTo>
                    <a:pt x="63764" y="45079"/>
                    <a:pt x="68100" y="27239"/>
                    <a:pt x="69043" y="24202"/>
                  </a:cubicBezTo>
                  <a:cubicBezTo>
                    <a:pt x="71871" y="12815"/>
                    <a:pt x="78469" y="6931"/>
                    <a:pt x="85068" y="6931"/>
                  </a:cubicBezTo>
                  <a:cubicBezTo>
                    <a:pt x="86010" y="6931"/>
                    <a:pt x="90347" y="6931"/>
                    <a:pt x="94117" y="9778"/>
                  </a:cubicBezTo>
                  <a:close/>
                </a:path>
              </a:pathLst>
            </a:custGeom>
            <a:solidFill>
              <a:srgbClr val="000000"/>
            </a:solidFill>
            <a:ln w="18924" cap="flat">
              <a:noFill/>
              <a:prstDash val="solid"/>
              <a:miter/>
            </a:ln>
          </p:spPr>
          <p:txBody>
            <a:bodyPr rtlCol="0" anchor="ctr"/>
            <a:lstStyle/>
            <a:p>
              <a:endParaRPr lang="en-CN"/>
            </a:p>
          </p:txBody>
        </p:sp>
        <p:sp>
          <p:nvSpPr>
            <p:cNvPr id="199" name="Freeform 198">
              <a:extLst>
                <a:ext uri="{FF2B5EF4-FFF2-40B4-BE49-F238E27FC236}">
                  <a16:creationId xmlns:a16="http://schemas.microsoft.com/office/drawing/2014/main" id="{619782BE-7C63-0862-51D8-5E7C4D6F2A07}"/>
                </a:ext>
              </a:extLst>
            </p:cNvPr>
            <p:cNvSpPr/>
            <p:nvPr>
              <p:custDataLst>
                <p:tags r:id="rId47"/>
              </p:custDataLst>
            </p:nvPr>
          </p:nvSpPr>
          <p:spPr>
            <a:xfrm>
              <a:off x="6995815" y="4260518"/>
              <a:ext cx="39987" cy="89409"/>
            </a:xfrm>
            <a:custGeom>
              <a:avLst/>
              <a:gdLst>
                <a:gd name="connsiteX0" fmla="*/ 36791 w 39987"/>
                <a:gd name="connsiteY0" fmla="*/ 5143 h 89409"/>
                <a:gd name="connsiteX1" fmla="*/ 31512 w 39987"/>
                <a:gd name="connsiteY1" fmla="*/ 95 h 89409"/>
                <a:gd name="connsiteX2" fmla="*/ 24122 w 39987"/>
                <a:gd name="connsiteY2" fmla="*/ 7402 h 89409"/>
                <a:gd name="connsiteX3" fmla="*/ 29401 w 39987"/>
                <a:gd name="connsiteY3" fmla="*/ 12450 h 89409"/>
                <a:gd name="connsiteX4" fmla="*/ 36791 w 39987"/>
                <a:gd name="connsiteY4" fmla="*/ 5143 h 89409"/>
                <a:gd name="connsiteX5" fmla="*/ 9869 w 39987"/>
                <a:gd name="connsiteY5" fmla="*/ 72632 h 89409"/>
                <a:gd name="connsiteX6" fmla="*/ 8681 w 39987"/>
                <a:gd name="connsiteY6" fmla="*/ 78212 h 89409"/>
                <a:gd name="connsiteX7" fmla="*/ 21219 w 39987"/>
                <a:gd name="connsiteY7" fmla="*/ 89504 h 89409"/>
                <a:gd name="connsiteX8" fmla="*/ 40223 w 39987"/>
                <a:gd name="connsiteY8" fmla="*/ 69178 h 89409"/>
                <a:gd name="connsiteX9" fmla="*/ 38111 w 39987"/>
                <a:gd name="connsiteY9" fmla="*/ 67451 h 89409"/>
                <a:gd name="connsiteX10" fmla="*/ 35604 w 39987"/>
                <a:gd name="connsiteY10" fmla="*/ 69709 h 89409"/>
                <a:gd name="connsiteX11" fmla="*/ 21615 w 39987"/>
                <a:gd name="connsiteY11" fmla="*/ 85784 h 89409"/>
                <a:gd name="connsiteX12" fmla="*/ 18315 w 39987"/>
                <a:gd name="connsiteY12" fmla="*/ 81135 h 89409"/>
                <a:gd name="connsiteX13" fmla="*/ 20427 w 39987"/>
                <a:gd name="connsiteY13" fmla="*/ 72632 h 89409"/>
                <a:gd name="connsiteX14" fmla="*/ 24650 w 39987"/>
                <a:gd name="connsiteY14" fmla="*/ 62004 h 89409"/>
                <a:gd name="connsiteX15" fmla="*/ 31117 w 39987"/>
                <a:gd name="connsiteY15" fmla="*/ 45132 h 89409"/>
                <a:gd name="connsiteX16" fmla="*/ 31908 w 39987"/>
                <a:gd name="connsiteY16" fmla="*/ 40880 h 89409"/>
                <a:gd name="connsiteX17" fmla="*/ 19371 w 39987"/>
                <a:gd name="connsiteY17" fmla="*/ 29588 h 89409"/>
                <a:gd name="connsiteX18" fmla="*/ 235 w 39987"/>
                <a:gd name="connsiteY18" fmla="*/ 49914 h 89409"/>
                <a:gd name="connsiteX19" fmla="*/ 2479 w 39987"/>
                <a:gd name="connsiteY19" fmla="*/ 51641 h 89409"/>
                <a:gd name="connsiteX20" fmla="*/ 4854 w 39987"/>
                <a:gd name="connsiteY20" fmla="*/ 49516 h 89409"/>
                <a:gd name="connsiteX21" fmla="*/ 18975 w 39987"/>
                <a:gd name="connsiteY21" fmla="*/ 33308 h 89409"/>
                <a:gd name="connsiteX22" fmla="*/ 22274 w 39987"/>
                <a:gd name="connsiteY22" fmla="*/ 37958 h 89409"/>
                <a:gd name="connsiteX23" fmla="*/ 18183 w 39987"/>
                <a:gd name="connsiteY23" fmla="*/ 51243 h 89409"/>
                <a:gd name="connsiteX24" fmla="*/ 9869 w 39987"/>
                <a:gd name="connsiteY24" fmla="*/ 72632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87" h="89409">
                  <a:moveTo>
                    <a:pt x="36791" y="5143"/>
                  </a:moveTo>
                  <a:cubicBezTo>
                    <a:pt x="36791" y="3018"/>
                    <a:pt x="35208" y="95"/>
                    <a:pt x="31512" y="95"/>
                  </a:cubicBezTo>
                  <a:cubicBezTo>
                    <a:pt x="27949" y="95"/>
                    <a:pt x="24122" y="3549"/>
                    <a:pt x="24122" y="7402"/>
                  </a:cubicBezTo>
                  <a:cubicBezTo>
                    <a:pt x="24122" y="9660"/>
                    <a:pt x="25838" y="12450"/>
                    <a:pt x="29401" y="12450"/>
                  </a:cubicBezTo>
                  <a:cubicBezTo>
                    <a:pt x="33228" y="12450"/>
                    <a:pt x="36791" y="8730"/>
                    <a:pt x="36791" y="5143"/>
                  </a:cubicBezTo>
                  <a:close/>
                  <a:moveTo>
                    <a:pt x="9869" y="72632"/>
                  </a:moveTo>
                  <a:cubicBezTo>
                    <a:pt x="9341" y="74359"/>
                    <a:pt x="8681" y="75953"/>
                    <a:pt x="8681" y="78212"/>
                  </a:cubicBezTo>
                  <a:cubicBezTo>
                    <a:pt x="8681" y="84456"/>
                    <a:pt x="13960" y="89504"/>
                    <a:pt x="21219" y="89504"/>
                  </a:cubicBezTo>
                  <a:cubicBezTo>
                    <a:pt x="34416" y="89504"/>
                    <a:pt x="40223" y="71171"/>
                    <a:pt x="40223" y="69178"/>
                  </a:cubicBezTo>
                  <a:cubicBezTo>
                    <a:pt x="40223" y="67451"/>
                    <a:pt x="38507" y="67451"/>
                    <a:pt x="38111" y="67451"/>
                  </a:cubicBezTo>
                  <a:cubicBezTo>
                    <a:pt x="36263" y="67451"/>
                    <a:pt x="36132" y="68248"/>
                    <a:pt x="35604" y="69709"/>
                  </a:cubicBezTo>
                  <a:cubicBezTo>
                    <a:pt x="32568" y="80337"/>
                    <a:pt x="26761" y="85784"/>
                    <a:pt x="21615" y="85784"/>
                  </a:cubicBezTo>
                  <a:cubicBezTo>
                    <a:pt x="18975" y="85784"/>
                    <a:pt x="18315" y="84057"/>
                    <a:pt x="18315" y="81135"/>
                  </a:cubicBezTo>
                  <a:cubicBezTo>
                    <a:pt x="18315" y="78079"/>
                    <a:pt x="19239" y="75555"/>
                    <a:pt x="20427" y="72632"/>
                  </a:cubicBezTo>
                  <a:cubicBezTo>
                    <a:pt x="21747" y="69045"/>
                    <a:pt x="23198" y="65458"/>
                    <a:pt x="24650" y="62004"/>
                  </a:cubicBezTo>
                  <a:cubicBezTo>
                    <a:pt x="25838" y="58815"/>
                    <a:pt x="30589" y="46726"/>
                    <a:pt x="31117" y="45132"/>
                  </a:cubicBezTo>
                  <a:cubicBezTo>
                    <a:pt x="31512" y="43803"/>
                    <a:pt x="31908" y="42209"/>
                    <a:pt x="31908" y="40880"/>
                  </a:cubicBezTo>
                  <a:cubicBezTo>
                    <a:pt x="31908" y="34636"/>
                    <a:pt x="26630" y="29588"/>
                    <a:pt x="19371" y="29588"/>
                  </a:cubicBezTo>
                  <a:cubicBezTo>
                    <a:pt x="6306" y="29588"/>
                    <a:pt x="235" y="47656"/>
                    <a:pt x="235" y="49914"/>
                  </a:cubicBezTo>
                  <a:cubicBezTo>
                    <a:pt x="235" y="51641"/>
                    <a:pt x="2083" y="51641"/>
                    <a:pt x="2479" y="51641"/>
                  </a:cubicBezTo>
                  <a:cubicBezTo>
                    <a:pt x="4326" y="51641"/>
                    <a:pt x="4458" y="50977"/>
                    <a:pt x="4854" y="49516"/>
                  </a:cubicBezTo>
                  <a:cubicBezTo>
                    <a:pt x="8285" y="38091"/>
                    <a:pt x="14092" y="33308"/>
                    <a:pt x="18975" y="33308"/>
                  </a:cubicBezTo>
                  <a:cubicBezTo>
                    <a:pt x="21087" y="33308"/>
                    <a:pt x="22274" y="34371"/>
                    <a:pt x="22274" y="37958"/>
                  </a:cubicBezTo>
                  <a:cubicBezTo>
                    <a:pt x="22274" y="41013"/>
                    <a:pt x="21483" y="43006"/>
                    <a:pt x="18183" y="51243"/>
                  </a:cubicBezTo>
                  <a:lnTo>
                    <a:pt x="9869" y="72632"/>
                  </a:lnTo>
                  <a:close/>
                </a:path>
              </a:pathLst>
            </a:custGeom>
            <a:solidFill>
              <a:srgbClr val="000000"/>
            </a:solidFill>
            <a:ln w="18924" cap="flat">
              <a:noFill/>
              <a:prstDash val="solid"/>
              <a:miter/>
            </a:ln>
          </p:spPr>
          <p:txBody>
            <a:bodyPr rtlCol="0" anchor="ctr"/>
            <a:lstStyle/>
            <a:p>
              <a:endParaRPr lang="en-CN"/>
            </a:p>
          </p:txBody>
        </p:sp>
        <p:sp>
          <p:nvSpPr>
            <p:cNvPr id="200" name="Freeform 199">
              <a:extLst>
                <a:ext uri="{FF2B5EF4-FFF2-40B4-BE49-F238E27FC236}">
                  <a16:creationId xmlns:a16="http://schemas.microsoft.com/office/drawing/2014/main" id="{5DC363EB-70A8-8B8C-AECF-5B52DB5F5219}"/>
                </a:ext>
              </a:extLst>
            </p:cNvPr>
            <p:cNvSpPr/>
            <p:nvPr>
              <p:custDataLst>
                <p:tags r:id="rId48"/>
              </p:custDataLst>
            </p:nvPr>
          </p:nvSpPr>
          <p:spPr>
            <a:xfrm>
              <a:off x="6997662" y="4381681"/>
              <a:ext cx="67833" cy="93527"/>
            </a:xfrm>
            <a:custGeom>
              <a:avLst/>
              <a:gdLst>
                <a:gd name="connsiteX0" fmla="*/ 67541 w 67833"/>
                <a:gd name="connsiteY0" fmla="*/ 4087 h 93527"/>
                <a:gd name="connsiteX1" fmla="*/ 68069 w 67833"/>
                <a:gd name="connsiteY1" fmla="*/ 1961 h 93527"/>
                <a:gd name="connsiteX2" fmla="*/ 65957 w 67833"/>
                <a:gd name="connsiteY2" fmla="*/ 102 h 93527"/>
                <a:gd name="connsiteX3" fmla="*/ 49065 w 67833"/>
                <a:gd name="connsiteY3" fmla="*/ 1430 h 93527"/>
                <a:gd name="connsiteX4" fmla="*/ 46161 w 67833"/>
                <a:gd name="connsiteY4" fmla="*/ 4486 h 93527"/>
                <a:gd name="connsiteX5" fmla="*/ 49593 w 67833"/>
                <a:gd name="connsiteY5" fmla="*/ 6346 h 93527"/>
                <a:gd name="connsiteX6" fmla="*/ 55927 w 67833"/>
                <a:gd name="connsiteY6" fmla="*/ 8338 h 93527"/>
                <a:gd name="connsiteX7" fmla="*/ 55399 w 67833"/>
                <a:gd name="connsiteY7" fmla="*/ 11261 h 93527"/>
                <a:gd name="connsiteX8" fmla="*/ 47877 w 67833"/>
                <a:gd name="connsiteY8" fmla="*/ 41551 h 93527"/>
                <a:gd name="connsiteX9" fmla="*/ 34284 w 67833"/>
                <a:gd name="connsiteY9" fmla="*/ 33713 h 93527"/>
                <a:gd name="connsiteX10" fmla="*/ 235 w 67833"/>
                <a:gd name="connsiteY10" fmla="*/ 71576 h 93527"/>
                <a:gd name="connsiteX11" fmla="*/ 20163 w 67833"/>
                <a:gd name="connsiteY11" fmla="*/ 93629 h 93527"/>
                <a:gd name="connsiteX12" fmla="*/ 38903 w 67833"/>
                <a:gd name="connsiteY12" fmla="*/ 84330 h 93527"/>
                <a:gd name="connsiteX13" fmla="*/ 52496 w 67833"/>
                <a:gd name="connsiteY13" fmla="*/ 93629 h 93527"/>
                <a:gd name="connsiteX14" fmla="*/ 62922 w 67833"/>
                <a:gd name="connsiteY14" fmla="*/ 86588 h 93527"/>
                <a:gd name="connsiteX15" fmla="*/ 67541 w 67833"/>
                <a:gd name="connsiteY15" fmla="*/ 73303 h 93527"/>
                <a:gd name="connsiteX16" fmla="*/ 65429 w 67833"/>
                <a:gd name="connsiteY16" fmla="*/ 71576 h 93527"/>
                <a:gd name="connsiteX17" fmla="*/ 62526 w 67833"/>
                <a:gd name="connsiteY17" fmla="*/ 75694 h 93527"/>
                <a:gd name="connsiteX18" fmla="*/ 52892 w 67833"/>
                <a:gd name="connsiteY18" fmla="*/ 89909 h 93527"/>
                <a:gd name="connsiteX19" fmla="*/ 48537 w 67833"/>
                <a:gd name="connsiteY19" fmla="*/ 83400 h 93527"/>
                <a:gd name="connsiteX20" fmla="*/ 49197 w 67833"/>
                <a:gd name="connsiteY20" fmla="*/ 77953 h 93527"/>
                <a:gd name="connsiteX21" fmla="*/ 67541 w 67833"/>
                <a:gd name="connsiteY21" fmla="*/ 4087 h 93527"/>
                <a:gd name="connsiteX22" fmla="*/ 39431 w 67833"/>
                <a:gd name="connsiteY22" fmla="*/ 75694 h 93527"/>
                <a:gd name="connsiteX23" fmla="*/ 32700 w 67833"/>
                <a:gd name="connsiteY23" fmla="*/ 84595 h 93527"/>
                <a:gd name="connsiteX24" fmla="*/ 20559 w 67833"/>
                <a:gd name="connsiteY24" fmla="*/ 89909 h 93527"/>
                <a:gd name="connsiteX25" fmla="*/ 10925 w 67833"/>
                <a:gd name="connsiteY25" fmla="*/ 77023 h 93527"/>
                <a:gd name="connsiteX26" fmla="*/ 17787 w 67833"/>
                <a:gd name="connsiteY26" fmla="*/ 50054 h 93527"/>
                <a:gd name="connsiteX27" fmla="*/ 34284 w 67833"/>
                <a:gd name="connsiteY27" fmla="*/ 37433 h 93527"/>
                <a:gd name="connsiteX28" fmla="*/ 46029 w 67833"/>
                <a:gd name="connsiteY28" fmla="*/ 48991 h 93527"/>
                <a:gd name="connsiteX29" fmla="*/ 45633 w 67833"/>
                <a:gd name="connsiteY29" fmla="*/ 50851 h 93527"/>
                <a:gd name="connsiteX30" fmla="*/ 39431 w 67833"/>
                <a:gd name="connsiteY30" fmla="*/ 75694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833" h="93527">
                  <a:moveTo>
                    <a:pt x="67541" y="4087"/>
                  </a:moveTo>
                  <a:cubicBezTo>
                    <a:pt x="67673" y="3821"/>
                    <a:pt x="68069" y="2094"/>
                    <a:pt x="68069" y="1961"/>
                  </a:cubicBezTo>
                  <a:cubicBezTo>
                    <a:pt x="68069" y="1297"/>
                    <a:pt x="67541" y="102"/>
                    <a:pt x="65957" y="102"/>
                  </a:cubicBezTo>
                  <a:cubicBezTo>
                    <a:pt x="63318" y="102"/>
                    <a:pt x="52364" y="1164"/>
                    <a:pt x="49065" y="1430"/>
                  </a:cubicBezTo>
                  <a:cubicBezTo>
                    <a:pt x="48009" y="1563"/>
                    <a:pt x="46161" y="1696"/>
                    <a:pt x="46161" y="4486"/>
                  </a:cubicBezTo>
                  <a:cubicBezTo>
                    <a:pt x="46161" y="6346"/>
                    <a:pt x="48009" y="6346"/>
                    <a:pt x="49593" y="6346"/>
                  </a:cubicBezTo>
                  <a:cubicBezTo>
                    <a:pt x="55927" y="6346"/>
                    <a:pt x="55927" y="7276"/>
                    <a:pt x="55927" y="8338"/>
                  </a:cubicBezTo>
                  <a:cubicBezTo>
                    <a:pt x="55927" y="9268"/>
                    <a:pt x="55663" y="10065"/>
                    <a:pt x="55399" y="11261"/>
                  </a:cubicBezTo>
                  <a:lnTo>
                    <a:pt x="47877" y="41551"/>
                  </a:lnTo>
                  <a:cubicBezTo>
                    <a:pt x="45106" y="37167"/>
                    <a:pt x="40619" y="33713"/>
                    <a:pt x="34284" y="33713"/>
                  </a:cubicBezTo>
                  <a:cubicBezTo>
                    <a:pt x="17391" y="33713"/>
                    <a:pt x="235" y="52445"/>
                    <a:pt x="235" y="71576"/>
                  </a:cubicBezTo>
                  <a:cubicBezTo>
                    <a:pt x="235" y="84462"/>
                    <a:pt x="8813" y="93629"/>
                    <a:pt x="20163" y="93629"/>
                  </a:cubicBezTo>
                  <a:cubicBezTo>
                    <a:pt x="27289" y="93629"/>
                    <a:pt x="33624" y="89511"/>
                    <a:pt x="38903" y="84330"/>
                  </a:cubicBezTo>
                  <a:cubicBezTo>
                    <a:pt x="41410" y="92301"/>
                    <a:pt x="49065" y="93629"/>
                    <a:pt x="52496" y="93629"/>
                  </a:cubicBezTo>
                  <a:cubicBezTo>
                    <a:pt x="57247" y="93629"/>
                    <a:pt x="60546" y="90706"/>
                    <a:pt x="62922" y="86588"/>
                  </a:cubicBezTo>
                  <a:cubicBezTo>
                    <a:pt x="65825" y="81407"/>
                    <a:pt x="67541" y="73834"/>
                    <a:pt x="67541" y="73303"/>
                  </a:cubicBezTo>
                  <a:cubicBezTo>
                    <a:pt x="67541" y="71576"/>
                    <a:pt x="65825" y="71576"/>
                    <a:pt x="65429" y="71576"/>
                  </a:cubicBezTo>
                  <a:cubicBezTo>
                    <a:pt x="63582" y="71576"/>
                    <a:pt x="63450" y="72107"/>
                    <a:pt x="62526" y="75694"/>
                  </a:cubicBezTo>
                  <a:cubicBezTo>
                    <a:pt x="60942" y="82071"/>
                    <a:pt x="58435" y="89909"/>
                    <a:pt x="52892" y="89909"/>
                  </a:cubicBezTo>
                  <a:cubicBezTo>
                    <a:pt x="49461" y="89909"/>
                    <a:pt x="48537" y="86987"/>
                    <a:pt x="48537" y="83400"/>
                  </a:cubicBezTo>
                  <a:cubicBezTo>
                    <a:pt x="48537" y="80875"/>
                    <a:pt x="48801" y="79680"/>
                    <a:pt x="49197" y="77953"/>
                  </a:cubicBezTo>
                  <a:lnTo>
                    <a:pt x="67541" y="4087"/>
                  </a:lnTo>
                  <a:close/>
                  <a:moveTo>
                    <a:pt x="39431" y="75694"/>
                  </a:moveTo>
                  <a:cubicBezTo>
                    <a:pt x="38507" y="79414"/>
                    <a:pt x="35604" y="82071"/>
                    <a:pt x="32700" y="84595"/>
                  </a:cubicBezTo>
                  <a:cubicBezTo>
                    <a:pt x="31512" y="85658"/>
                    <a:pt x="26234" y="89909"/>
                    <a:pt x="20559" y="89909"/>
                  </a:cubicBezTo>
                  <a:cubicBezTo>
                    <a:pt x="15676" y="89909"/>
                    <a:pt x="10925" y="86455"/>
                    <a:pt x="10925" y="77023"/>
                  </a:cubicBezTo>
                  <a:cubicBezTo>
                    <a:pt x="10925" y="69982"/>
                    <a:pt x="14752" y="55368"/>
                    <a:pt x="17787" y="50054"/>
                  </a:cubicBezTo>
                  <a:cubicBezTo>
                    <a:pt x="23858" y="39426"/>
                    <a:pt x="30589" y="37433"/>
                    <a:pt x="34284" y="37433"/>
                  </a:cubicBezTo>
                  <a:cubicBezTo>
                    <a:pt x="43522" y="37433"/>
                    <a:pt x="46029" y="47530"/>
                    <a:pt x="46029" y="48991"/>
                  </a:cubicBezTo>
                  <a:cubicBezTo>
                    <a:pt x="46029" y="49522"/>
                    <a:pt x="45765" y="50452"/>
                    <a:pt x="45633" y="50851"/>
                  </a:cubicBezTo>
                  <a:lnTo>
                    <a:pt x="39431" y="75694"/>
                  </a:lnTo>
                  <a:close/>
                </a:path>
              </a:pathLst>
            </a:custGeom>
            <a:solidFill>
              <a:srgbClr val="000000"/>
            </a:solidFill>
            <a:ln w="18924" cap="flat">
              <a:noFill/>
              <a:prstDash val="solid"/>
              <a:miter/>
            </a:ln>
          </p:spPr>
          <p:txBody>
            <a:bodyPr rtlCol="0" anchor="ctr"/>
            <a:lstStyle/>
            <a:p>
              <a:endParaRPr lang="en-CN"/>
            </a:p>
          </p:txBody>
        </p:sp>
        <p:sp>
          <p:nvSpPr>
            <p:cNvPr id="201" name="Freeform 200">
              <a:extLst>
                <a:ext uri="{FF2B5EF4-FFF2-40B4-BE49-F238E27FC236}">
                  <a16:creationId xmlns:a16="http://schemas.microsoft.com/office/drawing/2014/main" id="{15365C4B-D873-FE29-A4B5-61B1787CE8C0}"/>
                </a:ext>
              </a:extLst>
            </p:cNvPr>
            <p:cNvSpPr/>
            <p:nvPr>
              <p:custDataLst>
                <p:tags r:id="rId49"/>
              </p:custDataLst>
            </p:nvPr>
          </p:nvSpPr>
          <p:spPr>
            <a:xfrm>
              <a:off x="7074694" y="4341177"/>
              <a:ext cx="113307" cy="122603"/>
            </a:xfrm>
            <a:custGeom>
              <a:avLst/>
              <a:gdLst>
                <a:gd name="connsiteX0" fmla="*/ 12871 w 113307"/>
                <a:gd name="connsiteY0" fmla="*/ 110366 h 122603"/>
                <a:gd name="connsiteX1" fmla="*/ 11740 w 113307"/>
                <a:gd name="connsiteY1" fmla="*/ 113403 h 122603"/>
                <a:gd name="connsiteX2" fmla="*/ 6838 w 113307"/>
                <a:gd name="connsiteY2" fmla="*/ 113782 h 122603"/>
                <a:gd name="connsiteX3" fmla="*/ 240 w 113307"/>
                <a:gd name="connsiteY3" fmla="*/ 119096 h 122603"/>
                <a:gd name="connsiteX4" fmla="*/ 3822 w 113307"/>
                <a:gd name="connsiteY4" fmla="*/ 122702 h 122603"/>
                <a:gd name="connsiteX5" fmla="*/ 21167 w 113307"/>
                <a:gd name="connsiteY5" fmla="*/ 122133 h 122603"/>
                <a:gd name="connsiteX6" fmla="*/ 41340 w 113307"/>
                <a:gd name="connsiteY6" fmla="*/ 122702 h 122603"/>
                <a:gd name="connsiteX7" fmla="*/ 46241 w 113307"/>
                <a:gd name="connsiteY7" fmla="*/ 117198 h 122603"/>
                <a:gd name="connsiteX8" fmla="*/ 41340 w 113307"/>
                <a:gd name="connsiteY8" fmla="*/ 113782 h 122603"/>
                <a:gd name="connsiteX9" fmla="*/ 33233 w 113307"/>
                <a:gd name="connsiteY9" fmla="*/ 113592 h 122603"/>
                <a:gd name="connsiteX10" fmla="*/ 41340 w 113307"/>
                <a:gd name="connsiteY10" fmla="*/ 80569 h 122603"/>
                <a:gd name="connsiteX11" fmla="*/ 60381 w 113307"/>
                <a:gd name="connsiteY11" fmla="*/ 87402 h 122603"/>
                <a:gd name="connsiteX12" fmla="*/ 113547 w 113307"/>
                <a:gd name="connsiteY12" fmla="*/ 31414 h 122603"/>
                <a:gd name="connsiteX13" fmla="*/ 80554 w 113307"/>
                <a:gd name="connsiteY13" fmla="*/ 99 h 122603"/>
                <a:gd name="connsiteX14" fmla="*/ 54348 w 113307"/>
                <a:gd name="connsiteY14" fmla="*/ 10348 h 122603"/>
                <a:gd name="connsiteX15" fmla="*/ 32667 w 113307"/>
                <a:gd name="connsiteY15" fmla="*/ 99 h 122603"/>
                <a:gd name="connsiteX16" fmla="*/ 16265 w 113307"/>
                <a:gd name="connsiteY16" fmla="*/ 10917 h 122603"/>
                <a:gd name="connsiteX17" fmla="*/ 9101 w 113307"/>
                <a:gd name="connsiteY17" fmla="*/ 29706 h 122603"/>
                <a:gd name="connsiteX18" fmla="*/ 13626 w 113307"/>
                <a:gd name="connsiteY18" fmla="*/ 32363 h 122603"/>
                <a:gd name="connsiteX19" fmla="*/ 17396 w 113307"/>
                <a:gd name="connsiteY19" fmla="*/ 31414 h 122603"/>
                <a:gd name="connsiteX20" fmla="*/ 18904 w 113307"/>
                <a:gd name="connsiteY20" fmla="*/ 25910 h 122603"/>
                <a:gd name="connsiteX21" fmla="*/ 31725 w 113307"/>
                <a:gd name="connsiteY21" fmla="*/ 6931 h 122603"/>
                <a:gd name="connsiteX22" fmla="*/ 36061 w 113307"/>
                <a:gd name="connsiteY22" fmla="*/ 13954 h 122603"/>
                <a:gd name="connsiteX23" fmla="*/ 34930 w 113307"/>
                <a:gd name="connsiteY23" fmla="*/ 22114 h 122603"/>
                <a:gd name="connsiteX24" fmla="*/ 12871 w 113307"/>
                <a:gd name="connsiteY24" fmla="*/ 110366 h 122603"/>
                <a:gd name="connsiteX25" fmla="*/ 56234 w 113307"/>
                <a:gd name="connsiteY25" fmla="*/ 19268 h 122603"/>
                <a:gd name="connsiteX26" fmla="*/ 79612 w 113307"/>
                <a:gd name="connsiteY26" fmla="*/ 6931 h 122603"/>
                <a:gd name="connsiteX27" fmla="*/ 92243 w 113307"/>
                <a:gd name="connsiteY27" fmla="*/ 21355 h 122603"/>
                <a:gd name="connsiteX28" fmla="*/ 82817 w 113307"/>
                <a:gd name="connsiteY28" fmla="*/ 61970 h 122603"/>
                <a:gd name="connsiteX29" fmla="*/ 60004 w 113307"/>
                <a:gd name="connsiteY29" fmla="*/ 80569 h 122603"/>
                <a:gd name="connsiteX30" fmla="*/ 44356 w 113307"/>
                <a:gd name="connsiteY30" fmla="*/ 69562 h 122603"/>
                <a:gd name="connsiteX31" fmla="*/ 44733 w 113307"/>
                <a:gd name="connsiteY31" fmla="*/ 66905 h 122603"/>
                <a:gd name="connsiteX32" fmla="*/ 56234 w 113307"/>
                <a:gd name="connsiteY32" fmla="*/ 19268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3307" h="122603">
                  <a:moveTo>
                    <a:pt x="12871" y="110366"/>
                  </a:moveTo>
                  <a:cubicBezTo>
                    <a:pt x="12117" y="113023"/>
                    <a:pt x="11929" y="113213"/>
                    <a:pt x="11740" y="113403"/>
                  </a:cubicBezTo>
                  <a:cubicBezTo>
                    <a:pt x="10609" y="113782"/>
                    <a:pt x="8535" y="113782"/>
                    <a:pt x="6838" y="113782"/>
                  </a:cubicBezTo>
                  <a:cubicBezTo>
                    <a:pt x="3633" y="113782"/>
                    <a:pt x="240" y="113782"/>
                    <a:pt x="240" y="119096"/>
                  </a:cubicBezTo>
                  <a:cubicBezTo>
                    <a:pt x="240" y="121184"/>
                    <a:pt x="1748" y="122702"/>
                    <a:pt x="3822" y="122702"/>
                  </a:cubicBezTo>
                  <a:cubicBezTo>
                    <a:pt x="9289" y="122702"/>
                    <a:pt x="15511" y="122133"/>
                    <a:pt x="21167" y="122133"/>
                  </a:cubicBezTo>
                  <a:cubicBezTo>
                    <a:pt x="27765" y="122133"/>
                    <a:pt x="34930" y="122702"/>
                    <a:pt x="41340" y="122702"/>
                  </a:cubicBezTo>
                  <a:cubicBezTo>
                    <a:pt x="42659" y="122702"/>
                    <a:pt x="46241" y="122702"/>
                    <a:pt x="46241" y="117198"/>
                  </a:cubicBezTo>
                  <a:cubicBezTo>
                    <a:pt x="46241" y="113972"/>
                    <a:pt x="43225" y="113782"/>
                    <a:pt x="41340" y="113782"/>
                  </a:cubicBezTo>
                  <a:cubicBezTo>
                    <a:pt x="38700" y="113782"/>
                    <a:pt x="35684" y="113782"/>
                    <a:pt x="33233" y="113592"/>
                  </a:cubicBezTo>
                  <a:lnTo>
                    <a:pt x="41340" y="80569"/>
                  </a:lnTo>
                  <a:cubicBezTo>
                    <a:pt x="44168" y="83226"/>
                    <a:pt x="50389" y="87402"/>
                    <a:pt x="60381" y="87402"/>
                  </a:cubicBezTo>
                  <a:cubicBezTo>
                    <a:pt x="93186" y="87402"/>
                    <a:pt x="113547" y="57415"/>
                    <a:pt x="113547" y="31414"/>
                  </a:cubicBezTo>
                  <a:cubicBezTo>
                    <a:pt x="113547" y="8070"/>
                    <a:pt x="96202" y="99"/>
                    <a:pt x="80554" y="99"/>
                  </a:cubicBezTo>
                  <a:cubicBezTo>
                    <a:pt x="67168" y="99"/>
                    <a:pt x="57365" y="7501"/>
                    <a:pt x="54348" y="10348"/>
                  </a:cubicBezTo>
                  <a:cubicBezTo>
                    <a:pt x="47184" y="99"/>
                    <a:pt x="34741" y="99"/>
                    <a:pt x="32667" y="99"/>
                  </a:cubicBezTo>
                  <a:cubicBezTo>
                    <a:pt x="25692" y="99"/>
                    <a:pt x="20224" y="4085"/>
                    <a:pt x="16265" y="10917"/>
                  </a:cubicBezTo>
                  <a:cubicBezTo>
                    <a:pt x="11552" y="18509"/>
                    <a:pt x="9101" y="28757"/>
                    <a:pt x="9101" y="29706"/>
                  </a:cubicBezTo>
                  <a:cubicBezTo>
                    <a:pt x="9101" y="32363"/>
                    <a:pt x="11929" y="32363"/>
                    <a:pt x="13626" y="32363"/>
                  </a:cubicBezTo>
                  <a:cubicBezTo>
                    <a:pt x="15699" y="32363"/>
                    <a:pt x="16453" y="32363"/>
                    <a:pt x="17396" y="31414"/>
                  </a:cubicBezTo>
                  <a:cubicBezTo>
                    <a:pt x="17773" y="31035"/>
                    <a:pt x="17773" y="30655"/>
                    <a:pt x="18904" y="25910"/>
                  </a:cubicBezTo>
                  <a:cubicBezTo>
                    <a:pt x="22675" y="10727"/>
                    <a:pt x="27011" y="6931"/>
                    <a:pt x="31725" y="6931"/>
                  </a:cubicBezTo>
                  <a:cubicBezTo>
                    <a:pt x="33798" y="6931"/>
                    <a:pt x="36061" y="7691"/>
                    <a:pt x="36061" y="13954"/>
                  </a:cubicBezTo>
                  <a:cubicBezTo>
                    <a:pt x="36061" y="16800"/>
                    <a:pt x="35684" y="19457"/>
                    <a:pt x="34930" y="22114"/>
                  </a:cubicBezTo>
                  <a:lnTo>
                    <a:pt x="12871" y="110366"/>
                  </a:lnTo>
                  <a:close/>
                  <a:moveTo>
                    <a:pt x="56234" y="19268"/>
                  </a:moveTo>
                  <a:cubicBezTo>
                    <a:pt x="61701" y="12815"/>
                    <a:pt x="70562" y="6931"/>
                    <a:pt x="79612" y="6931"/>
                  </a:cubicBezTo>
                  <a:cubicBezTo>
                    <a:pt x="91300" y="6931"/>
                    <a:pt x="92243" y="17180"/>
                    <a:pt x="92243" y="21355"/>
                  </a:cubicBezTo>
                  <a:cubicBezTo>
                    <a:pt x="92243" y="31224"/>
                    <a:pt x="85833" y="54568"/>
                    <a:pt x="82817" y="61970"/>
                  </a:cubicBezTo>
                  <a:cubicBezTo>
                    <a:pt x="76972" y="75825"/>
                    <a:pt x="67734" y="80569"/>
                    <a:pt x="60004" y="80569"/>
                  </a:cubicBezTo>
                  <a:cubicBezTo>
                    <a:pt x="48881" y="80569"/>
                    <a:pt x="44356" y="71649"/>
                    <a:pt x="44356" y="69562"/>
                  </a:cubicBezTo>
                  <a:lnTo>
                    <a:pt x="44733" y="66905"/>
                  </a:lnTo>
                  <a:lnTo>
                    <a:pt x="56234" y="19268"/>
                  </a:lnTo>
                  <a:close/>
                </a:path>
              </a:pathLst>
            </a:custGeom>
            <a:solidFill>
              <a:srgbClr val="FF0000"/>
            </a:solidFill>
            <a:ln w="18924" cap="flat">
              <a:noFill/>
              <a:prstDash val="solid"/>
              <a:miter/>
            </a:ln>
          </p:spPr>
          <p:txBody>
            <a:bodyPr rtlCol="0" anchor="ctr"/>
            <a:lstStyle/>
            <a:p>
              <a:endParaRPr lang="en-CN"/>
            </a:p>
          </p:txBody>
        </p:sp>
        <p:sp>
          <p:nvSpPr>
            <p:cNvPr id="202" name="Freeform 201">
              <a:extLst>
                <a:ext uri="{FF2B5EF4-FFF2-40B4-BE49-F238E27FC236}">
                  <a16:creationId xmlns:a16="http://schemas.microsoft.com/office/drawing/2014/main" id="{2CD95CD3-F1FD-D767-DE6C-2F7EEA1658EC}"/>
                </a:ext>
              </a:extLst>
            </p:cNvPr>
            <p:cNvSpPr/>
            <p:nvPr>
              <p:custDataLst>
                <p:tags r:id="rId50"/>
              </p:custDataLst>
            </p:nvPr>
          </p:nvSpPr>
          <p:spPr>
            <a:xfrm>
              <a:off x="7197017" y="4257693"/>
              <a:ext cx="39987" cy="89409"/>
            </a:xfrm>
            <a:custGeom>
              <a:avLst/>
              <a:gdLst>
                <a:gd name="connsiteX0" fmla="*/ 36802 w 39987"/>
                <a:gd name="connsiteY0" fmla="*/ 5143 h 89409"/>
                <a:gd name="connsiteX1" fmla="*/ 31523 w 39987"/>
                <a:gd name="connsiteY1" fmla="*/ 95 h 89409"/>
                <a:gd name="connsiteX2" fmla="*/ 24133 w 39987"/>
                <a:gd name="connsiteY2" fmla="*/ 7402 h 89409"/>
                <a:gd name="connsiteX3" fmla="*/ 29412 w 39987"/>
                <a:gd name="connsiteY3" fmla="*/ 12450 h 89409"/>
                <a:gd name="connsiteX4" fmla="*/ 36802 w 39987"/>
                <a:gd name="connsiteY4" fmla="*/ 5143 h 89409"/>
                <a:gd name="connsiteX5" fmla="*/ 9880 w 39987"/>
                <a:gd name="connsiteY5" fmla="*/ 72632 h 89409"/>
                <a:gd name="connsiteX6" fmla="*/ 8692 w 39987"/>
                <a:gd name="connsiteY6" fmla="*/ 78212 h 89409"/>
                <a:gd name="connsiteX7" fmla="*/ 21229 w 39987"/>
                <a:gd name="connsiteY7" fmla="*/ 89504 h 89409"/>
                <a:gd name="connsiteX8" fmla="*/ 40233 w 39987"/>
                <a:gd name="connsiteY8" fmla="*/ 69178 h 89409"/>
                <a:gd name="connsiteX9" fmla="*/ 38122 w 39987"/>
                <a:gd name="connsiteY9" fmla="*/ 67451 h 89409"/>
                <a:gd name="connsiteX10" fmla="*/ 35614 w 39987"/>
                <a:gd name="connsiteY10" fmla="*/ 69709 h 89409"/>
                <a:gd name="connsiteX11" fmla="*/ 21625 w 39987"/>
                <a:gd name="connsiteY11" fmla="*/ 85784 h 89409"/>
                <a:gd name="connsiteX12" fmla="*/ 18326 w 39987"/>
                <a:gd name="connsiteY12" fmla="*/ 81134 h 89409"/>
                <a:gd name="connsiteX13" fmla="*/ 20437 w 39987"/>
                <a:gd name="connsiteY13" fmla="*/ 72632 h 89409"/>
                <a:gd name="connsiteX14" fmla="*/ 24661 w 39987"/>
                <a:gd name="connsiteY14" fmla="*/ 62004 h 89409"/>
                <a:gd name="connsiteX15" fmla="*/ 31127 w 39987"/>
                <a:gd name="connsiteY15" fmla="*/ 45132 h 89409"/>
                <a:gd name="connsiteX16" fmla="*/ 31919 w 39987"/>
                <a:gd name="connsiteY16" fmla="*/ 40880 h 89409"/>
                <a:gd name="connsiteX17" fmla="*/ 19382 w 39987"/>
                <a:gd name="connsiteY17" fmla="*/ 29588 h 89409"/>
                <a:gd name="connsiteX18" fmla="*/ 246 w 39987"/>
                <a:gd name="connsiteY18" fmla="*/ 49914 h 89409"/>
                <a:gd name="connsiteX19" fmla="*/ 2489 w 39987"/>
                <a:gd name="connsiteY19" fmla="*/ 51641 h 89409"/>
                <a:gd name="connsiteX20" fmla="*/ 4865 w 39987"/>
                <a:gd name="connsiteY20" fmla="*/ 49516 h 89409"/>
                <a:gd name="connsiteX21" fmla="*/ 18986 w 39987"/>
                <a:gd name="connsiteY21" fmla="*/ 33308 h 89409"/>
                <a:gd name="connsiteX22" fmla="*/ 22285 w 39987"/>
                <a:gd name="connsiteY22" fmla="*/ 37958 h 89409"/>
                <a:gd name="connsiteX23" fmla="*/ 18194 w 39987"/>
                <a:gd name="connsiteY23" fmla="*/ 51243 h 89409"/>
                <a:gd name="connsiteX24" fmla="*/ 9880 w 39987"/>
                <a:gd name="connsiteY24" fmla="*/ 72632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87" h="89409">
                  <a:moveTo>
                    <a:pt x="36802" y="5143"/>
                  </a:moveTo>
                  <a:cubicBezTo>
                    <a:pt x="36802" y="3018"/>
                    <a:pt x="35218" y="95"/>
                    <a:pt x="31523" y="95"/>
                  </a:cubicBezTo>
                  <a:cubicBezTo>
                    <a:pt x="27960" y="95"/>
                    <a:pt x="24133" y="3549"/>
                    <a:pt x="24133" y="7402"/>
                  </a:cubicBezTo>
                  <a:cubicBezTo>
                    <a:pt x="24133" y="9660"/>
                    <a:pt x="25848" y="12450"/>
                    <a:pt x="29412" y="12450"/>
                  </a:cubicBezTo>
                  <a:cubicBezTo>
                    <a:pt x="33239" y="12450"/>
                    <a:pt x="36802" y="8730"/>
                    <a:pt x="36802" y="5143"/>
                  </a:cubicBezTo>
                  <a:close/>
                  <a:moveTo>
                    <a:pt x="9880" y="72632"/>
                  </a:moveTo>
                  <a:cubicBezTo>
                    <a:pt x="9352" y="74359"/>
                    <a:pt x="8692" y="75953"/>
                    <a:pt x="8692" y="78212"/>
                  </a:cubicBezTo>
                  <a:cubicBezTo>
                    <a:pt x="8692" y="84456"/>
                    <a:pt x="13971" y="89504"/>
                    <a:pt x="21229" y="89504"/>
                  </a:cubicBezTo>
                  <a:cubicBezTo>
                    <a:pt x="34427" y="89504"/>
                    <a:pt x="40233" y="71170"/>
                    <a:pt x="40233" y="69178"/>
                  </a:cubicBezTo>
                  <a:cubicBezTo>
                    <a:pt x="40233" y="67451"/>
                    <a:pt x="38518" y="67451"/>
                    <a:pt x="38122" y="67451"/>
                  </a:cubicBezTo>
                  <a:cubicBezTo>
                    <a:pt x="36274" y="67451"/>
                    <a:pt x="36142" y="68248"/>
                    <a:pt x="35614" y="69709"/>
                  </a:cubicBezTo>
                  <a:cubicBezTo>
                    <a:pt x="32579" y="80337"/>
                    <a:pt x="26772" y="85784"/>
                    <a:pt x="21625" y="85784"/>
                  </a:cubicBezTo>
                  <a:cubicBezTo>
                    <a:pt x="18986" y="85784"/>
                    <a:pt x="18326" y="84057"/>
                    <a:pt x="18326" y="81134"/>
                  </a:cubicBezTo>
                  <a:cubicBezTo>
                    <a:pt x="18326" y="78079"/>
                    <a:pt x="19250" y="75555"/>
                    <a:pt x="20437" y="72632"/>
                  </a:cubicBezTo>
                  <a:cubicBezTo>
                    <a:pt x="21757" y="69045"/>
                    <a:pt x="23209" y="65458"/>
                    <a:pt x="24661" y="62004"/>
                  </a:cubicBezTo>
                  <a:cubicBezTo>
                    <a:pt x="25848" y="58815"/>
                    <a:pt x="30599" y="46726"/>
                    <a:pt x="31127" y="45132"/>
                  </a:cubicBezTo>
                  <a:cubicBezTo>
                    <a:pt x="31523" y="43803"/>
                    <a:pt x="31919" y="42209"/>
                    <a:pt x="31919" y="40880"/>
                  </a:cubicBezTo>
                  <a:cubicBezTo>
                    <a:pt x="31919" y="34636"/>
                    <a:pt x="26640" y="29588"/>
                    <a:pt x="19382" y="29588"/>
                  </a:cubicBezTo>
                  <a:cubicBezTo>
                    <a:pt x="6316" y="29588"/>
                    <a:pt x="246" y="47656"/>
                    <a:pt x="246" y="49914"/>
                  </a:cubicBezTo>
                  <a:cubicBezTo>
                    <a:pt x="246" y="51641"/>
                    <a:pt x="2093" y="51641"/>
                    <a:pt x="2489" y="51641"/>
                  </a:cubicBezTo>
                  <a:cubicBezTo>
                    <a:pt x="4337" y="51641"/>
                    <a:pt x="4469" y="50977"/>
                    <a:pt x="4865" y="49516"/>
                  </a:cubicBezTo>
                  <a:cubicBezTo>
                    <a:pt x="8296" y="38090"/>
                    <a:pt x="14103" y="33308"/>
                    <a:pt x="18986" y="33308"/>
                  </a:cubicBezTo>
                  <a:cubicBezTo>
                    <a:pt x="21097" y="33308"/>
                    <a:pt x="22285" y="34371"/>
                    <a:pt x="22285" y="37958"/>
                  </a:cubicBezTo>
                  <a:cubicBezTo>
                    <a:pt x="22285" y="41013"/>
                    <a:pt x="21493" y="43006"/>
                    <a:pt x="18194" y="51243"/>
                  </a:cubicBezTo>
                  <a:lnTo>
                    <a:pt x="9880" y="72632"/>
                  </a:lnTo>
                  <a:close/>
                </a:path>
              </a:pathLst>
            </a:custGeom>
            <a:solidFill>
              <a:srgbClr val="FF0000"/>
            </a:solidFill>
            <a:ln w="18924" cap="flat">
              <a:noFill/>
              <a:prstDash val="solid"/>
              <a:miter/>
            </a:ln>
          </p:spPr>
          <p:txBody>
            <a:bodyPr rtlCol="0" anchor="ctr"/>
            <a:lstStyle/>
            <a:p>
              <a:endParaRPr lang="en-CN"/>
            </a:p>
          </p:txBody>
        </p:sp>
        <p:sp>
          <p:nvSpPr>
            <p:cNvPr id="203" name="Freeform 202">
              <a:extLst>
                <a:ext uri="{FF2B5EF4-FFF2-40B4-BE49-F238E27FC236}">
                  <a16:creationId xmlns:a16="http://schemas.microsoft.com/office/drawing/2014/main" id="{F07FC3D7-111A-AF3D-5D9E-0B1F8D485EBC}"/>
                </a:ext>
              </a:extLst>
            </p:cNvPr>
            <p:cNvSpPr/>
            <p:nvPr>
              <p:custDataLst>
                <p:tags r:id="rId51"/>
              </p:custDataLst>
            </p:nvPr>
          </p:nvSpPr>
          <p:spPr>
            <a:xfrm>
              <a:off x="7253394" y="4263539"/>
              <a:ext cx="97131" cy="97911"/>
            </a:xfrm>
            <a:custGeom>
              <a:avLst/>
              <a:gdLst>
                <a:gd name="connsiteX0" fmla="*/ 52114 w 97131"/>
                <a:gd name="connsiteY0" fmla="*/ 52306 h 97911"/>
                <a:gd name="connsiteX1" fmla="*/ 92497 w 97131"/>
                <a:gd name="connsiteY1" fmla="*/ 52306 h 97911"/>
                <a:gd name="connsiteX2" fmla="*/ 97380 w 97131"/>
                <a:gd name="connsiteY2" fmla="*/ 49117 h 97911"/>
                <a:gd name="connsiteX3" fmla="*/ 92497 w 97131"/>
                <a:gd name="connsiteY3" fmla="*/ 45796 h 97911"/>
                <a:gd name="connsiteX4" fmla="*/ 52114 w 97131"/>
                <a:gd name="connsiteY4" fmla="*/ 45796 h 97911"/>
                <a:gd name="connsiteX5" fmla="*/ 52114 w 97131"/>
                <a:gd name="connsiteY5" fmla="*/ 5010 h 97911"/>
                <a:gd name="connsiteX6" fmla="*/ 48946 w 97131"/>
                <a:gd name="connsiteY6" fmla="*/ 95 h 97911"/>
                <a:gd name="connsiteX7" fmla="*/ 45647 w 97131"/>
                <a:gd name="connsiteY7" fmla="*/ 5010 h 97911"/>
                <a:gd name="connsiteX8" fmla="*/ 45647 w 97131"/>
                <a:gd name="connsiteY8" fmla="*/ 45796 h 97911"/>
                <a:gd name="connsiteX9" fmla="*/ 5132 w 97131"/>
                <a:gd name="connsiteY9" fmla="*/ 45796 h 97911"/>
                <a:gd name="connsiteX10" fmla="*/ 249 w 97131"/>
                <a:gd name="connsiteY10" fmla="*/ 48984 h 97911"/>
                <a:gd name="connsiteX11" fmla="*/ 5132 w 97131"/>
                <a:gd name="connsiteY11" fmla="*/ 52306 h 97911"/>
                <a:gd name="connsiteX12" fmla="*/ 45647 w 97131"/>
                <a:gd name="connsiteY12" fmla="*/ 52306 h 97911"/>
                <a:gd name="connsiteX13" fmla="*/ 45647 w 97131"/>
                <a:gd name="connsiteY13" fmla="*/ 93091 h 97911"/>
                <a:gd name="connsiteX14" fmla="*/ 48814 w 97131"/>
                <a:gd name="connsiteY14" fmla="*/ 98007 h 97911"/>
                <a:gd name="connsiteX15" fmla="*/ 52114 w 97131"/>
                <a:gd name="connsiteY15" fmla="*/ 93091 h 97911"/>
                <a:gd name="connsiteX16" fmla="*/ 52114 w 97131"/>
                <a:gd name="connsiteY16" fmla="*/ 52306 h 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131" h="97911">
                  <a:moveTo>
                    <a:pt x="52114" y="52306"/>
                  </a:moveTo>
                  <a:lnTo>
                    <a:pt x="92497" y="52306"/>
                  </a:lnTo>
                  <a:cubicBezTo>
                    <a:pt x="94213" y="52306"/>
                    <a:pt x="97380" y="52306"/>
                    <a:pt x="97380" y="49117"/>
                  </a:cubicBezTo>
                  <a:cubicBezTo>
                    <a:pt x="97380" y="45796"/>
                    <a:pt x="94345" y="45796"/>
                    <a:pt x="92497" y="45796"/>
                  </a:cubicBezTo>
                  <a:lnTo>
                    <a:pt x="52114" y="45796"/>
                  </a:lnTo>
                  <a:lnTo>
                    <a:pt x="52114" y="5010"/>
                  </a:lnTo>
                  <a:cubicBezTo>
                    <a:pt x="52114" y="3283"/>
                    <a:pt x="52114" y="95"/>
                    <a:pt x="48946" y="95"/>
                  </a:cubicBezTo>
                  <a:cubicBezTo>
                    <a:pt x="45647" y="95"/>
                    <a:pt x="45647" y="3150"/>
                    <a:pt x="45647" y="5010"/>
                  </a:cubicBezTo>
                  <a:lnTo>
                    <a:pt x="45647" y="45796"/>
                  </a:lnTo>
                  <a:lnTo>
                    <a:pt x="5132" y="45796"/>
                  </a:lnTo>
                  <a:cubicBezTo>
                    <a:pt x="3416" y="45796"/>
                    <a:pt x="249" y="45796"/>
                    <a:pt x="249" y="48984"/>
                  </a:cubicBezTo>
                  <a:cubicBezTo>
                    <a:pt x="249" y="52306"/>
                    <a:pt x="3284" y="52306"/>
                    <a:pt x="5132" y="52306"/>
                  </a:cubicBezTo>
                  <a:lnTo>
                    <a:pt x="45647" y="52306"/>
                  </a:lnTo>
                  <a:lnTo>
                    <a:pt x="45647" y="93091"/>
                  </a:lnTo>
                  <a:cubicBezTo>
                    <a:pt x="45647" y="94818"/>
                    <a:pt x="45647" y="98007"/>
                    <a:pt x="48814" y="98007"/>
                  </a:cubicBezTo>
                  <a:cubicBezTo>
                    <a:pt x="52114" y="98007"/>
                    <a:pt x="52114" y="94951"/>
                    <a:pt x="52114" y="93091"/>
                  </a:cubicBezTo>
                  <a:lnTo>
                    <a:pt x="52114" y="52306"/>
                  </a:lnTo>
                  <a:close/>
                </a:path>
              </a:pathLst>
            </a:custGeom>
            <a:solidFill>
              <a:srgbClr val="FF0000"/>
            </a:solidFill>
            <a:ln w="18924" cap="flat">
              <a:noFill/>
              <a:prstDash val="solid"/>
              <a:miter/>
            </a:ln>
          </p:spPr>
          <p:txBody>
            <a:bodyPr rtlCol="0" anchor="ctr"/>
            <a:lstStyle/>
            <a:p>
              <a:endParaRPr lang="en-CN"/>
            </a:p>
          </p:txBody>
        </p:sp>
        <p:sp>
          <p:nvSpPr>
            <p:cNvPr id="204" name="Freeform 203">
              <a:extLst>
                <a:ext uri="{FF2B5EF4-FFF2-40B4-BE49-F238E27FC236}">
                  <a16:creationId xmlns:a16="http://schemas.microsoft.com/office/drawing/2014/main" id="{F2A811D2-D359-5A96-DF7E-65371BE32ABA}"/>
                </a:ext>
              </a:extLst>
            </p:cNvPr>
            <p:cNvSpPr/>
            <p:nvPr>
              <p:custDataLst>
                <p:tags r:id="rId52"/>
              </p:custDataLst>
            </p:nvPr>
          </p:nvSpPr>
          <p:spPr>
            <a:xfrm>
              <a:off x="7374279" y="4257561"/>
              <a:ext cx="48037" cy="88213"/>
            </a:xfrm>
            <a:custGeom>
              <a:avLst/>
              <a:gdLst>
                <a:gd name="connsiteX0" fmla="*/ 30080 w 48037"/>
                <a:gd name="connsiteY0" fmla="*/ 3815 h 88213"/>
                <a:gd name="connsiteX1" fmla="*/ 26121 w 48037"/>
                <a:gd name="connsiteY1" fmla="*/ 95 h 88213"/>
                <a:gd name="connsiteX2" fmla="*/ 255 w 48037"/>
                <a:gd name="connsiteY2" fmla="*/ 8597 h 88213"/>
                <a:gd name="connsiteX3" fmla="*/ 255 w 48037"/>
                <a:gd name="connsiteY3" fmla="*/ 13380 h 88213"/>
                <a:gd name="connsiteX4" fmla="*/ 19391 w 48037"/>
                <a:gd name="connsiteY4" fmla="*/ 9660 h 88213"/>
                <a:gd name="connsiteX5" fmla="*/ 19391 w 48037"/>
                <a:gd name="connsiteY5" fmla="*/ 77415 h 88213"/>
                <a:gd name="connsiteX6" fmla="*/ 6193 w 48037"/>
                <a:gd name="connsiteY6" fmla="*/ 83526 h 88213"/>
                <a:gd name="connsiteX7" fmla="*/ 1179 w 48037"/>
                <a:gd name="connsiteY7" fmla="*/ 83526 h 88213"/>
                <a:gd name="connsiteX8" fmla="*/ 1179 w 48037"/>
                <a:gd name="connsiteY8" fmla="*/ 88308 h 88213"/>
                <a:gd name="connsiteX9" fmla="*/ 24670 w 48037"/>
                <a:gd name="connsiteY9" fmla="*/ 87777 h 88213"/>
                <a:gd name="connsiteX10" fmla="*/ 48293 w 48037"/>
                <a:gd name="connsiteY10" fmla="*/ 88308 h 88213"/>
                <a:gd name="connsiteX11" fmla="*/ 48293 w 48037"/>
                <a:gd name="connsiteY11" fmla="*/ 83526 h 88213"/>
                <a:gd name="connsiteX12" fmla="*/ 43278 w 48037"/>
                <a:gd name="connsiteY12" fmla="*/ 83526 h 88213"/>
                <a:gd name="connsiteX13" fmla="*/ 30080 w 48037"/>
                <a:gd name="connsiteY13" fmla="*/ 77415 h 88213"/>
                <a:gd name="connsiteX14" fmla="*/ 30080 w 48037"/>
                <a:gd name="connsiteY14" fmla="*/ 3815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037" h="88213">
                  <a:moveTo>
                    <a:pt x="30080" y="3815"/>
                  </a:moveTo>
                  <a:cubicBezTo>
                    <a:pt x="30080" y="228"/>
                    <a:pt x="29816" y="95"/>
                    <a:pt x="26121" y="95"/>
                  </a:cubicBezTo>
                  <a:cubicBezTo>
                    <a:pt x="17675" y="8464"/>
                    <a:pt x="5666" y="8597"/>
                    <a:pt x="255" y="8597"/>
                  </a:cubicBezTo>
                  <a:lnTo>
                    <a:pt x="255" y="13380"/>
                  </a:lnTo>
                  <a:cubicBezTo>
                    <a:pt x="3422" y="13380"/>
                    <a:pt x="12132" y="13380"/>
                    <a:pt x="19391" y="9660"/>
                  </a:cubicBezTo>
                  <a:lnTo>
                    <a:pt x="19391" y="77415"/>
                  </a:lnTo>
                  <a:cubicBezTo>
                    <a:pt x="19391" y="81799"/>
                    <a:pt x="19391" y="83526"/>
                    <a:pt x="6193" y="83526"/>
                  </a:cubicBezTo>
                  <a:lnTo>
                    <a:pt x="1179" y="83526"/>
                  </a:lnTo>
                  <a:lnTo>
                    <a:pt x="1179" y="88308"/>
                  </a:lnTo>
                  <a:cubicBezTo>
                    <a:pt x="3554" y="88176"/>
                    <a:pt x="19787" y="87777"/>
                    <a:pt x="24670" y="87777"/>
                  </a:cubicBezTo>
                  <a:cubicBezTo>
                    <a:pt x="28761" y="87777"/>
                    <a:pt x="45389" y="88176"/>
                    <a:pt x="48293" y="88308"/>
                  </a:cubicBezTo>
                  <a:lnTo>
                    <a:pt x="48293" y="83526"/>
                  </a:lnTo>
                  <a:lnTo>
                    <a:pt x="43278" y="83526"/>
                  </a:lnTo>
                  <a:cubicBezTo>
                    <a:pt x="30080" y="83526"/>
                    <a:pt x="30080" y="81799"/>
                    <a:pt x="30080" y="77415"/>
                  </a:cubicBezTo>
                  <a:lnTo>
                    <a:pt x="30080" y="3815"/>
                  </a:lnTo>
                  <a:close/>
                </a:path>
              </a:pathLst>
            </a:custGeom>
            <a:solidFill>
              <a:srgbClr val="FF0000"/>
            </a:solidFill>
            <a:ln w="18924" cap="flat">
              <a:noFill/>
              <a:prstDash val="solid"/>
              <a:miter/>
            </a:ln>
          </p:spPr>
          <p:txBody>
            <a:bodyPr rtlCol="0" anchor="ctr"/>
            <a:lstStyle/>
            <a:p>
              <a:endParaRPr lang="en-CN"/>
            </a:p>
          </p:txBody>
        </p:sp>
        <p:sp>
          <p:nvSpPr>
            <p:cNvPr id="205" name="Freeform 204">
              <a:extLst>
                <a:ext uri="{FF2B5EF4-FFF2-40B4-BE49-F238E27FC236}">
                  <a16:creationId xmlns:a16="http://schemas.microsoft.com/office/drawing/2014/main" id="{7EE44F57-3FBA-F029-7DE9-6B7E6B13B247}"/>
                </a:ext>
              </a:extLst>
            </p:cNvPr>
            <p:cNvSpPr/>
            <p:nvPr>
              <p:custDataLst>
                <p:tags r:id="rId53"/>
              </p:custDataLst>
            </p:nvPr>
          </p:nvSpPr>
          <p:spPr>
            <a:xfrm>
              <a:off x="7198865" y="4392013"/>
              <a:ext cx="67833" cy="93527"/>
            </a:xfrm>
            <a:custGeom>
              <a:avLst/>
              <a:gdLst>
                <a:gd name="connsiteX0" fmla="*/ 67551 w 67833"/>
                <a:gd name="connsiteY0" fmla="*/ 4088 h 93527"/>
                <a:gd name="connsiteX1" fmla="*/ 68079 w 67833"/>
                <a:gd name="connsiteY1" fmla="*/ 1962 h 93527"/>
                <a:gd name="connsiteX2" fmla="*/ 65968 w 67833"/>
                <a:gd name="connsiteY2" fmla="*/ 102 h 93527"/>
                <a:gd name="connsiteX3" fmla="*/ 49075 w 67833"/>
                <a:gd name="connsiteY3" fmla="*/ 1431 h 93527"/>
                <a:gd name="connsiteX4" fmla="*/ 46172 w 67833"/>
                <a:gd name="connsiteY4" fmla="*/ 4486 h 93527"/>
                <a:gd name="connsiteX5" fmla="*/ 49603 w 67833"/>
                <a:gd name="connsiteY5" fmla="*/ 6346 h 93527"/>
                <a:gd name="connsiteX6" fmla="*/ 55938 w 67833"/>
                <a:gd name="connsiteY6" fmla="*/ 8339 h 93527"/>
                <a:gd name="connsiteX7" fmla="*/ 55410 w 67833"/>
                <a:gd name="connsiteY7" fmla="*/ 11262 h 93527"/>
                <a:gd name="connsiteX8" fmla="*/ 47888 w 67833"/>
                <a:gd name="connsiteY8" fmla="*/ 41552 h 93527"/>
                <a:gd name="connsiteX9" fmla="*/ 34295 w 67833"/>
                <a:gd name="connsiteY9" fmla="*/ 33714 h 93527"/>
                <a:gd name="connsiteX10" fmla="*/ 246 w 67833"/>
                <a:gd name="connsiteY10" fmla="*/ 71576 h 93527"/>
                <a:gd name="connsiteX11" fmla="*/ 20174 w 67833"/>
                <a:gd name="connsiteY11" fmla="*/ 93630 h 93527"/>
                <a:gd name="connsiteX12" fmla="*/ 38914 w 67833"/>
                <a:gd name="connsiteY12" fmla="*/ 84330 h 93527"/>
                <a:gd name="connsiteX13" fmla="*/ 52507 w 67833"/>
                <a:gd name="connsiteY13" fmla="*/ 93630 h 93527"/>
                <a:gd name="connsiteX14" fmla="*/ 62932 w 67833"/>
                <a:gd name="connsiteY14" fmla="*/ 86589 h 93527"/>
                <a:gd name="connsiteX15" fmla="*/ 67551 w 67833"/>
                <a:gd name="connsiteY15" fmla="*/ 73303 h 93527"/>
                <a:gd name="connsiteX16" fmla="*/ 65440 w 67833"/>
                <a:gd name="connsiteY16" fmla="*/ 71576 h 93527"/>
                <a:gd name="connsiteX17" fmla="*/ 62537 w 67833"/>
                <a:gd name="connsiteY17" fmla="*/ 75695 h 93527"/>
                <a:gd name="connsiteX18" fmla="*/ 52903 w 67833"/>
                <a:gd name="connsiteY18" fmla="*/ 89910 h 93527"/>
                <a:gd name="connsiteX19" fmla="*/ 48548 w 67833"/>
                <a:gd name="connsiteY19" fmla="*/ 83400 h 93527"/>
                <a:gd name="connsiteX20" fmla="*/ 49207 w 67833"/>
                <a:gd name="connsiteY20" fmla="*/ 77953 h 93527"/>
                <a:gd name="connsiteX21" fmla="*/ 67551 w 67833"/>
                <a:gd name="connsiteY21" fmla="*/ 4088 h 93527"/>
                <a:gd name="connsiteX22" fmla="*/ 39441 w 67833"/>
                <a:gd name="connsiteY22" fmla="*/ 75695 h 93527"/>
                <a:gd name="connsiteX23" fmla="*/ 32711 w 67833"/>
                <a:gd name="connsiteY23" fmla="*/ 84596 h 93527"/>
                <a:gd name="connsiteX24" fmla="*/ 20569 w 67833"/>
                <a:gd name="connsiteY24" fmla="*/ 89910 h 93527"/>
                <a:gd name="connsiteX25" fmla="*/ 10935 w 67833"/>
                <a:gd name="connsiteY25" fmla="*/ 77023 h 93527"/>
                <a:gd name="connsiteX26" fmla="*/ 17798 w 67833"/>
                <a:gd name="connsiteY26" fmla="*/ 50054 h 93527"/>
                <a:gd name="connsiteX27" fmla="*/ 34295 w 67833"/>
                <a:gd name="connsiteY27" fmla="*/ 37433 h 93527"/>
                <a:gd name="connsiteX28" fmla="*/ 46040 w 67833"/>
                <a:gd name="connsiteY28" fmla="*/ 48992 h 93527"/>
                <a:gd name="connsiteX29" fmla="*/ 45644 w 67833"/>
                <a:gd name="connsiteY29" fmla="*/ 50851 h 93527"/>
                <a:gd name="connsiteX30" fmla="*/ 39441 w 67833"/>
                <a:gd name="connsiteY30" fmla="*/ 75695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833" h="93527">
                  <a:moveTo>
                    <a:pt x="67551" y="4088"/>
                  </a:moveTo>
                  <a:cubicBezTo>
                    <a:pt x="67683" y="3822"/>
                    <a:pt x="68079" y="2095"/>
                    <a:pt x="68079" y="1962"/>
                  </a:cubicBezTo>
                  <a:cubicBezTo>
                    <a:pt x="68079" y="1298"/>
                    <a:pt x="67551" y="102"/>
                    <a:pt x="65968" y="102"/>
                  </a:cubicBezTo>
                  <a:cubicBezTo>
                    <a:pt x="63328" y="102"/>
                    <a:pt x="52375" y="1165"/>
                    <a:pt x="49075" y="1431"/>
                  </a:cubicBezTo>
                  <a:cubicBezTo>
                    <a:pt x="48020" y="1563"/>
                    <a:pt x="46172" y="1696"/>
                    <a:pt x="46172" y="4486"/>
                  </a:cubicBezTo>
                  <a:cubicBezTo>
                    <a:pt x="46172" y="6346"/>
                    <a:pt x="48020" y="6346"/>
                    <a:pt x="49603" y="6346"/>
                  </a:cubicBezTo>
                  <a:cubicBezTo>
                    <a:pt x="55938" y="6346"/>
                    <a:pt x="55938" y="7276"/>
                    <a:pt x="55938" y="8339"/>
                  </a:cubicBezTo>
                  <a:cubicBezTo>
                    <a:pt x="55938" y="9269"/>
                    <a:pt x="55674" y="10066"/>
                    <a:pt x="55410" y="11262"/>
                  </a:cubicBezTo>
                  <a:lnTo>
                    <a:pt x="47888" y="41552"/>
                  </a:lnTo>
                  <a:cubicBezTo>
                    <a:pt x="45116" y="37168"/>
                    <a:pt x="40629" y="33714"/>
                    <a:pt x="34295" y="33714"/>
                  </a:cubicBezTo>
                  <a:cubicBezTo>
                    <a:pt x="17402" y="33714"/>
                    <a:pt x="246" y="52446"/>
                    <a:pt x="246" y="71576"/>
                  </a:cubicBezTo>
                  <a:cubicBezTo>
                    <a:pt x="246" y="84463"/>
                    <a:pt x="8824" y="93630"/>
                    <a:pt x="20174" y="93630"/>
                  </a:cubicBezTo>
                  <a:cubicBezTo>
                    <a:pt x="27300" y="93630"/>
                    <a:pt x="33635" y="89511"/>
                    <a:pt x="38914" y="84330"/>
                  </a:cubicBezTo>
                  <a:cubicBezTo>
                    <a:pt x="41421" y="92301"/>
                    <a:pt x="49075" y="93630"/>
                    <a:pt x="52507" y="93630"/>
                  </a:cubicBezTo>
                  <a:cubicBezTo>
                    <a:pt x="57258" y="93630"/>
                    <a:pt x="60557" y="90707"/>
                    <a:pt x="62932" y="86589"/>
                  </a:cubicBezTo>
                  <a:cubicBezTo>
                    <a:pt x="65836" y="81407"/>
                    <a:pt x="67551" y="73835"/>
                    <a:pt x="67551" y="73303"/>
                  </a:cubicBezTo>
                  <a:cubicBezTo>
                    <a:pt x="67551" y="71576"/>
                    <a:pt x="65836" y="71576"/>
                    <a:pt x="65440" y="71576"/>
                  </a:cubicBezTo>
                  <a:cubicBezTo>
                    <a:pt x="63592" y="71576"/>
                    <a:pt x="63460" y="72108"/>
                    <a:pt x="62537" y="75695"/>
                  </a:cubicBezTo>
                  <a:cubicBezTo>
                    <a:pt x="60953" y="82072"/>
                    <a:pt x="58445" y="89910"/>
                    <a:pt x="52903" y="89910"/>
                  </a:cubicBezTo>
                  <a:cubicBezTo>
                    <a:pt x="49471" y="89910"/>
                    <a:pt x="48548" y="86987"/>
                    <a:pt x="48548" y="83400"/>
                  </a:cubicBezTo>
                  <a:cubicBezTo>
                    <a:pt x="48548" y="80876"/>
                    <a:pt x="48811" y="79680"/>
                    <a:pt x="49207" y="77953"/>
                  </a:cubicBezTo>
                  <a:lnTo>
                    <a:pt x="67551" y="4088"/>
                  </a:lnTo>
                  <a:close/>
                  <a:moveTo>
                    <a:pt x="39441" y="75695"/>
                  </a:moveTo>
                  <a:cubicBezTo>
                    <a:pt x="38518" y="79415"/>
                    <a:pt x="35614" y="82072"/>
                    <a:pt x="32711" y="84596"/>
                  </a:cubicBezTo>
                  <a:cubicBezTo>
                    <a:pt x="31523" y="85659"/>
                    <a:pt x="26244" y="89910"/>
                    <a:pt x="20569" y="89910"/>
                  </a:cubicBezTo>
                  <a:cubicBezTo>
                    <a:pt x="15686" y="89910"/>
                    <a:pt x="10935" y="86456"/>
                    <a:pt x="10935" y="77023"/>
                  </a:cubicBezTo>
                  <a:cubicBezTo>
                    <a:pt x="10935" y="69982"/>
                    <a:pt x="14763" y="55368"/>
                    <a:pt x="17798" y="50054"/>
                  </a:cubicBezTo>
                  <a:cubicBezTo>
                    <a:pt x="23869" y="39426"/>
                    <a:pt x="30599" y="37433"/>
                    <a:pt x="34295" y="37433"/>
                  </a:cubicBezTo>
                  <a:cubicBezTo>
                    <a:pt x="43533" y="37433"/>
                    <a:pt x="46040" y="47530"/>
                    <a:pt x="46040" y="48992"/>
                  </a:cubicBezTo>
                  <a:cubicBezTo>
                    <a:pt x="46040" y="49523"/>
                    <a:pt x="45776" y="50453"/>
                    <a:pt x="45644" y="50851"/>
                  </a:cubicBezTo>
                  <a:lnTo>
                    <a:pt x="39441" y="75695"/>
                  </a:lnTo>
                  <a:close/>
                </a:path>
              </a:pathLst>
            </a:custGeom>
            <a:solidFill>
              <a:srgbClr val="FF0000"/>
            </a:solidFill>
            <a:ln w="18924" cap="flat">
              <a:noFill/>
              <a:prstDash val="solid"/>
              <a:miter/>
            </a:ln>
          </p:spPr>
          <p:txBody>
            <a:bodyPr rtlCol="0" anchor="ctr"/>
            <a:lstStyle/>
            <a:p>
              <a:endParaRPr lang="en-CN"/>
            </a:p>
          </p:txBody>
        </p:sp>
        <p:sp>
          <p:nvSpPr>
            <p:cNvPr id="206" name="Freeform 205">
              <a:extLst>
                <a:ext uri="{FF2B5EF4-FFF2-40B4-BE49-F238E27FC236}">
                  <a16:creationId xmlns:a16="http://schemas.microsoft.com/office/drawing/2014/main" id="{4DBFF50A-E20C-AD61-913C-12146CD926D9}"/>
                </a:ext>
              </a:extLst>
            </p:cNvPr>
            <p:cNvSpPr/>
            <p:nvPr>
              <p:custDataLst>
                <p:tags r:id="rId54"/>
              </p:custDataLst>
            </p:nvPr>
          </p:nvSpPr>
          <p:spPr>
            <a:xfrm>
              <a:off x="7450146" y="4258791"/>
              <a:ext cx="98583" cy="89807"/>
            </a:xfrm>
            <a:custGeom>
              <a:avLst/>
              <a:gdLst>
                <a:gd name="connsiteX0" fmla="*/ 58723 w 98583"/>
                <a:gd name="connsiteY0" fmla="*/ 9527 h 89807"/>
                <a:gd name="connsiteX1" fmla="*/ 62814 w 98583"/>
                <a:gd name="connsiteY1" fmla="*/ 5010 h 89807"/>
                <a:gd name="connsiteX2" fmla="*/ 70732 w 98583"/>
                <a:gd name="connsiteY2" fmla="*/ 4878 h 89807"/>
                <a:gd name="connsiteX3" fmla="*/ 85513 w 98583"/>
                <a:gd name="connsiteY3" fmla="*/ 5940 h 89807"/>
                <a:gd name="connsiteX4" fmla="*/ 91716 w 98583"/>
                <a:gd name="connsiteY4" fmla="*/ 16436 h 89807"/>
                <a:gd name="connsiteX5" fmla="*/ 90792 w 98583"/>
                <a:gd name="connsiteY5" fmla="*/ 27197 h 89807"/>
                <a:gd name="connsiteX6" fmla="*/ 90528 w 98583"/>
                <a:gd name="connsiteY6" fmla="*/ 28658 h 89807"/>
                <a:gd name="connsiteX7" fmla="*/ 92772 w 98583"/>
                <a:gd name="connsiteY7" fmla="*/ 30651 h 89807"/>
                <a:gd name="connsiteX8" fmla="*/ 95279 w 98583"/>
                <a:gd name="connsiteY8" fmla="*/ 27330 h 89807"/>
                <a:gd name="connsiteX9" fmla="*/ 98842 w 98583"/>
                <a:gd name="connsiteY9" fmla="*/ 1955 h 89807"/>
                <a:gd name="connsiteX10" fmla="*/ 94883 w 98583"/>
                <a:gd name="connsiteY10" fmla="*/ 95 h 89807"/>
                <a:gd name="connsiteX11" fmla="*/ 13720 w 98583"/>
                <a:gd name="connsiteY11" fmla="*/ 95 h 89807"/>
                <a:gd name="connsiteX12" fmla="*/ 9233 w 98583"/>
                <a:gd name="connsiteY12" fmla="*/ 2885 h 89807"/>
                <a:gd name="connsiteX13" fmla="*/ 919 w 98583"/>
                <a:gd name="connsiteY13" fmla="*/ 26400 h 89807"/>
                <a:gd name="connsiteX14" fmla="*/ 259 w 98583"/>
                <a:gd name="connsiteY14" fmla="*/ 28791 h 89807"/>
                <a:gd name="connsiteX15" fmla="*/ 2503 w 98583"/>
                <a:gd name="connsiteY15" fmla="*/ 30651 h 89807"/>
                <a:gd name="connsiteX16" fmla="*/ 5274 w 98583"/>
                <a:gd name="connsiteY16" fmla="*/ 27462 h 89807"/>
                <a:gd name="connsiteX17" fmla="*/ 37343 w 98583"/>
                <a:gd name="connsiteY17" fmla="*/ 4878 h 89807"/>
                <a:gd name="connsiteX18" fmla="*/ 42886 w 98583"/>
                <a:gd name="connsiteY18" fmla="*/ 4878 h 89807"/>
                <a:gd name="connsiteX19" fmla="*/ 46977 w 98583"/>
                <a:gd name="connsiteY19" fmla="*/ 6206 h 89807"/>
                <a:gd name="connsiteX20" fmla="*/ 46449 w 98583"/>
                <a:gd name="connsiteY20" fmla="*/ 8996 h 89807"/>
                <a:gd name="connsiteX21" fmla="*/ 29029 w 98583"/>
                <a:gd name="connsiteY21" fmla="*/ 78876 h 89807"/>
                <a:gd name="connsiteX22" fmla="*/ 13588 w 98583"/>
                <a:gd name="connsiteY22" fmla="*/ 85120 h 89807"/>
                <a:gd name="connsiteX23" fmla="*/ 7650 w 98583"/>
                <a:gd name="connsiteY23" fmla="*/ 88043 h 89807"/>
                <a:gd name="connsiteX24" fmla="*/ 9893 w 98583"/>
                <a:gd name="connsiteY24" fmla="*/ 89903 h 89807"/>
                <a:gd name="connsiteX25" fmla="*/ 21243 w 98583"/>
                <a:gd name="connsiteY25" fmla="*/ 89504 h 89807"/>
                <a:gd name="connsiteX26" fmla="*/ 32592 w 98583"/>
                <a:gd name="connsiteY26" fmla="*/ 89371 h 89807"/>
                <a:gd name="connsiteX27" fmla="*/ 44470 w 98583"/>
                <a:gd name="connsiteY27" fmla="*/ 89504 h 89807"/>
                <a:gd name="connsiteX28" fmla="*/ 55555 w 98583"/>
                <a:gd name="connsiteY28" fmla="*/ 89903 h 89807"/>
                <a:gd name="connsiteX29" fmla="*/ 58591 w 98583"/>
                <a:gd name="connsiteY29" fmla="*/ 86980 h 89807"/>
                <a:gd name="connsiteX30" fmla="*/ 53180 w 98583"/>
                <a:gd name="connsiteY30" fmla="*/ 85120 h 89807"/>
                <a:gd name="connsiteX31" fmla="*/ 45526 w 98583"/>
                <a:gd name="connsiteY31" fmla="*/ 84854 h 89807"/>
                <a:gd name="connsiteX32" fmla="*/ 40775 w 98583"/>
                <a:gd name="connsiteY32" fmla="*/ 82330 h 89807"/>
                <a:gd name="connsiteX33" fmla="*/ 41302 w 98583"/>
                <a:gd name="connsiteY33" fmla="*/ 79275 h 89807"/>
                <a:gd name="connsiteX34" fmla="*/ 58723 w 98583"/>
                <a:gd name="connsiteY34" fmla="*/ 9527 h 89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8583" h="89807">
                  <a:moveTo>
                    <a:pt x="58723" y="9527"/>
                  </a:moveTo>
                  <a:cubicBezTo>
                    <a:pt x="59647" y="5675"/>
                    <a:pt x="59911" y="5276"/>
                    <a:pt x="62814" y="5010"/>
                  </a:cubicBezTo>
                  <a:cubicBezTo>
                    <a:pt x="63474" y="4878"/>
                    <a:pt x="68093" y="4878"/>
                    <a:pt x="70732" y="4878"/>
                  </a:cubicBezTo>
                  <a:cubicBezTo>
                    <a:pt x="78783" y="4878"/>
                    <a:pt x="82214" y="4878"/>
                    <a:pt x="85513" y="5940"/>
                  </a:cubicBezTo>
                  <a:cubicBezTo>
                    <a:pt x="91452" y="7800"/>
                    <a:pt x="91716" y="11653"/>
                    <a:pt x="91716" y="16436"/>
                  </a:cubicBezTo>
                  <a:cubicBezTo>
                    <a:pt x="91716" y="18561"/>
                    <a:pt x="91716" y="20288"/>
                    <a:pt x="90792" y="27197"/>
                  </a:cubicBezTo>
                  <a:lnTo>
                    <a:pt x="90528" y="28658"/>
                  </a:lnTo>
                  <a:cubicBezTo>
                    <a:pt x="90528" y="29987"/>
                    <a:pt x="91452" y="30651"/>
                    <a:pt x="92772" y="30651"/>
                  </a:cubicBezTo>
                  <a:cubicBezTo>
                    <a:pt x="94751" y="30651"/>
                    <a:pt x="95015" y="29455"/>
                    <a:pt x="95279" y="27330"/>
                  </a:cubicBezTo>
                  <a:lnTo>
                    <a:pt x="98842" y="1955"/>
                  </a:lnTo>
                  <a:cubicBezTo>
                    <a:pt x="98842" y="95"/>
                    <a:pt x="97259" y="95"/>
                    <a:pt x="94883" y="95"/>
                  </a:cubicBezTo>
                  <a:lnTo>
                    <a:pt x="13720" y="95"/>
                  </a:lnTo>
                  <a:cubicBezTo>
                    <a:pt x="10421" y="95"/>
                    <a:pt x="10157" y="95"/>
                    <a:pt x="9233" y="2885"/>
                  </a:cubicBezTo>
                  <a:lnTo>
                    <a:pt x="919" y="26400"/>
                  </a:lnTo>
                  <a:cubicBezTo>
                    <a:pt x="787" y="26931"/>
                    <a:pt x="259" y="28127"/>
                    <a:pt x="259" y="28791"/>
                  </a:cubicBezTo>
                  <a:cubicBezTo>
                    <a:pt x="259" y="29322"/>
                    <a:pt x="523" y="30651"/>
                    <a:pt x="2503" y="30651"/>
                  </a:cubicBezTo>
                  <a:cubicBezTo>
                    <a:pt x="4218" y="30651"/>
                    <a:pt x="4482" y="29987"/>
                    <a:pt x="5274" y="27462"/>
                  </a:cubicBezTo>
                  <a:cubicBezTo>
                    <a:pt x="12928" y="6206"/>
                    <a:pt x="17284" y="4878"/>
                    <a:pt x="37343" y="4878"/>
                  </a:cubicBezTo>
                  <a:lnTo>
                    <a:pt x="42886" y="4878"/>
                  </a:lnTo>
                  <a:cubicBezTo>
                    <a:pt x="46845" y="4878"/>
                    <a:pt x="46977" y="5010"/>
                    <a:pt x="46977" y="6206"/>
                  </a:cubicBezTo>
                  <a:cubicBezTo>
                    <a:pt x="46977" y="6339"/>
                    <a:pt x="46977" y="7003"/>
                    <a:pt x="46449" y="8996"/>
                  </a:cubicBezTo>
                  <a:lnTo>
                    <a:pt x="29029" y="78876"/>
                  </a:lnTo>
                  <a:cubicBezTo>
                    <a:pt x="27841" y="83792"/>
                    <a:pt x="27445" y="85120"/>
                    <a:pt x="13588" y="85120"/>
                  </a:cubicBezTo>
                  <a:cubicBezTo>
                    <a:pt x="8837" y="85120"/>
                    <a:pt x="7650" y="85120"/>
                    <a:pt x="7650" y="88043"/>
                  </a:cubicBezTo>
                  <a:cubicBezTo>
                    <a:pt x="7650" y="88441"/>
                    <a:pt x="7914" y="89903"/>
                    <a:pt x="9893" y="89903"/>
                  </a:cubicBezTo>
                  <a:cubicBezTo>
                    <a:pt x="13588" y="89903"/>
                    <a:pt x="17548" y="89504"/>
                    <a:pt x="21243" y="89504"/>
                  </a:cubicBezTo>
                  <a:cubicBezTo>
                    <a:pt x="24938" y="89504"/>
                    <a:pt x="28897" y="89371"/>
                    <a:pt x="32592" y="89371"/>
                  </a:cubicBezTo>
                  <a:cubicBezTo>
                    <a:pt x="36288" y="89371"/>
                    <a:pt x="40775" y="89371"/>
                    <a:pt x="44470" y="89504"/>
                  </a:cubicBezTo>
                  <a:cubicBezTo>
                    <a:pt x="48033" y="89637"/>
                    <a:pt x="51992" y="89903"/>
                    <a:pt x="55555" y="89903"/>
                  </a:cubicBezTo>
                  <a:cubicBezTo>
                    <a:pt x="56611" y="89903"/>
                    <a:pt x="58591" y="89903"/>
                    <a:pt x="58591" y="86980"/>
                  </a:cubicBezTo>
                  <a:cubicBezTo>
                    <a:pt x="58591" y="85120"/>
                    <a:pt x="57271" y="85120"/>
                    <a:pt x="53180" y="85120"/>
                  </a:cubicBezTo>
                  <a:cubicBezTo>
                    <a:pt x="50672" y="85120"/>
                    <a:pt x="48033" y="84987"/>
                    <a:pt x="45526" y="84854"/>
                  </a:cubicBezTo>
                  <a:cubicBezTo>
                    <a:pt x="41039" y="84456"/>
                    <a:pt x="40775" y="83924"/>
                    <a:pt x="40775" y="82330"/>
                  </a:cubicBezTo>
                  <a:cubicBezTo>
                    <a:pt x="40775" y="81400"/>
                    <a:pt x="40775" y="81135"/>
                    <a:pt x="41302" y="79275"/>
                  </a:cubicBezTo>
                  <a:lnTo>
                    <a:pt x="58723" y="9527"/>
                  </a:lnTo>
                  <a:close/>
                </a:path>
              </a:pathLst>
            </a:custGeom>
            <a:solidFill>
              <a:srgbClr val="000000"/>
            </a:solidFill>
            <a:ln w="18924" cap="flat">
              <a:noFill/>
              <a:prstDash val="solid"/>
              <a:miter/>
            </a:ln>
          </p:spPr>
          <p:txBody>
            <a:bodyPr rtlCol="0" anchor="ctr"/>
            <a:lstStyle/>
            <a:p>
              <a:endParaRPr lang="en-CN"/>
            </a:p>
          </p:txBody>
        </p:sp>
        <p:sp>
          <p:nvSpPr>
            <p:cNvPr id="207" name="Freeform 206">
              <a:extLst>
                <a:ext uri="{FF2B5EF4-FFF2-40B4-BE49-F238E27FC236}">
                  <a16:creationId xmlns:a16="http://schemas.microsoft.com/office/drawing/2014/main" id="{37F286F8-AEC4-E72C-C6F6-5872516C5AF4}"/>
                </a:ext>
              </a:extLst>
            </p:cNvPr>
            <p:cNvSpPr/>
            <p:nvPr>
              <p:custDataLst>
                <p:tags r:id="rId55"/>
              </p:custDataLst>
            </p:nvPr>
          </p:nvSpPr>
          <p:spPr>
            <a:xfrm>
              <a:off x="7573609" y="4284620"/>
              <a:ext cx="73338" cy="189788"/>
            </a:xfrm>
            <a:custGeom>
              <a:avLst/>
              <a:gdLst>
                <a:gd name="connsiteX0" fmla="*/ 72662 w 73338"/>
                <a:gd name="connsiteY0" fmla="*/ 7311 h 189788"/>
                <a:gd name="connsiteX1" fmla="*/ 73604 w 73338"/>
                <a:gd name="connsiteY1" fmla="*/ 3895 h 189788"/>
                <a:gd name="connsiteX2" fmla="*/ 69834 w 73338"/>
                <a:gd name="connsiteY2" fmla="*/ 99 h 189788"/>
                <a:gd name="connsiteX3" fmla="*/ 66629 w 73338"/>
                <a:gd name="connsiteY3" fmla="*/ 1807 h 189788"/>
                <a:gd name="connsiteX4" fmla="*/ 1208 w 73338"/>
                <a:gd name="connsiteY4" fmla="*/ 182675 h 189788"/>
                <a:gd name="connsiteX5" fmla="*/ 265 w 73338"/>
                <a:gd name="connsiteY5" fmla="*/ 186092 h 189788"/>
                <a:gd name="connsiteX6" fmla="*/ 4036 w 73338"/>
                <a:gd name="connsiteY6" fmla="*/ 189887 h 189788"/>
                <a:gd name="connsiteX7" fmla="*/ 8184 w 73338"/>
                <a:gd name="connsiteY7" fmla="*/ 185332 h 189788"/>
                <a:gd name="connsiteX8" fmla="*/ 72662 w 73338"/>
                <a:gd name="connsiteY8" fmla="*/ 7311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38" h="189788">
                  <a:moveTo>
                    <a:pt x="72662" y="7311"/>
                  </a:moveTo>
                  <a:cubicBezTo>
                    <a:pt x="73604" y="4844"/>
                    <a:pt x="73604" y="4085"/>
                    <a:pt x="73604" y="3895"/>
                  </a:cubicBezTo>
                  <a:cubicBezTo>
                    <a:pt x="73604" y="1807"/>
                    <a:pt x="71907" y="99"/>
                    <a:pt x="69834" y="99"/>
                  </a:cubicBezTo>
                  <a:cubicBezTo>
                    <a:pt x="68514" y="99"/>
                    <a:pt x="67194" y="668"/>
                    <a:pt x="66629" y="1807"/>
                  </a:cubicBezTo>
                  <a:lnTo>
                    <a:pt x="1208" y="182675"/>
                  </a:lnTo>
                  <a:cubicBezTo>
                    <a:pt x="265" y="185143"/>
                    <a:pt x="265" y="185902"/>
                    <a:pt x="265" y="186092"/>
                  </a:cubicBezTo>
                  <a:cubicBezTo>
                    <a:pt x="265" y="188179"/>
                    <a:pt x="1962" y="189887"/>
                    <a:pt x="4036" y="189887"/>
                  </a:cubicBezTo>
                  <a:cubicBezTo>
                    <a:pt x="6487" y="189887"/>
                    <a:pt x="7053" y="188559"/>
                    <a:pt x="8184" y="185332"/>
                  </a:cubicBezTo>
                  <a:lnTo>
                    <a:pt x="72662" y="7311"/>
                  </a:lnTo>
                  <a:close/>
                </a:path>
              </a:pathLst>
            </a:custGeom>
            <a:solidFill>
              <a:srgbClr val="000000"/>
            </a:solidFill>
            <a:ln w="18924" cap="flat">
              <a:noFill/>
              <a:prstDash val="solid"/>
              <a:miter/>
            </a:ln>
          </p:spPr>
          <p:txBody>
            <a:bodyPr rtlCol="0" anchor="ctr"/>
            <a:lstStyle/>
            <a:p>
              <a:endParaRPr lang="en-CN"/>
            </a:p>
          </p:txBody>
        </p:sp>
        <p:sp>
          <p:nvSpPr>
            <p:cNvPr id="208" name="Freeform 207">
              <a:extLst>
                <a:ext uri="{FF2B5EF4-FFF2-40B4-BE49-F238E27FC236}">
                  <a16:creationId xmlns:a16="http://schemas.microsoft.com/office/drawing/2014/main" id="{241DC8D6-1B4C-6095-BE99-AFC5BE4378DA}"/>
                </a:ext>
              </a:extLst>
            </p:cNvPr>
            <p:cNvSpPr/>
            <p:nvPr>
              <p:custDataLst>
                <p:tags r:id="rId56"/>
              </p:custDataLst>
            </p:nvPr>
          </p:nvSpPr>
          <p:spPr>
            <a:xfrm>
              <a:off x="7671268" y="4273404"/>
              <a:ext cx="147054" cy="189788"/>
            </a:xfrm>
            <a:custGeom>
              <a:avLst/>
              <a:gdLst>
                <a:gd name="connsiteX0" fmla="*/ 59846 w 147054"/>
                <a:gd name="connsiteY0" fmla="*/ 169952 h 189788"/>
                <a:gd name="connsiteX1" fmla="*/ 26665 w 147054"/>
                <a:gd name="connsiteY1" fmla="*/ 96124 h 189788"/>
                <a:gd name="connsiteX2" fmla="*/ 23837 w 147054"/>
                <a:gd name="connsiteY2" fmla="*/ 93088 h 189788"/>
                <a:gd name="connsiteX3" fmla="*/ 20632 w 147054"/>
                <a:gd name="connsiteY3" fmla="*/ 94606 h 189788"/>
                <a:gd name="connsiteX4" fmla="*/ 2721 w 147054"/>
                <a:gd name="connsiteY4" fmla="*/ 108271 h 189788"/>
                <a:gd name="connsiteX5" fmla="*/ 270 w 147054"/>
                <a:gd name="connsiteY5" fmla="*/ 111307 h 189788"/>
                <a:gd name="connsiteX6" fmla="*/ 2156 w 147054"/>
                <a:gd name="connsiteY6" fmla="*/ 113395 h 189788"/>
                <a:gd name="connsiteX7" fmla="*/ 8566 w 147054"/>
                <a:gd name="connsiteY7" fmla="*/ 109220 h 189788"/>
                <a:gd name="connsiteX8" fmla="*/ 14599 w 147054"/>
                <a:gd name="connsiteY8" fmla="*/ 104665 h 189788"/>
                <a:gd name="connsiteX9" fmla="*/ 51739 w 147054"/>
                <a:gd name="connsiteY9" fmla="*/ 186843 h 189788"/>
                <a:gd name="connsiteX10" fmla="*/ 55699 w 147054"/>
                <a:gd name="connsiteY10" fmla="*/ 189880 h 189788"/>
                <a:gd name="connsiteX11" fmla="*/ 60412 w 147054"/>
                <a:gd name="connsiteY11" fmla="*/ 186084 h 189788"/>
                <a:gd name="connsiteX12" fmla="*/ 146005 w 147054"/>
                <a:gd name="connsiteY12" fmla="*/ 7683 h 189788"/>
                <a:gd name="connsiteX13" fmla="*/ 147325 w 147054"/>
                <a:gd name="connsiteY13" fmla="*/ 3887 h 189788"/>
                <a:gd name="connsiteX14" fmla="*/ 143554 w 147054"/>
                <a:gd name="connsiteY14" fmla="*/ 91 h 189788"/>
                <a:gd name="connsiteX15" fmla="*/ 139218 w 147054"/>
                <a:gd name="connsiteY15" fmla="*/ 4077 h 189788"/>
                <a:gd name="connsiteX16" fmla="*/ 59846 w 147054"/>
                <a:gd name="connsiteY16" fmla="*/ 169952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054" h="189788">
                  <a:moveTo>
                    <a:pt x="59846" y="169952"/>
                  </a:moveTo>
                  <a:lnTo>
                    <a:pt x="26665" y="96124"/>
                  </a:lnTo>
                  <a:cubicBezTo>
                    <a:pt x="25345" y="93088"/>
                    <a:pt x="24402" y="93088"/>
                    <a:pt x="23837" y="93088"/>
                  </a:cubicBezTo>
                  <a:cubicBezTo>
                    <a:pt x="23648" y="93088"/>
                    <a:pt x="22706" y="93088"/>
                    <a:pt x="20632" y="94606"/>
                  </a:cubicBezTo>
                  <a:lnTo>
                    <a:pt x="2721" y="108271"/>
                  </a:lnTo>
                  <a:cubicBezTo>
                    <a:pt x="270" y="110169"/>
                    <a:pt x="270" y="110738"/>
                    <a:pt x="270" y="111307"/>
                  </a:cubicBezTo>
                  <a:cubicBezTo>
                    <a:pt x="270" y="112256"/>
                    <a:pt x="836" y="113395"/>
                    <a:pt x="2156" y="113395"/>
                  </a:cubicBezTo>
                  <a:cubicBezTo>
                    <a:pt x="3287" y="113395"/>
                    <a:pt x="6492" y="110738"/>
                    <a:pt x="8566" y="109220"/>
                  </a:cubicBezTo>
                  <a:cubicBezTo>
                    <a:pt x="9697" y="108271"/>
                    <a:pt x="12525" y="106183"/>
                    <a:pt x="14599" y="104665"/>
                  </a:cubicBezTo>
                  <a:lnTo>
                    <a:pt x="51739" y="186843"/>
                  </a:lnTo>
                  <a:cubicBezTo>
                    <a:pt x="53059" y="189880"/>
                    <a:pt x="54002" y="189880"/>
                    <a:pt x="55699" y="189880"/>
                  </a:cubicBezTo>
                  <a:cubicBezTo>
                    <a:pt x="58527" y="189880"/>
                    <a:pt x="59092" y="188741"/>
                    <a:pt x="60412" y="186084"/>
                  </a:cubicBezTo>
                  <a:lnTo>
                    <a:pt x="146005" y="7683"/>
                  </a:lnTo>
                  <a:cubicBezTo>
                    <a:pt x="147325" y="5026"/>
                    <a:pt x="147325" y="4267"/>
                    <a:pt x="147325" y="3887"/>
                  </a:cubicBezTo>
                  <a:cubicBezTo>
                    <a:pt x="147325" y="1989"/>
                    <a:pt x="145817" y="91"/>
                    <a:pt x="143554" y="91"/>
                  </a:cubicBezTo>
                  <a:cubicBezTo>
                    <a:pt x="142046" y="91"/>
                    <a:pt x="140726" y="1040"/>
                    <a:pt x="139218" y="4077"/>
                  </a:cubicBezTo>
                  <a:lnTo>
                    <a:pt x="59846" y="169952"/>
                  </a:lnTo>
                  <a:close/>
                </a:path>
              </a:pathLst>
            </a:custGeom>
            <a:solidFill>
              <a:srgbClr val="000000"/>
            </a:solidFill>
            <a:ln w="18924" cap="flat">
              <a:noFill/>
              <a:prstDash val="solid"/>
              <a:miter/>
            </a:ln>
          </p:spPr>
          <p:txBody>
            <a:bodyPr rtlCol="0" anchor="ctr"/>
            <a:lstStyle/>
            <a:p>
              <a:endParaRPr lang="en-CN"/>
            </a:p>
          </p:txBody>
        </p:sp>
        <p:sp>
          <p:nvSpPr>
            <p:cNvPr id="209" name="Freeform 208">
              <a:extLst>
                <a:ext uri="{FF2B5EF4-FFF2-40B4-BE49-F238E27FC236}">
                  <a16:creationId xmlns:a16="http://schemas.microsoft.com/office/drawing/2014/main" id="{5FF772D0-2CEA-3376-E274-68F410467ACD}"/>
                </a:ext>
              </a:extLst>
            </p:cNvPr>
            <p:cNvSpPr/>
            <p:nvPr>
              <p:custDataLst>
                <p:tags r:id="rId57"/>
              </p:custDataLst>
            </p:nvPr>
          </p:nvSpPr>
          <p:spPr>
            <a:xfrm>
              <a:off x="7814615" y="4273405"/>
              <a:ext cx="81588" cy="7591"/>
            </a:xfrm>
            <a:custGeom>
              <a:avLst/>
              <a:gdLst>
                <a:gd name="connsiteX0" fmla="*/ 0 w 81588"/>
                <a:gd name="connsiteY0" fmla="*/ 0 h 7591"/>
                <a:gd name="connsiteX1" fmla="*/ 81588 w 81588"/>
                <a:gd name="connsiteY1" fmla="*/ 0 h 7591"/>
                <a:gd name="connsiteX2" fmla="*/ 81588 w 81588"/>
                <a:gd name="connsiteY2" fmla="*/ 7591 h 7591"/>
                <a:gd name="connsiteX3" fmla="*/ 0 w 81588"/>
                <a:gd name="connsiteY3" fmla="*/ 7591 h 7591"/>
              </a:gdLst>
              <a:ahLst/>
              <a:cxnLst>
                <a:cxn ang="0">
                  <a:pos x="connsiteX0" y="connsiteY0"/>
                </a:cxn>
                <a:cxn ang="0">
                  <a:pos x="connsiteX1" y="connsiteY1"/>
                </a:cxn>
                <a:cxn ang="0">
                  <a:pos x="connsiteX2" y="connsiteY2"/>
                </a:cxn>
                <a:cxn ang="0">
                  <a:pos x="connsiteX3" y="connsiteY3"/>
                </a:cxn>
              </a:cxnLst>
              <a:rect l="l" t="t" r="r" b="b"/>
              <a:pathLst>
                <a:path w="81588" h="7591">
                  <a:moveTo>
                    <a:pt x="0" y="0"/>
                  </a:moveTo>
                  <a:lnTo>
                    <a:pt x="81588" y="0"/>
                  </a:lnTo>
                  <a:lnTo>
                    <a:pt x="81588" y="7591"/>
                  </a:lnTo>
                  <a:lnTo>
                    <a:pt x="0" y="7591"/>
                  </a:lnTo>
                  <a:close/>
                </a:path>
              </a:pathLst>
            </a:custGeom>
            <a:solidFill>
              <a:srgbClr val="000000"/>
            </a:solidFill>
            <a:ln w="18924" cap="flat">
              <a:noFill/>
              <a:prstDash val="solid"/>
              <a:miter/>
            </a:ln>
          </p:spPr>
          <p:txBody>
            <a:bodyPr rtlCol="0" anchor="ctr"/>
            <a:lstStyle/>
            <a:p>
              <a:endParaRPr lang="en-CN"/>
            </a:p>
          </p:txBody>
        </p:sp>
        <p:sp>
          <p:nvSpPr>
            <p:cNvPr id="210" name="Freeform 209">
              <a:extLst>
                <a:ext uri="{FF2B5EF4-FFF2-40B4-BE49-F238E27FC236}">
                  <a16:creationId xmlns:a16="http://schemas.microsoft.com/office/drawing/2014/main" id="{7D31F8E3-4A47-DA8C-96E8-7E4A328106DE}"/>
                </a:ext>
              </a:extLst>
            </p:cNvPr>
            <p:cNvSpPr/>
            <p:nvPr>
              <p:custDataLst>
                <p:tags r:id="rId58"/>
              </p:custDataLst>
            </p:nvPr>
          </p:nvSpPr>
          <p:spPr>
            <a:xfrm>
              <a:off x="7822345" y="4343075"/>
              <a:ext cx="73338" cy="85974"/>
            </a:xfrm>
            <a:custGeom>
              <a:avLst/>
              <a:gdLst>
                <a:gd name="connsiteX0" fmla="*/ 67207 w 73338"/>
                <a:gd name="connsiteY0" fmla="*/ 11866 h 85974"/>
                <a:gd name="connsiteX1" fmla="*/ 58912 w 73338"/>
                <a:gd name="connsiteY1" fmla="*/ 14523 h 85974"/>
                <a:gd name="connsiteX2" fmla="*/ 55518 w 73338"/>
                <a:gd name="connsiteY2" fmla="*/ 21925 h 85974"/>
                <a:gd name="connsiteX3" fmla="*/ 62494 w 73338"/>
                <a:gd name="connsiteY3" fmla="*/ 28567 h 85974"/>
                <a:gd name="connsiteX4" fmla="*/ 73052 w 73338"/>
                <a:gd name="connsiteY4" fmla="*/ 16421 h 85974"/>
                <a:gd name="connsiteX5" fmla="*/ 50805 w 73338"/>
                <a:gd name="connsiteY5" fmla="*/ 99 h 85974"/>
                <a:gd name="connsiteX6" fmla="*/ 279 w 73338"/>
                <a:gd name="connsiteY6" fmla="*/ 53999 h 85974"/>
                <a:gd name="connsiteX7" fmla="*/ 30821 w 73338"/>
                <a:gd name="connsiteY7" fmla="*/ 86073 h 85974"/>
                <a:gd name="connsiteX8" fmla="*/ 73617 w 73338"/>
                <a:gd name="connsiteY8" fmla="*/ 63678 h 85974"/>
                <a:gd name="connsiteX9" fmla="*/ 71355 w 73338"/>
                <a:gd name="connsiteY9" fmla="*/ 61211 h 85974"/>
                <a:gd name="connsiteX10" fmla="*/ 68904 w 73338"/>
                <a:gd name="connsiteY10" fmla="*/ 63109 h 85974"/>
                <a:gd name="connsiteX11" fmla="*/ 31198 w 73338"/>
                <a:gd name="connsiteY11" fmla="*/ 81898 h 85974"/>
                <a:gd name="connsiteX12" fmla="*/ 14230 w 73338"/>
                <a:gd name="connsiteY12" fmla="*/ 61211 h 85974"/>
                <a:gd name="connsiteX13" fmla="*/ 24411 w 73338"/>
                <a:gd name="connsiteY13" fmla="*/ 23253 h 85974"/>
                <a:gd name="connsiteX14" fmla="*/ 50994 w 73338"/>
                <a:gd name="connsiteY14" fmla="*/ 4274 h 85974"/>
                <a:gd name="connsiteX15" fmla="*/ 67207 w 73338"/>
                <a:gd name="connsiteY15" fmla="*/ 11866 h 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338" h="85974">
                  <a:moveTo>
                    <a:pt x="67207" y="11866"/>
                  </a:moveTo>
                  <a:cubicBezTo>
                    <a:pt x="64191" y="11866"/>
                    <a:pt x="61551" y="11866"/>
                    <a:pt x="58912" y="14523"/>
                  </a:cubicBezTo>
                  <a:cubicBezTo>
                    <a:pt x="55896" y="17370"/>
                    <a:pt x="55518" y="20596"/>
                    <a:pt x="55518" y="21925"/>
                  </a:cubicBezTo>
                  <a:cubicBezTo>
                    <a:pt x="55518" y="26480"/>
                    <a:pt x="58912" y="28567"/>
                    <a:pt x="62494" y="28567"/>
                  </a:cubicBezTo>
                  <a:cubicBezTo>
                    <a:pt x="67962" y="28567"/>
                    <a:pt x="73052" y="24012"/>
                    <a:pt x="73052" y="16421"/>
                  </a:cubicBezTo>
                  <a:cubicBezTo>
                    <a:pt x="73052" y="7121"/>
                    <a:pt x="64191" y="99"/>
                    <a:pt x="50805" y="99"/>
                  </a:cubicBezTo>
                  <a:cubicBezTo>
                    <a:pt x="25353" y="99"/>
                    <a:pt x="279" y="27239"/>
                    <a:pt x="279" y="53999"/>
                  </a:cubicBezTo>
                  <a:cubicBezTo>
                    <a:pt x="279" y="71080"/>
                    <a:pt x="11214" y="86073"/>
                    <a:pt x="30821" y="86073"/>
                  </a:cubicBezTo>
                  <a:cubicBezTo>
                    <a:pt x="57781" y="86073"/>
                    <a:pt x="73617" y="65956"/>
                    <a:pt x="73617" y="63678"/>
                  </a:cubicBezTo>
                  <a:cubicBezTo>
                    <a:pt x="73617" y="62539"/>
                    <a:pt x="72486" y="61211"/>
                    <a:pt x="71355" y="61211"/>
                  </a:cubicBezTo>
                  <a:cubicBezTo>
                    <a:pt x="70412" y="61211"/>
                    <a:pt x="70035" y="61590"/>
                    <a:pt x="68904" y="63109"/>
                  </a:cubicBezTo>
                  <a:cubicBezTo>
                    <a:pt x="54010" y="81898"/>
                    <a:pt x="33460" y="81898"/>
                    <a:pt x="31198" y="81898"/>
                  </a:cubicBezTo>
                  <a:cubicBezTo>
                    <a:pt x="19320" y="81898"/>
                    <a:pt x="14230" y="72598"/>
                    <a:pt x="14230" y="61211"/>
                  </a:cubicBezTo>
                  <a:cubicBezTo>
                    <a:pt x="14230" y="53430"/>
                    <a:pt x="18001" y="35020"/>
                    <a:pt x="24411" y="23253"/>
                  </a:cubicBezTo>
                  <a:cubicBezTo>
                    <a:pt x="30255" y="12435"/>
                    <a:pt x="40624" y="4274"/>
                    <a:pt x="50994" y="4274"/>
                  </a:cubicBezTo>
                  <a:cubicBezTo>
                    <a:pt x="57404" y="4274"/>
                    <a:pt x="64568" y="6742"/>
                    <a:pt x="67207" y="11866"/>
                  </a:cubicBezTo>
                  <a:close/>
                </a:path>
              </a:pathLst>
            </a:custGeom>
            <a:solidFill>
              <a:srgbClr val="000000"/>
            </a:solidFill>
            <a:ln w="18924" cap="flat">
              <a:noFill/>
              <a:prstDash val="solid"/>
              <a:miter/>
            </a:ln>
          </p:spPr>
          <p:txBody>
            <a:bodyPr rtlCol="0" anchor="ctr"/>
            <a:lstStyle/>
            <a:p>
              <a:endParaRPr lang="en-CN"/>
            </a:p>
          </p:txBody>
        </p:sp>
        <p:sp>
          <p:nvSpPr>
            <p:cNvPr id="211" name="Freeform 210">
              <a:extLst>
                <a:ext uri="{FF2B5EF4-FFF2-40B4-BE49-F238E27FC236}">
                  <a16:creationId xmlns:a16="http://schemas.microsoft.com/office/drawing/2014/main" id="{7E75761D-97B7-1F4D-7898-22C9D70106E8}"/>
                </a:ext>
              </a:extLst>
            </p:cNvPr>
            <p:cNvSpPr/>
            <p:nvPr>
              <p:custDataLst>
                <p:tags r:id="rId59"/>
              </p:custDataLst>
            </p:nvPr>
          </p:nvSpPr>
          <p:spPr>
            <a:xfrm>
              <a:off x="7906950" y="4284620"/>
              <a:ext cx="43739" cy="189788"/>
            </a:xfrm>
            <a:custGeom>
              <a:avLst/>
              <a:gdLst>
                <a:gd name="connsiteX0" fmla="*/ 44022 w 43739"/>
                <a:gd name="connsiteY0" fmla="*/ 94993 h 189788"/>
                <a:gd name="connsiteX1" fmla="*/ 31579 w 43739"/>
                <a:gd name="connsiteY1" fmla="*/ 35779 h 189788"/>
                <a:gd name="connsiteX2" fmla="*/ 2168 w 43739"/>
                <a:gd name="connsiteY2" fmla="*/ 99 h 189788"/>
                <a:gd name="connsiteX3" fmla="*/ 283 w 43739"/>
                <a:gd name="connsiteY3" fmla="*/ 1997 h 189788"/>
                <a:gd name="connsiteX4" fmla="*/ 3865 w 43739"/>
                <a:gd name="connsiteY4" fmla="*/ 6362 h 189788"/>
                <a:gd name="connsiteX5" fmla="*/ 33088 w 43739"/>
                <a:gd name="connsiteY5" fmla="*/ 94993 h 189788"/>
                <a:gd name="connsiteX6" fmla="*/ 2734 w 43739"/>
                <a:gd name="connsiteY6" fmla="*/ 184763 h 189788"/>
                <a:gd name="connsiteX7" fmla="*/ 283 w 43739"/>
                <a:gd name="connsiteY7" fmla="*/ 187989 h 189788"/>
                <a:gd name="connsiteX8" fmla="*/ 2168 w 43739"/>
                <a:gd name="connsiteY8" fmla="*/ 189887 h 189788"/>
                <a:gd name="connsiteX9" fmla="*/ 32145 w 43739"/>
                <a:gd name="connsiteY9" fmla="*/ 152879 h 189788"/>
                <a:gd name="connsiteX10" fmla="*/ 44022 w 43739"/>
                <a:gd name="connsiteY10" fmla="*/ 94993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39" h="189788">
                  <a:moveTo>
                    <a:pt x="44022" y="94993"/>
                  </a:moveTo>
                  <a:cubicBezTo>
                    <a:pt x="44022" y="80190"/>
                    <a:pt x="41948" y="57225"/>
                    <a:pt x="31579" y="35779"/>
                  </a:cubicBezTo>
                  <a:cubicBezTo>
                    <a:pt x="20267" y="12435"/>
                    <a:pt x="4054" y="99"/>
                    <a:pt x="2168" y="99"/>
                  </a:cubicBezTo>
                  <a:cubicBezTo>
                    <a:pt x="1037" y="99"/>
                    <a:pt x="283" y="858"/>
                    <a:pt x="283" y="1997"/>
                  </a:cubicBezTo>
                  <a:cubicBezTo>
                    <a:pt x="283" y="2566"/>
                    <a:pt x="283" y="2946"/>
                    <a:pt x="3865" y="6362"/>
                  </a:cubicBezTo>
                  <a:cubicBezTo>
                    <a:pt x="22341" y="25151"/>
                    <a:pt x="33088" y="55327"/>
                    <a:pt x="33088" y="94993"/>
                  </a:cubicBezTo>
                  <a:cubicBezTo>
                    <a:pt x="33088" y="127447"/>
                    <a:pt x="26112" y="160850"/>
                    <a:pt x="2734" y="184763"/>
                  </a:cubicBezTo>
                  <a:cubicBezTo>
                    <a:pt x="283" y="187041"/>
                    <a:pt x="283" y="187420"/>
                    <a:pt x="283" y="187989"/>
                  </a:cubicBezTo>
                  <a:cubicBezTo>
                    <a:pt x="283" y="189128"/>
                    <a:pt x="1037" y="189887"/>
                    <a:pt x="2168" y="189887"/>
                  </a:cubicBezTo>
                  <a:cubicBezTo>
                    <a:pt x="4054" y="189887"/>
                    <a:pt x="21022" y="176982"/>
                    <a:pt x="32145" y="152879"/>
                  </a:cubicBezTo>
                  <a:cubicBezTo>
                    <a:pt x="41760" y="132002"/>
                    <a:pt x="44022" y="110935"/>
                    <a:pt x="44022" y="94993"/>
                  </a:cubicBezTo>
                  <a:close/>
                </a:path>
              </a:pathLst>
            </a:custGeom>
            <a:solidFill>
              <a:srgbClr val="000000"/>
            </a:solidFill>
            <a:ln w="18924" cap="flat">
              <a:noFill/>
              <a:prstDash val="solid"/>
              <a:miter/>
            </a:ln>
          </p:spPr>
          <p:txBody>
            <a:bodyPr rtlCol="0" anchor="ctr"/>
            <a:lstStyle/>
            <a:p>
              <a:endParaRPr lang="en-CN"/>
            </a:p>
          </p:txBody>
        </p:sp>
        <p:sp>
          <p:nvSpPr>
            <p:cNvPr id="212" name="Freeform 211">
              <a:extLst>
                <a:ext uri="{FF2B5EF4-FFF2-40B4-BE49-F238E27FC236}">
                  <a16:creationId xmlns:a16="http://schemas.microsoft.com/office/drawing/2014/main" id="{DC974E54-65F4-4B1D-D949-684CB6C7B255}"/>
                </a:ext>
              </a:extLst>
            </p:cNvPr>
            <p:cNvSpPr/>
            <p:nvPr>
              <p:custDataLst>
                <p:tags r:id="rId60"/>
              </p:custDataLst>
            </p:nvPr>
          </p:nvSpPr>
          <p:spPr>
            <a:xfrm>
              <a:off x="7966694" y="4341177"/>
              <a:ext cx="113307" cy="122603"/>
            </a:xfrm>
            <a:custGeom>
              <a:avLst/>
              <a:gdLst>
                <a:gd name="connsiteX0" fmla="*/ 12919 w 113307"/>
                <a:gd name="connsiteY0" fmla="*/ 110366 h 122603"/>
                <a:gd name="connsiteX1" fmla="*/ 11787 w 113307"/>
                <a:gd name="connsiteY1" fmla="*/ 113403 h 122603"/>
                <a:gd name="connsiteX2" fmla="*/ 6886 w 113307"/>
                <a:gd name="connsiteY2" fmla="*/ 113782 h 122603"/>
                <a:gd name="connsiteX3" fmla="*/ 287 w 113307"/>
                <a:gd name="connsiteY3" fmla="*/ 119096 h 122603"/>
                <a:gd name="connsiteX4" fmla="*/ 3869 w 113307"/>
                <a:gd name="connsiteY4" fmla="*/ 122702 h 122603"/>
                <a:gd name="connsiteX5" fmla="*/ 21214 w 113307"/>
                <a:gd name="connsiteY5" fmla="*/ 122133 h 122603"/>
                <a:gd name="connsiteX6" fmla="*/ 41387 w 113307"/>
                <a:gd name="connsiteY6" fmla="*/ 122702 h 122603"/>
                <a:gd name="connsiteX7" fmla="*/ 46289 w 113307"/>
                <a:gd name="connsiteY7" fmla="*/ 117198 h 122603"/>
                <a:gd name="connsiteX8" fmla="*/ 41387 w 113307"/>
                <a:gd name="connsiteY8" fmla="*/ 113782 h 122603"/>
                <a:gd name="connsiteX9" fmla="*/ 33280 w 113307"/>
                <a:gd name="connsiteY9" fmla="*/ 113592 h 122603"/>
                <a:gd name="connsiteX10" fmla="*/ 41387 w 113307"/>
                <a:gd name="connsiteY10" fmla="*/ 80569 h 122603"/>
                <a:gd name="connsiteX11" fmla="*/ 60428 w 113307"/>
                <a:gd name="connsiteY11" fmla="*/ 87402 h 122603"/>
                <a:gd name="connsiteX12" fmla="*/ 113594 w 113307"/>
                <a:gd name="connsiteY12" fmla="*/ 31414 h 122603"/>
                <a:gd name="connsiteX13" fmla="*/ 80601 w 113307"/>
                <a:gd name="connsiteY13" fmla="*/ 99 h 122603"/>
                <a:gd name="connsiteX14" fmla="*/ 54395 w 113307"/>
                <a:gd name="connsiteY14" fmla="*/ 10348 h 122603"/>
                <a:gd name="connsiteX15" fmla="*/ 32714 w 113307"/>
                <a:gd name="connsiteY15" fmla="*/ 99 h 122603"/>
                <a:gd name="connsiteX16" fmla="*/ 16312 w 113307"/>
                <a:gd name="connsiteY16" fmla="*/ 10917 h 122603"/>
                <a:gd name="connsiteX17" fmla="*/ 9148 w 113307"/>
                <a:gd name="connsiteY17" fmla="*/ 29706 h 122603"/>
                <a:gd name="connsiteX18" fmla="*/ 13673 w 113307"/>
                <a:gd name="connsiteY18" fmla="*/ 32363 h 122603"/>
                <a:gd name="connsiteX19" fmla="*/ 17443 w 113307"/>
                <a:gd name="connsiteY19" fmla="*/ 31414 h 122603"/>
                <a:gd name="connsiteX20" fmla="*/ 18952 w 113307"/>
                <a:gd name="connsiteY20" fmla="*/ 25910 h 122603"/>
                <a:gd name="connsiteX21" fmla="*/ 31772 w 113307"/>
                <a:gd name="connsiteY21" fmla="*/ 6931 h 122603"/>
                <a:gd name="connsiteX22" fmla="*/ 36108 w 113307"/>
                <a:gd name="connsiteY22" fmla="*/ 13954 h 122603"/>
                <a:gd name="connsiteX23" fmla="*/ 34977 w 113307"/>
                <a:gd name="connsiteY23" fmla="*/ 22114 h 122603"/>
                <a:gd name="connsiteX24" fmla="*/ 12919 w 113307"/>
                <a:gd name="connsiteY24" fmla="*/ 110366 h 122603"/>
                <a:gd name="connsiteX25" fmla="*/ 56281 w 113307"/>
                <a:gd name="connsiteY25" fmla="*/ 19268 h 122603"/>
                <a:gd name="connsiteX26" fmla="*/ 79659 w 113307"/>
                <a:gd name="connsiteY26" fmla="*/ 6931 h 122603"/>
                <a:gd name="connsiteX27" fmla="*/ 92290 w 113307"/>
                <a:gd name="connsiteY27" fmla="*/ 21355 h 122603"/>
                <a:gd name="connsiteX28" fmla="*/ 82864 w 113307"/>
                <a:gd name="connsiteY28" fmla="*/ 61970 h 122603"/>
                <a:gd name="connsiteX29" fmla="*/ 60051 w 113307"/>
                <a:gd name="connsiteY29" fmla="*/ 80569 h 122603"/>
                <a:gd name="connsiteX30" fmla="*/ 44403 w 113307"/>
                <a:gd name="connsiteY30" fmla="*/ 69562 h 122603"/>
                <a:gd name="connsiteX31" fmla="*/ 44780 w 113307"/>
                <a:gd name="connsiteY31" fmla="*/ 66905 h 122603"/>
                <a:gd name="connsiteX32" fmla="*/ 56281 w 113307"/>
                <a:gd name="connsiteY32" fmla="*/ 19268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3307" h="122603">
                  <a:moveTo>
                    <a:pt x="12919" y="110366"/>
                  </a:moveTo>
                  <a:cubicBezTo>
                    <a:pt x="12164" y="113023"/>
                    <a:pt x="11976" y="113213"/>
                    <a:pt x="11787" y="113403"/>
                  </a:cubicBezTo>
                  <a:cubicBezTo>
                    <a:pt x="10656" y="113782"/>
                    <a:pt x="8582" y="113782"/>
                    <a:pt x="6886" y="113782"/>
                  </a:cubicBezTo>
                  <a:cubicBezTo>
                    <a:pt x="3680" y="113782"/>
                    <a:pt x="287" y="113782"/>
                    <a:pt x="287" y="119096"/>
                  </a:cubicBezTo>
                  <a:cubicBezTo>
                    <a:pt x="287" y="121184"/>
                    <a:pt x="1795" y="122702"/>
                    <a:pt x="3869" y="122702"/>
                  </a:cubicBezTo>
                  <a:cubicBezTo>
                    <a:pt x="9336" y="122702"/>
                    <a:pt x="15558" y="122133"/>
                    <a:pt x="21214" y="122133"/>
                  </a:cubicBezTo>
                  <a:cubicBezTo>
                    <a:pt x="27813" y="122133"/>
                    <a:pt x="34977" y="122702"/>
                    <a:pt x="41387" y="122702"/>
                  </a:cubicBezTo>
                  <a:cubicBezTo>
                    <a:pt x="42706" y="122702"/>
                    <a:pt x="46289" y="122702"/>
                    <a:pt x="46289" y="117198"/>
                  </a:cubicBezTo>
                  <a:cubicBezTo>
                    <a:pt x="46289" y="113972"/>
                    <a:pt x="43272" y="113782"/>
                    <a:pt x="41387" y="113782"/>
                  </a:cubicBezTo>
                  <a:cubicBezTo>
                    <a:pt x="38747" y="113782"/>
                    <a:pt x="35731" y="113782"/>
                    <a:pt x="33280" y="113592"/>
                  </a:cubicBezTo>
                  <a:lnTo>
                    <a:pt x="41387" y="80569"/>
                  </a:lnTo>
                  <a:cubicBezTo>
                    <a:pt x="44215" y="83226"/>
                    <a:pt x="50436" y="87402"/>
                    <a:pt x="60428" y="87402"/>
                  </a:cubicBezTo>
                  <a:cubicBezTo>
                    <a:pt x="93233" y="87402"/>
                    <a:pt x="113594" y="57415"/>
                    <a:pt x="113594" y="31414"/>
                  </a:cubicBezTo>
                  <a:cubicBezTo>
                    <a:pt x="113594" y="8070"/>
                    <a:pt x="96249" y="99"/>
                    <a:pt x="80601" y="99"/>
                  </a:cubicBezTo>
                  <a:cubicBezTo>
                    <a:pt x="67216" y="99"/>
                    <a:pt x="57412" y="7501"/>
                    <a:pt x="54395" y="10348"/>
                  </a:cubicBezTo>
                  <a:cubicBezTo>
                    <a:pt x="47231" y="99"/>
                    <a:pt x="34788" y="99"/>
                    <a:pt x="32714" y="99"/>
                  </a:cubicBezTo>
                  <a:cubicBezTo>
                    <a:pt x="25739" y="99"/>
                    <a:pt x="20271" y="4085"/>
                    <a:pt x="16312" y="10917"/>
                  </a:cubicBezTo>
                  <a:cubicBezTo>
                    <a:pt x="11599" y="18509"/>
                    <a:pt x="9148" y="28757"/>
                    <a:pt x="9148" y="29706"/>
                  </a:cubicBezTo>
                  <a:cubicBezTo>
                    <a:pt x="9148" y="32363"/>
                    <a:pt x="11976" y="32363"/>
                    <a:pt x="13673" y="32363"/>
                  </a:cubicBezTo>
                  <a:cubicBezTo>
                    <a:pt x="15747" y="32363"/>
                    <a:pt x="16501" y="32363"/>
                    <a:pt x="17443" y="31414"/>
                  </a:cubicBezTo>
                  <a:cubicBezTo>
                    <a:pt x="17820" y="31035"/>
                    <a:pt x="17820" y="30655"/>
                    <a:pt x="18952" y="25910"/>
                  </a:cubicBezTo>
                  <a:cubicBezTo>
                    <a:pt x="22722" y="10727"/>
                    <a:pt x="27058" y="6931"/>
                    <a:pt x="31772" y="6931"/>
                  </a:cubicBezTo>
                  <a:cubicBezTo>
                    <a:pt x="33846" y="6931"/>
                    <a:pt x="36108" y="7691"/>
                    <a:pt x="36108" y="13954"/>
                  </a:cubicBezTo>
                  <a:cubicBezTo>
                    <a:pt x="36108" y="16800"/>
                    <a:pt x="35731" y="19457"/>
                    <a:pt x="34977" y="22114"/>
                  </a:cubicBezTo>
                  <a:lnTo>
                    <a:pt x="12919" y="110366"/>
                  </a:lnTo>
                  <a:close/>
                  <a:moveTo>
                    <a:pt x="56281" y="19268"/>
                  </a:moveTo>
                  <a:cubicBezTo>
                    <a:pt x="61748" y="12815"/>
                    <a:pt x="70609" y="6931"/>
                    <a:pt x="79659" y="6931"/>
                  </a:cubicBezTo>
                  <a:cubicBezTo>
                    <a:pt x="91348" y="6931"/>
                    <a:pt x="92290" y="17180"/>
                    <a:pt x="92290" y="21355"/>
                  </a:cubicBezTo>
                  <a:cubicBezTo>
                    <a:pt x="92290" y="31224"/>
                    <a:pt x="85880" y="54568"/>
                    <a:pt x="82864" y="61970"/>
                  </a:cubicBezTo>
                  <a:cubicBezTo>
                    <a:pt x="77019" y="75825"/>
                    <a:pt x="67781" y="80569"/>
                    <a:pt x="60051" y="80569"/>
                  </a:cubicBezTo>
                  <a:cubicBezTo>
                    <a:pt x="48928" y="80569"/>
                    <a:pt x="44403" y="71649"/>
                    <a:pt x="44403" y="69562"/>
                  </a:cubicBezTo>
                  <a:lnTo>
                    <a:pt x="44780" y="66905"/>
                  </a:lnTo>
                  <a:lnTo>
                    <a:pt x="56281" y="19268"/>
                  </a:lnTo>
                  <a:close/>
                </a:path>
              </a:pathLst>
            </a:custGeom>
            <a:solidFill>
              <a:srgbClr val="FF0000"/>
            </a:solidFill>
            <a:ln w="18924" cap="flat">
              <a:noFill/>
              <a:prstDash val="solid"/>
              <a:miter/>
            </a:ln>
          </p:spPr>
          <p:txBody>
            <a:bodyPr rtlCol="0" anchor="ctr"/>
            <a:lstStyle/>
            <a:p>
              <a:endParaRPr lang="en-CN"/>
            </a:p>
          </p:txBody>
        </p:sp>
        <p:sp>
          <p:nvSpPr>
            <p:cNvPr id="213" name="Freeform 212">
              <a:extLst>
                <a:ext uri="{FF2B5EF4-FFF2-40B4-BE49-F238E27FC236}">
                  <a16:creationId xmlns:a16="http://schemas.microsoft.com/office/drawing/2014/main" id="{AC388EDA-D065-C3B4-1F33-CB1D10DA1171}"/>
                </a:ext>
              </a:extLst>
            </p:cNvPr>
            <p:cNvSpPr/>
            <p:nvPr>
              <p:custDataLst>
                <p:tags r:id="rId61"/>
              </p:custDataLst>
            </p:nvPr>
          </p:nvSpPr>
          <p:spPr>
            <a:xfrm>
              <a:off x="8089017" y="4257693"/>
              <a:ext cx="39987" cy="89409"/>
            </a:xfrm>
            <a:custGeom>
              <a:avLst/>
              <a:gdLst>
                <a:gd name="connsiteX0" fmla="*/ 36849 w 39987"/>
                <a:gd name="connsiteY0" fmla="*/ 5143 h 89409"/>
                <a:gd name="connsiteX1" fmla="*/ 31570 w 39987"/>
                <a:gd name="connsiteY1" fmla="*/ 95 h 89409"/>
                <a:gd name="connsiteX2" fmla="*/ 24180 w 39987"/>
                <a:gd name="connsiteY2" fmla="*/ 7402 h 89409"/>
                <a:gd name="connsiteX3" fmla="*/ 29459 w 39987"/>
                <a:gd name="connsiteY3" fmla="*/ 12450 h 89409"/>
                <a:gd name="connsiteX4" fmla="*/ 36849 w 39987"/>
                <a:gd name="connsiteY4" fmla="*/ 5143 h 89409"/>
                <a:gd name="connsiteX5" fmla="*/ 9927 w 39987"/>
                <a:gd name="connsiteY5" fmla="*/ 72632 h 89409"/>
                <a:gd name="connsiteX6" fmla="*/ 8739 w 39987"/>
                <a:gd name="connsiteY6" fmla="*/ 78212 h 89409"/>
                <a:gd name="connsiteX7" fmla="*/ 21276 w 39987"/>
                <a:gd name="connsiteY7" fmla="*/ 89504 h 89409"/>
                <a:gd name="connsiteX8" fmla="*/ 40280 w 39987"/>
                <a:gd name="connsiteY8" fmla="*/ 69178 h 89409"/>
                <a:gd name="connsiteX9" fmla="*/ 38169 w 39987"/>
                <a:gd name="connsiteY9" fmla="*/ 67451 h 89409"/>
                <a:gd name="connsiteX10" fmla="*/ 35661 w 39987"/>
                <a:gd name="connsiteY10" fmla="*/ 69709 h 89409"/>
                <a:gd name="connsiteX11" fmla="*/ 21672 w 39987"/>
                <a:gd name="connsiteY11" fmla="*/ 85784 h 89409"/>
                <a:gd name="connsiteX12" fmla="*/ 18373 w 39987"/>
                <a:gd name="connsiteY12" fmla="*/ 81134 h 89409"/>
                <a:gd name="connsiteX13" fmla="*/ 20485 w 39987"/>
                <a:gd name="connsiteY13" fmla="*/ 72632 h 89409"/>
                <a:gd name="connsiteX14" fmla="*/ 24708 w 39987"/>
                <a:gd name="connsiteY14" fmla="*/ 62004 h 89409"/>
                <a:gd name="connsiteX15" fmla="*/ 31174 w 39987"/>
                <a:gd name="connsiteY15" fmla="*/ 45132 h 89409"/>
                <a:gd name="connsiteX16" fmla="*/ 31966 w 39987"/>
                <a:gd name="connsiteY16" fmla="*/ 40880 h 89409"/>
                <a:gd name="connsiteX17" fmla="*/ 19429 w 39987"/>
                <a:gd name="connsiteY17" fmla="*/ 29588 h 89409"/>
                <a:gd name="connsiteX18" fmla="*/ 293 w 39987"/>
                <a:gd name="connsiteY18" fmla="*/ 49914 h 89409"/>
                <a:gd name="connsiteX19" fmla="*/ 2536 w 39987"/>
                <a:gd name="connsiteY19" fmla="*/ 51641 h 89409"/>
                <a:gd name="connsiteX20" fmla="*/ 4912 w 39987"/>
                <a:gd name="connsiteY20" fmla="*/ 49516 h 89409"/>
                <a:gd name="connsiteX21" fmla="*/ 19033 w 39987"/>
                <a:gd name="connsiteY21" fmla="*/ 33308 h 89409"/>
                <a:gd name="connsiteX22" fmla="*/ 22332 w 39987"/>
                <a:gd name="connsiteY22" fmla="*/ 37958 h 89409"/>
                <a:gd name="connsiteX23" fmla="*/ 18241 w 39987"/>
                <a:gd name="connsiteY23" fmla="*/ 51243 h 89409"/>
                <a:gd name="connsiteX24" fmla="*/ 9927 w 39987"/>
                <a:gd name="connsiteY24" fmla="*/ 72632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987" h="89409">
                  <a:moveTo>
                    <a:pt x="36849" y="5143"/>
                  </a:moveTo>
                  <a:cubicBezTo>
                    <a:pt x="36849" y="3018"/>
                    <a:pt x="35265" y="95"/>
                    <a:pt x="31570" y="95"/>
                  </a:cubicBezTo>
                  <a:cubicBezTo>
                    <a:pt x="28007" y="95"/>
                    <a:pt x="24180" y="3549"/>
                    <a:pt x="24180" y="7402"/>
                  </a:cubicBezTo>
                  <a:cubicBezTo>
                    <a:pt x="24180" y="9660"/>
                    <a:pt x="25895" y="12450"/>
                    <a:pt x="29459" y="12450"/>
                  </a:cubicBezTo>
                  <a:cubicBezTo>
                    <a:pt x="33286" y="12450"/>
                    <a:pt x="36849" y="8730"/>
                    <a:pt x="36849" y="5143"/>
                  </a:cubicBezTo>
                  <a:close/>
                  <a:moveTo>
                    <a:pt x="9927" y="72632"/>
                  </a:moveTo>
                  <a:cubicBezTo>
                    <a:pt x="9399" y="74359"/>
                    <a:pt x="8739" y="75953"/>
                    <a:pt x="8739" y="78212"/>
                  </a:cubicBezTo>
                  <a:cubicBezTo>
                    <a:pt x="8739" y="84456"/>
                    <a:pt x="14018" y="89504"/>
                    <a:pt x="21276" y="89504"/>
                  </a:cubicBezTo>
                  <a:cubicBezTo>
                    <a:pt x="34474" y="89504"/>
                    <a:pt x="40280" y="71170"/>
                    <a:pt x="40280" y="69178"/>
                  </a:cubicBezTo>
                  <a:cubicBezTo>
                    <a:pt x="40280" y="67451"/>
                    <a:pt x="38565" y="67451"/>
                    <a:pt x="38169" y="67451"/>
                  </a:cubicBezTo>
                  <a:cubicBezTo>
                    <a:pt x="36321" y="67451"/>
                    <a:pt x="36189" y="68248"/>
                    <a:pt x="35661" y="69709"/>
                  </a:cubicBezTo>
                  <a:cubicBezTo>
                    <a:pt x="32626" y="80337"/>
                    <a:pt x="26819" y="85784"/>
                    <a:pt x="21672" y="85784"/>
                  </a:cubicBezTo>
                  <a:cubicBezTo>
                    <a:pt x="19033" y="85784"/>
                    <a:pt x="18373" y="84057"/>
                    <a:pt x="18373" y="81134"/>
                  </a:cubicBezTo>
                  <a:cubicBezTo>
                    <a:pt x="18373" y="78079"/>
                    <a:pt x="19297" y="75555"/>
                    <a:pt x="20485" y="72632"/>
                  </a:cubicBezTo>
                  <a:cubicBezTo>
                    <a:pt x="21804" y="69045"/>
                    <a:pt x="23256" y="65458"/>
                    <a:pt x="24708" y="62004"/>
                  </a:cubicBezTo>
                  <a:cubicBezTo>
                    <a:pt x="25895" y="58815"/>
                    <a:pt x="30646" y="46726"/>
                    <a:pt x="31174" y="45132"/>
                  </a:cubicBezTo>
                  <a:cubicBezTo>
                    <a:pt x="31570" y="43803"/>
                    <a:pt x="31966" y="42209"/>
                    <a:pt x="31966" y="40880"/>
                  </a:cubicBezTo>
                  <a:cubicBezTo>
                    <a:pt x="31966" y="34636"/>
                    <a:pt x="26687" y="29588"/>
                    <a:pt x="19429" y="29588"/>
                  </a:cubicBezTo>
                  <a:cubicBezTo>
                    <a:pt x="6364" y="29588"/>
                    <a:pt x="293" y="47656"/>
                    <a:pt x="293" y="49914"/>
                  </a:cubicBezTo>
                  <a:cubicBezTo>
                    <a:pt x="293" y="51641"/>
                    <a:pt x="2141" y="51641"/>
                    <a:pt x="2536" y="51641"/>
                  </a:cubicBezTo>
                  <a:cubicBezTo>
                    <a:pt x="4384" y="51641"/>
                    <a:pt x="4516" y="50977"/>
                    <a:pt x="4912" y="49516"/>
                  </a:cubicBezTo>
                  <a:cubicBezTo>
                    <a:pt x="8343" y="38090"/>
                    <a:pt x="14150" y="33308"/>
                    <a:pt x="19033" y="33308"/>
                  </a:cubicBezTo>
                  <a:cubicBezTo>
                    <a:pt x="21144" y="33308"/>
                    <a:pt x="22332" y="34371"/>
                    <a:pt x="22332" y="37958"/>
                  </a:cubicBezTo>
                  <a:cubicBezTo>
                    <a:pt x="22332" y="41013"/>
                    <a:pt x="21540" y="43006"/>
                    <a:pt x="18241" y="51243"/>
                  </a:cubicBezTo>
                  <a:lnTo>
                    <a:pt x="9927" y="72632"/>
                  </a:lnTo>
                  <a:close/>
                </a:path>
              </a:pathLst>
            </a:custGeom>
            <a:solidFill>
              <a:srgbClr val="FF0000"/>
            </a:solidFill>
            <a:ln w="18924" cap="flat">
              <a:noFill/>
              <a:prstDash val="solid"/>
              <a:miter/>
            </a:ln>
          </p:spPr>
          <p:txBody>
            <a:bodyPr rtlCol="0" anchor="ctr"/>
            <a:lstStyle/>
            <a:p>
              <a:endParaRPr lang="en-CN"/>
            </a:p>
          </p:txBody>
        </p:sp>
        <p:sp>
          <p:nvSpPr>
            <p:cNvPr id="214" name="Freeform 213">
              <a:extLst>
                <a:ext uri="{FF2B5EF4-FFF2-40B4-BE49-F238E27FC236}">
                  <a16:creationId xmlns:a16="http://schemas.microsoft.com/office/drawing/2014/main" id="{87023A5E-7694-AD3D-D469-2E081F020145}"/>
                </a:ext>
              </a:extLst>
            </p:cNvPr>
            <p:cNvSpPr/>
            <p:nvPr>
              <p:custDataLst>
                <p:tags r:id="rId62"/>
              </p:custDataLst>
            </p:nvPr>
          </p:nvSpPr>
          <p:spPr>
            <a:xfrm>
              <a:off x="8145394" y="4263539"/>
              <a:ext cx="97131" cy="97911"/>
            </a:xfrm>
            <a:custGeom>
              <a:avLst/>
              <a:gdLst>
                <a:gd name="connsiteX0" fmla="*/ 52161 w 97131"/>
                <a:gd name="connsiteY0" fmla="*/ 52306 h 97911"/>
                <a:gd name="connsiteX1" fmla="*/ 92544 w 97131"/>
                <a:gd name="connsiteY1" fmla="*/ 52306 h 97911"/>
                <a:gd name="connsiteX2" fmla="*/ 97427 w 97131"/>
                <a:gd name="connsiteY2" fmla="*/ 49117 h 97911"/>
                <a:gd name="connsiteX3" fmla="*/ 92544 w 97131"/>
                <a:gd name="connsiteY3" fmla="*/ 45796 h 97911"/>
                <a:gd name="connsiteX4" fmla="*/ 52161 w 97131"/>
                <a:gd name="connsiteY4" fmla="*/ 45796 h 97911"/>
                <a:gd name="connsiteX5" fmla="*/ 52161 w 97131"/>
                <a:gd name="connsiteY5" fmla="*/ 5010 h 97911"/>
                <a:gd name="connsiteX6" fmla="*/ 48993 w 97131"/>
                <a:gd name="connsiteY6" fmla="*/ 95 h 97911"/>
                <a:gd name="connsiteX7" fmla="*/ 45694 w 97131"/>
                <a:gd name="connsiteY7" fmla="*/ 5010 h 97911"/>
                <a:gd name="connsiteX8" fmla="*/ 45694 w 97131"/>
                <a:gd name="connsiteY8" fmla="*/ 45796 h 97911"/>
                <a:gd name="connsiteX9" fmla="*/ 5179 w 97131"/>
                <a:gd name="connsiteY9" fmla="*/ 45796 h 97911"/>
                <a:gd name="connsiteX10" fmla="*/ 296 w 97131"/>
                <a:gd name="connsiteY10" fmla="*/ 48984 h 97911"/>
                <a:gd name="connsiteX11" fmla="*/ 5179 w 97131"/>
                <a:gd name="connsiteY11" fmla="*/ 52306 h 97911"/>
                <a:gd name="connsiteX12" fmla="*/ 45694 w 97131"/>
                <a:gd name="connsiteY12" fmla="*/ 52306 h 97911"/>
                <a:gd name="connsiteX13" fmla="*/ 45694 w 97131"/>
                <a:gd name="connsiteY13" fmla="*/ 93091 h 97911"/>
                <a:gd name="connsiteX14" fmla="*/ 48861 w 97131"/>
                <a:gd name="connsiteY14" fmla="*/ 98007 h 97911"/>
                <a:gd name="connsiteX15" fmla="*/ 52161 w 97131"/>
                <a:gd name="connsiteY15" fmla="*/ 93091 h 97911"/>
                <a:gd name="connsiteX16" fmla="*/ 52161 w 97131"/>
                <a:gd name="connsiteY16" fmla="*/ 52306 h 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131" h="97911">
                  <a:moveTo>
                    <a:pt x="52161" y="52306"/>
                  </a:moveTo>
                  <a:lnTo>
                    <a:pt x="92544" y="52306"/>
                  </a:lnTo>
                  <a:cubicBezTo>
                    <a:pt x="94260" y="52306"/>
                    <a:pt x="97427" y="52306"/>
                    <a:pt x="97427" y="49117"/>
                  </a:cubicBezTo>
                  <a:cubicBezTo>
                    <a:pt x="97427" y="45796"/>
                    <a:pt x="94392" y="45796"/>
                    <a:pt x="92544" y="45796"/>
                  </a:cubicBezTo>
                  <a:lnTo>
                    <a:pt x="52161" y="45796"/>
                  </a:lnTo>
                  <a:lnTo>
                    <a:pt x="52161" y="5010"/>
                  </a:lnTo>
                  <a:cubicBezTo>
                    <a:pt x="52161" y="3283"/>
                    <a:pt x="52161" y="95"/>
                    <a:pt x="48993" y="95"/>
                  </a:cubicBezTo>
                  <a:cubicBezTo>
                    <a:pt x="45694" y="95"/>
                    <a:pt x="45694" y="3150"/>
                    <a:pt x="45694" y="5010"/>
                  </a:cubicBezTo>
                  <a:lnTo>
                    <a:pt x="45694" y="45796"/>
                  </a:lnTo>
                  <a:lnTo>
                    <a:pt x="5179" y="45796"/>
                  </a:lnTo>
                  <a:cubicBezTo>
                    <a:pt x="3463" y="45796"/>
                    <a:pt x="296" y="45796"/>
                    <a:pt x="296" y="48984"/>
                  </a:cubicBezTo>
                  <a:cubicBezTo>
                    <a:pt x="296" y="52306"/>
                    <a:pt x="3331" y="52306"/>
                    <a:pt x="5179" y="52306"/>
                  </a:cubicBezTo>
                  <a:lnTo>
                    <a:pt x="45694" y="52306"/>
                  </a:lnTo>
                  <a:lnTo>
                    <a:pt x="45694" y="93091"/>
                  </a:lnTo>
                  <a:cubicBezTo>
                    <a:pt x="45694" y="94818"/>
                    <a:pt x="45694" y="98007"/>
                    <a:pt x="48861" y="98007"/>
                  </a:cubicBezTo>
                  <a:cubicBezTo>
                    <a:pt x="52161" y="98007"/>
                    <a:pt x="52161" y="94951"/>
                    <a:pt x="52161" y="93091"/>
                  </a:cubicBezTo>
                  <a:lnTo>
                    <a:pt x="52161" y="52306"/>
                  </a:lnTo>
                  <a:close/>
                </a:path>
              </a:pathLst>
            </a:custGeom>
            <a:solidFill>
              <a:srgbClr val="FF0000"/>
            </a:solidFill>
            <a:ln w="18924" cap="flat">
              <a:noFill/>
              <a:prstDash val="solid"/>
              <a:miter/>
            </a:ln>
          </p:spPr>
          <p:txBody>
            <a:bodyPr rtlCol="0" anchor="ctr"/>
            <a:lstStyle/>
            <a:p>
              <a:endParaRPr lang="en-CN"/>
            </a:p>
          </p:txBody>
        </p:sp>
        <p:sp>
          <p:nvSpPr>
            <p:cNvPr id="215" name="Freeform 214">
              <a:extLst>
                <a:ext uri="{FF2B5EF4-FFF2-40B4-BE49-F238E27FC236}">
                  <a16:creationId xmlns:a16="http://schemas.microsoft.com/office/drawing/2014/main" id="{D1023B3F-1C45-21BE-2F96-1E0939AD5058}"/>
                </a:ext>
              </a:extLst>
            </p:cNvPr>
            <p:cNvSpPr/>
            <p:nvPr>
              <p:custDataLst>
                <p:tags r:id="rId63"/>
              </p:custDataLst>
            </p:nvPr>
          </p:nvSpPr>
          <p:spPr>
            <a:xfrm>
              <a:off x="8266278" y="4257561"/>
              <a:ext cx="48037" cy="88213"/>
            </a:xfrm>
            <a:custGeom>
              <a:avLst/>
              <a:gdLst>
                <a:gd name="connsiteX0" fmla="*/ 30128 w 48037"/>
                <a:gd name="connsiteY0" fmla="*/ 3815 h 88213"/>
                <a:gd name="connsiteX1" fmla="*/ 26168 w 48037"/>
                <a:gd name="connsiteY1" fmla="*/ 95 h 88213"/>
                <a:gd name="connsiteX2" fmla="*/ 302 w 48037"/>
                <a:gd name="connsiteY2" fmla="*/ 8597 h 88213"/>
                <a:gd name="connsiteX3" fmla="*/ 302 w 48037"/>
                <a:gd name="connsiteY3" fmla="*/ 13380 h 88213"/>
                <a:gd name="connsiteX4" fmla="*/ 19438 w 48037"/>
                <a:gd name="connsiteY4" fmla="*/ 9660 h 88213"/>
                <a:gd name="connsiteX5" fmla="*/ 19438 w 48037"/>
                <a:gd name="connsiteY5" fmla="*/ 77415 h 88213"/>
                <a:gd name="connsiteX6" fmla="*/ 6241 w 48037"/>
                <a:gd name="connsiteY6" fmla="*/ 83526 h 88213"/>
                <a:gd name="connsiteX7" fmla="*/ 1226 w 48037"/>
                <a:gd name="connsiteY7" fmla="*/ 83526 h 88213"/>
                <a:gd name="connsiteX8" fmla="*/ 1226 w 48037"/>
                <a:gd name="connsiteY8" fmla="*/ 88308 h 88213"/>
                <a:gd name="connsiteX9" fmla="*/ 24717 w 48037"/>
                <a:gd name="connsiteY9" fmla="*/ 87777 h 88213"/>
                <a:gd name="connsiteX10" fmla="*/ 48340 w 48037"/>
                <a:gd name="connsiteY10" fmla="*/ 88308 h 88213"/>
                <a:gd name="connsiteX11" fmla="*/ 48340 w 48037"/>
                <a:gd name="connsiteY11" fmla="*/ 83526 h 88213"/>
                <a:gd name="connsiteX12" fmla="*/ 43325 w 48037"/>
                <a:gd name="connsiteY12" fmla="*/ 83526 h 88213"/>
                <a:gd name="connsiteX13" fmla="*/ 30128 w 48037"/>
                <a:gd name="connsiteY13" fmla="*/ 77415 h 88213"/>
                <a:gd name="connsiteX14" fmla="*/ 30128 w 48037"/>
                <a:gd name="connsiteY14" fmla="*/ 3815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037" h="88213">
                  <a:moveTo>
                    <a:pt x="30128" y="3815"/>
                  </a:moveTo>
                  <a:cubicBezTo>
                    <a:pt x="30128" y="228"/>
                    <a:pt x="29864" y="95"/>
                    <a:pt x="26168" y="95"/>
                  </a:cubicBezTo>
                  <a:cubicBezTo>
                    <a:pt x="17722" y="8464"/>
                    <a:pt x="5713" y="8597"/>
                    <a:pt x="302" y="8597"/>
                  </a:cubicBezTo>
                  <a:lnTo>
                    <a:pt x="302" y="13380"/>
                  </a:lnTo>
                  <a:cubicBezTo>
                    <a:pt x="3469" y="13380"/>
                    <a:pt x="12179" y="13380"/>
                    <a:pt x="19438" y="9660"/>
                  </a:cubicBezTo>
                  <a:lnTo>
                    <a:pt x="19438" y="77415"/>
                  </a:lnTo>
                  <a:cubicBezTo>
                    <a:pt x="19438" y="81799"/>
                    <a:pt x="19438" y="83526"/>
                    <a:pt x="6241" y="83526"/>
                  </a:cubicBezTo>
                  <a:lnTo>
                    <a:pt x="1226" y="83526"/>
                  </a:lnTo>
                  <a:lnTo>
                    <a:pt x="1226" y="88308"/>
                  </a:lnTo>
                  <a:cubicBezTo>
                    <a:pt x="3601" y="88176"/>
                    <a:pt x="19834" y="87777"/>
                    <a:pt x="24717" y="87777"/>
                  </a:cubicBezTo>
                  <a:cubicBezTo>
                    <a:pt x="28808" y="87777"/>
                    <a:pt x="45436" y="88176"/>
                    <a:pt x="48340" y="88308"/>
                  </a:cubicBezTo>
                  <a:lnTo>
                    <a:pt x="48340" y="83526"/>
                  </a:lnTo>
                  <a:lnTo>
                    <a:pt x="43325" y="83526"/>
                  </a:lnTo>
                  <a:cubicBezTo>
                    <a:pt x="30128" y="83526"/>
                    <a:pt x="30128" y="81799"/>
                    <a:pt x="30128" y="77415"/>
                  </a:cubicBezTo>
                  <a:lnTo>
                    <a:pt x="30128" y="3815"/>
                  </a:lnTo>
                  <a:close/>
                </a:path>
              </a:pathLst>
            </a:custGeom>
            <a:solidFill>
              <a:srgbClr val="FF0000"/>
            </a:solidFill>
            <a:ln w="18924" cap="flat">
              <a:noFill/>
              <a:prstDash val="solid"/>
              <a:miter/>
            </a:ln>
          </p:spPr>
          <p:txBody>
            <a:bodyPr rtlCol="0" anchor="ctr"/>
            <a:lstStyle/>
            <a:p>
              <a:endParaRPr lang="en-CN"/>
            </a:p>
          </p:txBody>
        </p:sp>
        <p:sp>
          <p:nvSpPr>
            <p:cNvPr id="216" name="Freeform 215">
              <a:extLst>
                <a:ext uri="{FF2B5EF4-FFF2-40B4-BE49-F238E27FC236}">
                  <a16:creationId xmlns:a16="http://schemas.microsoft.com/office/drawing/2014/main" id="{00171957-F831-9AFF-B6CC-2421269D073B}"/>
                </a:ext>
              </a:extLst>
            </p:cNvPr>
            <p:cNvSpPr/>
            <p:nvPr>
              <p:custDataLst>
                <p:tags r:id="rId64"/>
              </p:custDataLst>
            </p:nvPr>
          </p:nvSpPr>
          <p:spPr>
            <a:xfrm>
              <a:off x="8090865" y="4392013"/>
              <a:ext cx="67833" cy="93527"/>
            </a:xfrm>
            <a:custGeom>
              <a:avLst/>
              <a:gdLst>
                <a:gd name="connsiteX0" fmla="*/ 67599 w 67833"/>
                <a:gd name="connsiteY0" fmla="*/ 4088 h 93527"/>
                <a:gd name="connsiteX1" fmla="*/ 68127 w 67833"/>
                <a:gd name="connsiteY1" fmla="*/ 1962 h 93527"/>
                <a:gd name="connsiteX2" fmla="*/ 66015 w 67833"/>
                <a:gd name="connsiteY2" fmla="*/ 102 h 93527"/>
                <a:gd name="connsiteX3" fmla="*/ 49123 w 67833"/>
                <a:gd name="connsiteY3" fmla="*/ 1431 h 93527"/>
                <a:gd name="connsiteX4" fmla="*/ 46219 w 67833"/>
                <a:gd name="connsiteY4" fmla="*/ 4486 h 93527"/>
                <a:gd name="connsiteX5" fmla="*/ 49650 w 67833"/>
                <a:gd name="connsiteY5" fmla="*/ 6346 h 93527"/>
                <a:gd name="connsiteX6" fmla="*/ 55985 w 67833"/>
                <a:gd name="connsiteY6" fmla="*/ 8339 h 93527"/>
                <a:gd name="connsiteX7" fmla="*/ 55457 w 67833"/>
                <a:gd name="connsiteY7" fmla="*/ 11262 h 93527"/>
                <a:gd name="connsiteX8" fmla="*/ 47935 w 67833"/>
                <a:gd name="connsiteY8" fmla="*/ 41552 h 93527"/>
                <a:gd name="connsiteX9" fmla="*/ 34342 w 67833"/>
                <a:gd name="connsiteY9" fmla="*/ 33714 h 93527"/>
                <a:gd name="connsiteX10" fmla="*/ 293 w 67833"/>
                <a:gd name="connsiteY10" fmla="*/ 71576 h 93527"/>
                <a:gd name="connsiteX11" fmla="*/ 20221 w 67833"/>
                <a:gd name="connsiteY11" fmla="*/ 93630 h 93527"/>
                <a:gd name="connsiteX12" fmla="*/ 38961 w 67833"/>
                <a:gd name="connsiteY12" fmla="*/ 84330 h 93527"/>
                <a:gd name="connsiteX13" fmla="*/ 52554 w 67833"/>
                <a:gd name="connsiteY13" fmla="*/ 93630 h 93527"/>
                <a:gd name="connsiteX14" fmla="*/ 62980 w 67833"/>
                <a:gd name="connsiteY14" fmla="*/ 86589 h 93527"/>
                <a:gd name="connsiteX15" fmla="*/ 67599 w 67833"/>
                <a:gd name="connsiteY15" fmla="*/ 73303 h 93527"/>
                <a:gd name="connsiteX16" fmla="*/ 65487 w 67833"/>
                <a:gd name="connsiteY16" fmla="*/ 71576 h 93527"/>
                <a:gd name="connsiteX17" fmla="*/ 62584 w 67833"/>
                <a:gd name="connsiteY17" fmla="*/ 75695 h 93527"/>
                <a:gd name="connsiteX18" fmla="*/ 52950 w 67833"/>
                <a:gd name="connsiteY18" fmla="*/ 89910 h 93527"/>
                <a:gd name="connsiteX19" fmla="*/ 48595 w 67833"/>
                <a:gd name="connsiteY19" fmla="*/ 83400 h 93527"/>
                <a:gd name="connsiteX20" fmla="*/ 49255 w 67833"/>
                <a:gd name="connsiteY20" fmla="*/ 77953 h 93527"/>
                <a:gd name="connsiteX21" fmla="*/ 67599 w 67833"/>
                <a:gd name="connsiteY21" fmla="*/ 4088 h 93527"/>
                <a:gd name="connsiteX22" fmla="*/ 39489 w 67833"/>
                <a:gd name="connsiteY22" fmla="*/ 75695 h 93527"/>
                <a:gd name="connsiteX23" fmla="*/ 32758 w 67833"/>
                <a:gd name="connsiteY23" fmla="*/ 84596 h 93527"/>
                <a:gd name="connsiteX24" fmla="*/ 20617 w 67833"/>
                <a:gd name="connsiteY24" fmla="*/ 89910 h 93527"/>
                <a:gd name="connsiteX25" fmla="*/ 10983 w 67833"/>
                <a:gd name="connsiteY25" fmla="*/ 77023 h 93527"/>
                <a:gd name="connsiteX26" fmla="*/ 17845 w 67833"/>
                <a:gd name="connsiteY26" fmla="*/ 50054 h 93527"/>
                <a:gd name="connsiteX27" fmla="*/ 34342 w 67833"/>
                <a:gd name="connsiteY27" fmla="*/ 37433 h 93527"/>
                <a:gd name="connsiteX28" fmla="*/ 46087 w 67833"/>
                <a:gd name="connsiteY28" fmla="*/ 48992 h 93527"/>
                <a:gd name="connsiteX29" fmla="*/ 45691 w 67833"/>
                <a:gd name="connsiteY29" fmla="*/ 50851 h 93527"/>
                <a:gd name="connsiteX30" fmla="*/ 39489 w 67833"/>
                <a:gd name="connsiteY30" fmla="*/ 75695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833" h="93527">
                  <a:moveTo>
                    <a:pt x="67599" y="4088"/>
                  </a:moveTo>
                  <a:cubicBezTo>
                    <a:pt x="67731" y="3822"/>
                    <a:pt x="68127" y="2095"/>
                    <a:pt x="68127" y="1962"/>
                  </a:cubicBezTo>
                  <a:cubicBezTo>
                    <a:pt x="68127" y="1298"/>
                    <a:pt x="67599" y="102"/>
                    <a:pt x="66015" y="102"/>
                  </a:cubicBezTo>
                  <a:cubicBezTo>
                    <a:pt x="63376" y="102"/>
                    <a:pt x="52422" y="1165"/>
                    <a:pt x="49123" y="1431"/>
                  </a:cubicBezTo>
                  <a:cubicBezTo>
                    <a:pt x="48067" y="1563"/>
                    <a:pt x="46219" y="1696"/>
                    <a:pt x="46219" y="4486"/>
                  </a:cubicBezTo>
                  <a:cubicBezTo>
                    <a:pt x="46219" y="6346"/>
                    <a:pt x="48067" y="6346"/>
                    <a:pt x="49650" y="6346"/>
                  </a:cubicBezTo>
                  <a:cubicBezTo>
                    <a:pt x="55985" y="6346"/>
                    <a:pt x="55985" y="7276"/>
                    <a:pt x="55985" y="8339"/>
                  </a:cubicBezTo>
                  <a:cubicBezTo>
                    <a:pt x="55985" y="9269"/>
                    <a:pt x="55721" y="10066"/>
                    <a:pt x="55457" y="11262"/>
                  </a:cubicBezTo>
                  <a:lnTo>
                    <a:pt x="47935" y="41552"/>
                  </a:lnTo>
                  <a:cubicBezTo>
                    <a:pt x="45163" y="37168"/>
                    <a:pt x="40676" y="33714"/>
                    <a:pt x="34342" y="33714"/>
                  </a:cubicBezTo>
                  <a:cubicBezTo>
                    <a:pt x="17449" y="33714"/>
                    <a:pt x="293" y="52446"/>
                    <a:pt x="293" y="71576"/>
                  </a:cubicBezTo>
                  <a:cubicBezTo>
                    <a:pt x="293" y="84463"/>
                    <a:pt x="8871" y="93630"/>
                    <a:pt x="20221" y="93630"/>
                  </a:cubicBezTo>
                  <a:cubicBezTo>
                    <a:pt x="27347" y="93630"/>
                    <a:pt x="33682" y="89511"/>
                    <a:pt x="38961" y="84330"/>
                  </a:cubicBezTo>
                  <a:cubicBezTo>
                    <a:pt x="41468" y="92301"/>
                    <a:pt x="49123" y="93630"/>
                    <a:pt x="52554" y="93630"/>
                  </a:cubicBezTo>
                  <a:cubicBezTo>
                    <a:pt x="57305" y="93630"/>
                    <a:pt x="60604" y="90707"/>
                    <a:pt x="62980" y="86589"/>
                  </a:cubicBezTo>
                  <a:cubicBezTo>
                    <a:pt x="65883" y="81407"/>
                    <a:pt x="67599" y="73835"/>
                    <a:pt x="67599" y="73303"/>
                  </a:cubicBezTo>
                  <a:cubicBezTo>
                    <a:pt x="67599" y="71576"/>
                    <a:pt x="65883" y="71576"/>
                    <a:pt x="65487" y="71576"/>
                  </a:cubicBezTo>
                  <a:cubicBezTo>
                    <a:pt x="63639" y="71576"/>
                    <a:pt x="63507" y="72108"/>
                    <a:pt x="62584" y="75695"/>
                  </a:cubicBezTo>
                  <a:cubicBezTo>
                    <a:pt x="61000" y="82072"/>
                    <a:pt x="58493" y="89910"/>
                    <a:pt x="52950" y="89910"/>
                  </a:cubicBezTo>
                  <a:cubicBezTo>
                    <a:pt x="49518" y="89910"/>
                    <a:pt x="48595" y="86987"/>
                    <a:pt x="48595" y="83400"/>
                  </a:cubicBezTo>
                  <a:cubicBezTo>
                    <a:pt x="48595" y="80876"/>
                    <a:pt x="48859" y="79680"/>
                    <a:pt x="49255" y="77953"/>
                  </a:cubicBezTo>
                  <a:lnTo>
                    <a:pt x="67599" y="4088"/>
                  </a:lnTo>
                  <a:close/>
                  <a:moveTo>
                    <a:pt x="39489" y="75695"/>
                  </a:moveTo>
                  <a:cubicBezTo>
                    <a:pt x="38565" y="79415"/>
                    <a:pt x="35661" y="82072"/>
                    <a:pt x="32758" y="84596"/>
                  </a:cubicBezTo>
                  <a:cubicBezTo>
                    <a:pt x="31570" y="85659"/>
                    <a:pt x="26291" y="89910"/>
                    <a:pt x="20617" y="89910"/>
                  </a:cubicBezTo>
                  <a:cubicBezTo>
                    <a:pt x="15734" y="89910"/>
                    <a:pt x="10983" y="86456"/>
                    <a:pt x="10983" y="77023"/>
                  </a:cubicBezTo>
                  <a:cubicBezTo>
                    <a:pt x="10983" y="69982"/>
                    <a:pt x="14810" y="55368"/>
                    <a:pt x="17845" y="50054"/>
                  </a:cubicBezTo>
                  <a:cubicBezTo>
                    <a:pt x="23916" y="39426"/>
                    <a:pt x="30646" y="37433"/>
                    <a:pt x="34342" y="37433"/>
                  </a:cubicBezTo>
                  <a:cubicBezTo>
                    <a:pt x="43580" y="37433"/>
                    <a:pt x="46087" y="47530"/>
                    <a:pt x="46087" y="48992"/>
                  </a:cubicBezTo>
                  <a:cubicBezTo>
                    <a:pt x="46087" y="49523"/>
                    <a:pt x="45823" y="50453"/>
                    <a:pt x="45691" y="50851"/>
                  </a:cubicBezTo>
                  <a:lnTo>
                    <a:pt x="39489" y="75695"/>
                  </a:lnTo>
                  <a:close/>
                </a:path>
              </a:pathLst>
            </a:custGeom>
            <a:solidFill>
              <a:srgbClr val="FF0000"/>
            </a:solidFill>
            <a:ln w="18924" cap="flat">
              <a:noFill/>
              <a:prstDash val="solid"/>
              <a:miter/>
            </a:ln>
          </p:spPr>
          <p:txBody>
            <a:bodyPr rtlCol="0" anchor="ctr"/>
            <a:lstStyle/>
            <a:p>
              <a:endParaRPr lang="en-CN"/>
            </a:p>
          </p:txBody>
        </p:sp>
        <p:sp>
          <p:nvSpPr>
            <p:cNvPr id="217" name="Freeform 216">
              <a:extLst>
                <a:ext uri="{FF2B5EF4-FFF2-40B4-BE49-F238E27FC236}">
                  <a16:creationId xmlns:a16="http://schemas.microsoft.com/office/drawing/2014/main" id="{D8D68B7F-6ADF-71DE-BA64-87A9B246C1D2}"/>
                </a:ext>
              </a:extLst>
            </p:cNvPr>
            <p:cNvSpPr/>
            <p:nvPr>
              <p:custDataLst>
                <p:tags r:id="rId65"/>
              </p:custDataLst>
            </p:nvPr>
          </p:nvSpPr>
          <p:spPr>
            <a:xfrm>
              <a:off x="8352685" y="4406844"/>
              <a:ext cx="22058" cy="56746"/>
            </a:xfrm>
            <a:custGeom>
              <a:avLst/>
              <a:gdLst>
                <a:gd name="connsiteX0" fmla="*/ 22364 w 22058"/>
                <a:gd name="connsiteY0" fmla="*/ 20027 h 56746"/>
                <a:gd name="connsiteX1" fmla="*/ 10298 w 22058"/>
                <a:gd name="connsiteY1" fmla="*/ 99 h 56746"/>
                <a:gd name="connsiteX2" fmla="*/ 306 w 22058"/>
                <a:gd name="connsiteY2" fmla="*/ 10158 h 56746"/>
                <a:gd name="connsiteX3" fmla="*/ 10298 w 22058"/>
                <a:gd name="connsiteY3" fmla="*/ 20217 h 56746"/>
                <a:gd name="connsiteX4" fmla="*/ 16897 w 22058"/>
                <a:gd name="connsiteY4" fmla="*/ 17749 h 56746"/>
                <a:gd name="connsiteX5" fmla="*/ 17840 w 22058"/>
                <a:gd name="connsiteY5" fmla="*/ 17180 h 56746"/>
                <a:gd name="connsiteX6" fmla="*/ 18217 w 22058"/>
                <a:gd name="connsiteY6" fmla="*/ 20027 h 56746"/>
                <a:gd name="connsiteX7" fmla="*/ 5397 w 22058"/>
                <a:gd name="connsiteY7" fmla="*/ 51721 h 56746"/>
                <a:gd name="connsiteX8" fmla="*/ 3323 w 22058"/>
                <a:gd name="connsiteY8" fmla="*/ 54758 h 56746"/>
                <a:gd name="connsiteX9" fmla="*/ 5208 w 22058"/>
                <a:gd name="connsiteY9" fmla="*/ 56846 h 56746"/>
                <a:gd name="connsiteX10" fmla="*/ 22364 w 22058"/>
                <a:gd name="connsiteY10" fmla="*/ 20027 h 5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58" h="56746">
                  <a:moveTo>
                    <a:pt x="22364" y="20027"/>
                  </a:moveTo>
                  <a:cubicBezTo>
                    <a:pt x="22364" y="7501"/>
                    <a:pt x="17651" y="99"/>
                    <a:pt x="10298" y="99"/>
                  </a:cubicBezTo>
                  <a:cubicBezTo>
                    <a:pt x="4077" y="99"/>
                    <a:pt x="306" y="4844"/>
                    <a:pt x="306" y="10158"/>
                  </a:cubicBezTo>
                  <a:cubicBezTo>
                    <a:pt x="306" y="15282"/>
                    <a:pt x="4077" y="20217"/>
                    <a:pt x="10298" y="20217"/>
                  </a:cubicBezTo>
                  <a:cubicBezTo>
                    <a:pt x="12561" y="20217"/>
                    <a:pt x="15012" y="19457"/>
                    <a:pt x="16897" y="17749"/>
                  </a:cubicBezTo>
                  <a:cubicBezTo>
                    <a:pt x="17463" y="17370"/>
                    <a:pt x="17651" y="17180"/>
                    <a:pt x="17840" y="17180"/>
                  </a:cubicBezTo>
                  <a:cubicBezTo>
                    <a:pt x="18028" y="17180"/>
                    <a:pt x="18217" y="17370"/>
                    <a:pt x="18217" y="20027"/>
                  </a:cubicBezTo>
                  <a:cubicBezTo>
                    <a:pt x="18217" y="34071"/>
                    <a:pt x="11618" y="45458"/>
                    <a:pt x="5397" y="51721"/>
                  </a:cubicBezTo>
                  <a:cubicBezTo>
                    <a:pt x="3323" y="53809"/>
                    <a:pt x="3323" y="54189"/>
                    <a:pt x="3323" y="54758"/>
                  </a:cubicBezTo>
                  <a:cubicBezTo>
                    <a:pt x="3323" y="56087"/>
                    <a:pt x="4265" y="56846"/>
                    <a:pt x="5208" y="56846"/>
                  </a:cubicBezTo>
                  <a:cubicBezTo>
                    <a:pt x="7282" y="56846"/>
                    <a:pt x="22364" y="42232"/>
                    <a:pt x="22364" y="20027"/>
                  </a:cubicBezTo>
                  <a:close/>
                </a:path>
              </a:pathLst>
            </a:custGeom>
            <a:solidFill>
              <a:srgbClr val="FF0000"/>
            </a:solidFill>
            <a:ln w="18924" cap="flat">
              <a:noFill/>
              <a:prstDash val="solid"/>
              <a:miter/>
            </a:ln>
          </p:spPr>
          <p:txBody>
            <a:bodyPr rtlCol="0" anchor="ctr"/>
            <a:lstStyle/>
            <a:p>
              <a:endParaRPr lang="en-CN"/>
            </a:p>
          </p:txBody>
        </p:sp>
        <p:sp>
          <p:nvSpPr>
            <p:cNvPr id="218" name="Freeform 217">
              <a:extLst>
                <a:ext uri="{FF2B5EF4-FFF2-40B4-BE49-F238E27FC236}">
                  <a16:creationId xmlns:a16="http://schemas.microsoft.com/office/drawing/2014/main" id="{2239775A-30D4-04BF-31A4-A103EADBD5F1}"/>
                </a:ext>
              </a:extLst>
            </p:cNvPr>
            <p:cNvSpPr/>
            <p:nvPr>
              <p:custDataLst>
                <p:tags r:id="rId66"/>
              </p:custDataLst>
            </p:nvPr>
          </p:nvSpPr>
          <p:spPr>
            <a:xfrm>
              <a:off x="5707155" y="4649394"/>
              <a:ext cx="113307" cy="122603"/>
            </a:xfrm>
            <a:custGeom>
              <a:avLst/>
              <a:gdLst>
                <a:gd name="connsiteX0" fmla="*/ 12799 w 113307"/>
                <a:gd name="connsiteY0" fmla="*/ 110382 h 122603"/>
                <a:gd name="connsiteX1" fmla="*/ 11668 w 113307"/>
                <a:gd name="connsiteY1" fmla="*/ 113419 h 122603"/>
                <a:gd name="connsiteX2" fmla="*/ 6766 w 113307"/>
                <a:gd name="connsiteY2" fmla="*/ 113798 h 122603"/>
                <a:gd name="connsiteX3" fmla="*/ 168 w 113307"/>
                <a:gd name="connsiteY3" fmla="*/ 119112 h 122603"/>
                <a:gd name="connsiteX4" fmla="*/ 3750 w 113307"/>
                <a:gd name="connsiteY4" fmla="*/ 122718 h 122603"/>
                <a:gd name="connsiteX5" fmla="*/ 21094 w 113307"/>
                <a:gd name="connsiteY5" fmla="*/ 122149 h 122603"/>
                <a:gd name="connsiteX6" fmla="*/ 41267 w 113307"/>
                <a:gd name="connsiteY6" fmla="*/ 122718 h 122603"/>
                <a:gd name="connsiteX7" fmla="*/ 46169 w 113307"/>
                <a:gd name="connsiteY7" fmla="*/ 117215 h 122603"/>
                <a:gd name="connsiteX8" fmla="*/ 41267 w 113307"/>
                <a:gd name="connsiteY8" fmla="*/ 113798 h 122603"/>
                <a:gd name="connsiteX9" fmla="*/ 33161 w 113307"/>
                <a:gd name="connsiteY9" fmla="*/ 113609 h 122603"/>
                <a:gd name="connsiteX10" fmla="*/ 41267 w 113307"/>
                <a:gd name="connsiteY10" fmla="*/ 80585 h 122603"/>
                <a:gd name="connsiteX11" fmla="*/ 60309 w 113307"/>
                <a:gd name="connsiteY11" fmla="*/ 87418 h 122603"/>
                <a:gd name="connsiteX12" fmla="*/ 113475 w 113307"/>
                <a:gd name="connsiteY12" fmla="*/ 31430 h 122603"/>
                <a:gd name="connsiteX13" fmla="*/ 80482 w 113307"/>
                <a:gd name="connsiteY13" fmla="*/ 115 h 122603"/>
                <a:gd name="connsiteX14" fmla="*/ 54276 w 113307"/>
                <a:gd name="connsiteY14" fmla="*/ 10364 h 122603"/>
                <a:gd name="connsiteX15" fmla="*/ 32595 w 113307"/>
                <a:gd name="connsiteY15" fmla="*/ 115 h 122603"/>
                <a:gd name="connsiteX16" fmla="*/ 16193 w 113307"/>
                <a:gd name="connsiteY16" fmla="*/ 10933 h 122603"/>
                <a:gd name="connsiteX17" fmla="*/ 9028 w 113307"/>
                <a:gd name="connsiteY17" fmla="*/ 29722 h 122603"/>
                <a:gd name="connsiteX18" fmla="*/ 13553 w 113307"/>
                <a:gd name="connsiteY18" fmla="*/ 32379 h 122603"/>
                <a:gd name="connsiteX19" fmla="*/ 17324 w 113307"/>
                <a:gd name="connsiteY19" fmla="*/ 31430 h 122603"/>
                <a:gd name="connsiteX20" fmla="*/ 18832 w 113307"/>
                <a:gd name="connsiteY20" fmla="*/ 25926 h 122603"/>
                <a:gd name="connsiteX21" fmla="*/ 31652 w 113307"/>
                <a:gd name="connsiteY21" fmla="*/ 6948 h 122603"/>
                <a:gd name="connsiteX22" fmla="*/ 35988 w 113307"/>
                <a:gd name="connsiteY22" fmla="*/ 13970 h 122603"/>
                <a:gd name="connsiteX23" fmla="*/ 34857 w 113307"/>
                <a:gd name="connsiteY23" fmla="*/ 22131 h 122603"/>
                <a:gd name="connsiteX24" fmla="*/ 12799 w 113307"/>
                <a:gd name="connsiteY24" fmla="*/ 110382 h 122603"/>
                <a:gd name="connsiteX25" fmla="*/ 56161 w 113307"/>
                <a:gd name="connsiteY25" fmla="*/ 19284 h 122603"/>
                <a:gd name="connsiteX26" fmla="*/ 79539 w 113307"/>
                <a:gd name="connsiteY26" fmla="*/ 6948 h 122603"/>
                <a:gd name="connsiteX27" fmla="*/ 92171 w 113307"/>
                <a:gd name="connsiteY27" fmla="*/ 21372 h 122603"/>
                <a:gd name="connsiteX28" fmla="*/ 82744 w 113307"/>
                <a:gd name="connsiteY28" fmla="*/ 61986 h 122603"/>
                <a:gd name="connsiteX29" fmla="*/ 59932 w 113307"/>
                <a:gd name="connsiteY29" fmla="*/ 80585 h 122603"/>
                <a:gd name="connsiteX30" fmla="*/ 44284 w 113307"/>
                <a:gd name="connsiteY30" fmla="*/ 69578 h 122603"/>
                <a:gd name="connsiteX31" fmla="*/ 44661 w 113307"/>
                <a:gd name="connsiteY31" fmla="*/ 66921 h 122603"/>
                <a:gd name="connsiteX32" fmla="*/ 56161 w 113307"/>
                <a:gd name="connsiteY32" fmla="*/ 19284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3307" h="122603">
                  <a:moveTo>
                    <a:pt x="12799" y="110382"/>
                  </a:moveTo>
                  <a:cubicBezTo>
                    <a:pt x="12045" y="113039"/>
                    <a:pt x="11856" y="113229"/>
                    <a:pt x="11668" y="113419"/>
                  </a:cubicBezTo>
                  <a:cubicBezTo>
                    <a:pt x="10537" y="113798"/>
                    <a:pt x="8463" y="113798"/>
                    <a:pt x="6766" y="113798"/>
                  </a:cubicBezTo>
                  <a:cubicBezTo>
                    <a:pt x="3561" y="113798"/>
                    <a:pt x="168" y="113798"/>
                    <a:pt x="168" y="119112"/>
                  </a:cubicBezTo>
                  <a:cubicBezTo>
                    <a:pt x="168" y="121200"/>
                    <a:pt x="1676" y="122718"/>
                    <a:pt x="3750" y="122718"/>
                  </a:cubicBezTo>
                  <a:cubicBezTo>
                    <a:pt x="9217" y="122718"/>
                    <a:pt x="15439" y="122149"/>
                    <a:pt x="21094" y="122149"/>
                  </a:cubicBezTo>
                  <a:cubicBezTo>
                    <a:pt x="27693" y="122149"/>
                    <a:pt x="34857" y="122718"/>
                    <a:pt x="41267" y="122718"/>
                  </a:cubicBezTo>
                  <a:cubicBezTo>
                    <a:pt x="42587" y="122718"/>
                    <a:pt x="46169" y="122718"/>
                    <a:pt x="46169" y="117215"/>
                  </a:cubicBezTo>
                  <a:cubicBezTo>
                    <a:pt x="46169" y="113988"/>
                    <a:pt x="43153" y="113798"/>
                    <a:pt x="41267" y="113798"/>
                  </a:cubicBezTo>
                  <a:cubicBezTo>
                    <a:pt x="38628" y="113798"/>
                    <a:pt x="35611" y="113798"/>
                    <a:pt x="33161" y="113609"/>
                  </a:cubicBezTo>
                  <a:lnTo>
                    <a:pt x="41267" y="80585"/>
                  </a:lnTo>
                  <a:cubicBezTo>
                    <a:pt x="44095" y="83242"/>
                    <a:pt x="50317" y="87418"/>
                    <a:pt x="60309" y="87418"/>
                  </a:cubicBezTo>
                  <a:cubicBezTo>
                    <a:pt x="93114" y="87418"/>
                    <a:pt x="113475" y="57431"/>
                    <a:pt x="113475" y="31430"/>
                  </a:cubicBezTo>
                  <a:cubicBezTo>
                    <a:pt x="113475" y="8086"/>
                    <a:pt x="96130" y="115"/>
                    <a:pt x="80482" y="115"/>
                  </a:cubicBezTo>
                  <a:cubicBezTo>
                    <a:pt x="67096" y="115"/>
                    <a:pt x="57293" y="7517"/>
                    <a:pt x="54276" y="10364"/>
                  </a:cubicBezTo>
                  <a:cubicBezTo>
                    <a:pt x="47112" y="115"/>
                    <a:pt x="34669" y="115"/>
                    <a:pt x="32595" y="115"/>
                  </a:cubicBezTo>
                  <a:cubicBezTo>
                    <a:pt x="25619" y="115"/>
                    <a:pt x="20152" y="4101"/>
                    <a:pt x="16193" y="10933"/>
                  </a:cubicBezTo>
                  <a:cubicBezTo>
                    <a:pt x="11479" y="18525"/>
                    <a:pt x="9028" y="28773"/>
                    <a:pt x="9028" y="29722"/>
                  </a:cubicBezTo>
                  <a:cubicBezTo>
                    <a:pt x="9028" y="32379"/>
                    <a:pt x="11856" y="32379"/>
                    <a:pt x="13553" y="32379"/>
                  </a:cubicBezTo>
                  <a:cubicBezTo>
                    <a:pt x="15627" y="32379"/>
                    <a:pt x="16381" y="32379"/>
                    <a:pt x="17324" y="31430"/>
                  </a:cubicBezTo>
                  <a:cubicBezTo>
                    <a:pt x="17701" y="31051"/>
                    <a:pt x="17701" y="30671"/>
                    <a:pt x="18832" y="25926"/>
                  </a:cubicBezTo>
                  <a:cubicBezTo>
                    <a:pt x="22603" y="10743"/>
                    <a:pt x="26939" y="6948"/>
                    <a:pt x="31652" y="6948"/>
                  </a:cubicBezTo>
                  <a:cubicBezTo>
                    <a:pt x="33726" y="6948"/>
                    <a:pt x="35988" y="7707"/>
                    <a:pt x="35988" y="13970"/>
                  </a:cubicBezTo>
                  <a:cubicBezTo>
                    <a:pt x="35988" y="16817"/>
                    <a:pt x="35611" y="19474"/>
                    <a:pt x="34857" y="22131"/>
                  </a:cubicBezTo>
                  <a:lnTo>
                    <a:pt x="12799" y="110382"/>
                  </a:lnTo>
                  <a:close/>
                  <a:moveTo>
                    <a:pt x="56161" y="19284"/>
                  </a:moveTo>
                  <a:cubicBezTo>
                    <a:pt x="61629" y="12831"/>
                    <a:pt x="70490" y="6948"/>
                    <a:pt x="79539" y="6948"/>
                  </a:cubicBezTo>
                  <a:cubicBezTo>
                    <a:pt x="91228" y="6948"/>
                    <a:pt x="92171" y="17196"/>
                    <a:pt x="92171" y="21372"/>
                  </a:cubicBezTo>
                  <a:cubicBezTo>
                    <a:pt x="92171" y="31241"/>
                    <a:pt x="85761" y="54584"/>
                    <a:pt x="82744" y="61986"/>
                  </a:cubicBezTo>
                  <a:cubicBezTo>
                    <a:pt x="76900" y="75841"/>
                    <a:pt x="67662" y="80585"/>
                    <a:pt x="59932" y="80585"/>
                  </a:cubicBezTo>
                  <a:cubicBezTo>
                    <a:pt x="48809" y="80585"/>
                    <a:pt x="44284" y="71665"/>
                    <a:pt x="44284" y="69578"/>
                  </a:cubicBezTo>
                  <a:lnTo>
                    <a:pt x="44661" y="66921"/>
                  </a:lnTo>
                  <a:lnTo>
                    <a:pt x="56161" y="19284"/>
                  </a:lnTo>
                  <a:close/>
                </a:path>
              </a:pathLst>
            </a:custGeom>
            <a:solidFill>
              <a:srgbClr val="000000"/>
            </a:solidFill>
            <a:ln w="18924" cap="flat">
              <a:noFill/>
              <a:prstDash val="solid"/>
              <a:miter/>
            </a:ln>
          </p:spPr>
          <p:txBody>
            <a:bodyPr rtlCol="0" anchor="ctr"/>
            <a:lstStyle/>
            <a:p>
              <a:endParaRPr lang="en-CN"/>
            </a:p>
          </p:txBody>
        </p:sp>
        <p:sp>
          <p:nvSpPr>
            <p:cNvPr id="219" name="Freeform 218">
              <a:extLst>
                <a:ext uri="{FF2B5EF4-FFF2-40B4-BE49-F238E27FC236}">
                  <a16:creationId xmlns:a16="http://schemas.microsoft.com/office/drawing/2014/main" id="{D835F324-107E-9385-A729-237A2529E780}"/>
                </a:ext>
              </a:extLst>
            </p:cNvPr>
            <p:cNvSpPr/>
            <p:nvPr>
              <p:custDataLst>
                <p:tags r:id="rId67"/>
              </p:custDataLst>
            </p:nvPr>
          </p:nvSpPr>
          <p:spPr>
            <a:xfrm>
              <a:off x="5830138" y="4568603"/>
              <a:ext cx="61235" cy="90870"/>
            </a:xfrm>
            <a:custGeom>
              <a:avLst/>
              <a:gdLst>
                <a:gd name="connsiteX0" fmla="*/ 61409 w 61235"/>
                <a:gd name="connsiteY0" fmla="*/ 45945 h 90870"/>
                <a:gd name="connsiteX1" fmla="*/ 53622 w 61235"/>
                <a:gd name="connsiteY1" fmla="*/ 11536 h 90870"/>
                <a:gd name="connsiteX2" fmla="*/ 30791 w 61235"/>
                <a:gd name="connsiteY2" fmla="*/ 111 h 90870"/>
                <a:gd name="connsiteX3" fmla="*/ 173 w 61235"/>
                <a:gd name="connsiteY3" fmla="*/ 45945 h 90870"/>
                <a:gd name="connsiteX4" fmla="*/ 30791 w 61235"/>
                <a:gd name="connsiteY4" fmla="*/ 90982 h 90870"/>
                <a:gd name="connsiteX5" fmla="*/ 61409 w 61235"/>
                <a:gd name="connsiteY5" fmla="*/ 45945 h 90870"/>
                <a:gd name="connsiteX6" fmla="*/ 30791 w 61235"/>
                <a:gd name="connsiteY6" fmla="*/ 87262 h 90870"/>
                <a:gd name="connsiteX7" fmla="*/ 14031 w 61235"/>
                <a:gd name="connsiteY7" fmla="*/ 72781 h 90870"/>
                <a:gd name="connsiteX8" fmla="*/ 12183 w 61235"/>
                <a:gd name="connsiteY8" fmla="*/ 44218 h 90870"/>
                <a:gd name="connsiteX9" fmla="*/ 14163 w 61235"/>
                <a:gd name="connsiteY9" fmla="*/ 17116 h 90870"/>
                <a:gd name="connsiteX10" fmla="*/ 30791 w 61235"/>
                <a:gd name="connsiteY10" fmla="*/ 3831 h 90870"/>
                <a:gd name="connsiteX11" fmla="*/ 47156 w 61235"/>
                <a:gd name="connsiteY11" fmla="*/ 15920 h 90870"/>
                <a:gd name="connsiteX12" fmla="*/ 49399 w 61235"/>
                <a:gd name="connsiteY12" fmla="*/ 44218 h 90870"/>
                <a:gd name="connsiteX13" fmla="*/ 47683 w 61235"/>
                <a:gd name="connsiteY13" fmla="*/ 72250 h 90870"/>
                <a:gd name="connsiteX14" fmla="*/ 30791 w 61235"/>
                <a:gd name="connsiteY14" fmla="*/ 87262 h 9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35" h="90870">
                  <a:moveTo>
                    <a:pt x="61409" y="45945"/>
                  </a:moveTo>
                  <a:cubicBezTo>
                    <a:pt x="61409" y="31331"/>
                    <a:pt x="59693" y="20836"/>
                    <a:pt x="53622" y="11536"/>
                  </a:cubicBezTo>
                  <a:cubicBezTo>
                    <a:pt x="49531" y="5425"/>
                    <a:pt x="41349" y="111"/>
                    <a:pt x="30791" y="111"/>
                  </a:cubicBezTo>
                  <a:cubicBezTo>
                    <a:pt x="173" y="111"/>
                    <a:pt x="173" y="36380"/>
                    <a:pt x="173" y="45945"/>
                  </a:cubicBezTo>
                  <a:cubicBezTo>
                    <a:pt x="173" y="55510"/>
                    <a:pt x="173" y="90982"/>
                    <a:pt x="30791" y="90982"/>
                  </a:cubicBezTo>
                  <a:cubicBezTo>
                    <a:pt x="61409" y="90982"/>
                    <a:pt x="61409" y="55510"/>
                    <a:pt x="61409" y="45945"/>
                  </a:cubicBezTo>
                  <a:close/>
                  <a:moveTo>
                    <a:pt x="30791" y="87262"/>
                  </a:moveTo>
                  <a:cubicBezTo>
                    <a:pt x="24720" y="87262"/>
                    <a:pt x="16670" y="83675"/>
                    <a:pt x="14031" y="72781"/>
                  </a:cubicBezTo>
                  <a:cubicBezTo>
                    <a:pt x="12183" y="64943"/>
                    <a:pt x="12183" y="54049"/>
                    <a:pt x="12183" y="44218"/>
                  </a:cubicBezTo>
                  <a:cubicBezTo>
                    <a:pt x="12183" y="34520"/>
                    <a:pt x="12183" y="24423"/>
                    <a:pt x="14163" y="17116"/>
                  </a:cubicBezTo>
                  <a:cubicBezTo>
                    <a:pt x="16934" y="6621"/>
                    <a:pt x="25380" y="3831"/>
                    <a:pt x="30791" y="3831"/>
                  </a:cubicBezTo>
                  <a:cubicBezTo>
                    <a:pt x="37918" y="3831"/>
                    <a:pt x="44780" y="8215"/>
                    <a:pt x="47156" y="15920"/>
                  </a:cubicBezTo>
                  <a:cubicBezTo>
                    <a:pt x="49267" y="23094"/>
                    <a:pt x="49399" y="32660"/>
                    <a:pt x="49399" y="44218"/>
                  </a:cubicBezTo>
                  <a:cubicBezTo>
                    <a:pt x="49399" y="54049"/>
                    <a:pt x="49399" y="63880"/>
                    <a:pt x="47683" y="72250"/>
                  </a:cubicBezTo>
                  <a:cubicBezTo>
                    <a:pt x="45044" y="84339"/>
                    <a:pt x="36070" y="87262"/>
                    <a:pt x="30791" y="87262"/>
                  </a:cubicBezTo>
                  <a:close/>
                </a:path>
              </a:pathLst>
            </a:custGeom>
            <a:solidFill>
              <a:srgbClr val="000000"/>
            </a:solidFill>
            <a:ln w="18924" cap="flat">
              <a:noFill/>
              <a:prstDash val="solid"/>
              <a:miter/>
            </a:ln>
          </p:spPr>
          <p:txBody>
            <a:bodyPr rtlCol="0" anchor="ctr"/>
            <a:lstStyle/>
            <a:p>
              <a:endParaRPr lang="en-CN"/>
            </a:p>
          </p:txBody>
        </p:sp>
        <p:sp>
          <p:nvSpPr>
            <p:cNvPr id="220" name="Freeform 219">
              <a:extLst>
                <a:ext uri="{FF2B5EF4-FFF2-40B4-BE49-F238E27FC236}">
                  <a16:creationId xmlns:a16="http://schemas.microsoft.com/office/drawing/2014/main" id="{C5BE1DEA-22CA-D914-0475-7D694F4F96BA}"/>
                </a:ext>
              </a:extLst>
            </p:cNvPr>
            <p:cNvSpPr/>
            <p:nvPr>
              <p:custDataLst>
                <p:tags r:id="rId68"/>
              </p:custDataLst>
            </p:nvPr>
          </p:nvSpPr>
          <p:spPr>
            <a:xfrm>
              <a:off x="5831326" y="4689898"/>
              <a:ext cx="67833" cy="93527"/>
            </a:xfrm>
            <a:custGeom>
              <a:avLst/>
              <a:gdLst>
                <a:gd name="connsiteX0" fmla="*/ 67479 w 67833"/>
                <a:gd name="connsiteY0" fmla="*/ 4103 h 93527"/>
                <a:gd name="connsiteX1" fmla="*/ 68007 w 67833"/>
                <a:gd name="connsiteY1" fmla="*/ 1978 h 93527"/>
                <a:gd name="connsiteX2" fmla="*/ 65896 w 67833"/>
                <a:gd name="connsiteY2" fmla="*/ 118 h 93527"/>
                <a:gd name="connsiteX3" fmla="*/ 49003 w 67833"/>
                <a:gd name="connsiteY3" fmla="*/ 1446 h 93527"/>
                <a:gd name="connsiteX4" fmla="*/ 46100 w 67833"/>
                <a:gd name="connsiteY4" fmla="*/ 4502 h 93527"/>
                <a:gd name="connsiteX5" fmla="*/ 49531 w 67833"/>
                <a:gd name="connsiteY5" fmla="*/ 6362 h 93527"/>
                <a:gd name="connsiteX6" fmla="*/ 55866 w 67833"/>
                <a:gd name="connsiteY6" fmla="*/ 8355 h 93527"/>
                <a:gd name="connsiteX7" fmla="*/ 55338 w 67833"/>
                <a:gd name="connsiteY7" fmla="*/ 11277 h 93527"/>
                <a:gd name="connsiteX8" fmla="*/ 47815 w 67833"/>
                <a:gd name="connsiteY8" fmla="*/ 41567 h 93527"/>
                <a:gd name="connsiteX9" fmla="*/ 34222 w 67833"/>
                <a:gd name="connsiteY9" fmla="*/ 33729 h 93527"/>
                <a:gd name="connsiteX10" fmla="*/ 173 w 67833"/>
                <a:gd name="connsiteY10" fmla="*/ 71592 h 93527"/>
                <a:gd name="connsiteX11" fmla="*/ 20101 w 67833"/>
                <a:gd name="connsiteY11" fmla="*/ 93645 h 93527"/>
                <a:gd name="connsiteX12" fmla="*/ 38841 w 67833"/>
                <a:gd name="connsiteY12" fmla="*/ 84346 h 93527"/>
                <a:gd name="connsiteX13" fmla="*/ 52434 w 67833"/>
                <a:gd name="connsiteY13" fmla="*/ 93645 h 93527"/>
                <a:gd name="connsiteX14" fmla="*/ 62860 w 67833"/>
                <a:gd name="connsiteY14" fmla="*/ 86604 h 93527"/>
                <a:gd name="connsiteX15" fmla="*/ 67479 w 67833"/>
                <a:gd name="connsiteY15" fmla="*/ 73319 h 93527"/>
                <a:gd name="connsiteX16" fmla="*/ 65368 w 67833"/>
                <a:gd name="connsiteY16" fmla="*/ 71592 h 93527"/>
                <a:gd name="connsiteX17" fmla="*/ 62464 w 67833"/>
                <a:gd name="connsiteY17" fmla="*/ 75710 h 93527"/>
                <a:gd name="connsiteX18" fmla="*/ 52830 w 67833"/>
                <a:gd name="connsiteY18" fmla="*/ 89926 h 93527"/>
                <a:gd name="connsiteX19" fmla="*/ 48475 w 67833"/>
                <a:gd name="connsiteY19" fmla="*/ 83416 h 93527"/>
                <a:gd name="connsiteX20" fmla="*/ 49135 w 67833"/>
                <a:gd name="connsiteY20" fmla="*/ 77969 h 93527"/>
                <a:gd name="connsiteX21" fmla="*/ 67479 w 67833"/>
                <a:gd name="connsiteY21" fmla="*/ 4103 h 93527"/>
                <a:gd name="connsiteX22" fmla="*/ 39369 w 67833"/>
                <a:gd name="connsiteY22" fmla="*/ 75710 h 93527"/>
                <a:gd name="connsiteX23" fmla="*/ 32639 w 67833"/>
                <a:gd name="connsiteY23" fmla="*/ 84611 h 93527"/>
                <a:gd name="connsiteX24" fmla="*/ 20497 w 67833"/>
                <a:gd name="connsiteY24" fmla="*/ 89926 h 93527"/>
                <a:gd name="connsiteX25" fmla="*/ 10863 w 67833"/>
                <a:gd name="connsiteY25" fmla="*/ 77039 h 93527"/>
                <a:gd name="connsiteX26" fmla="*/ 17726 w 67833"/>
                <a:gd name="connsiteY26" fmla="*/ 50070 h 93527"/>
                <a:gd name="connsiteX27" fmla="*/ 34222 w 67833"/>
                <a:gd name="connsiteY27" fmla="*/ 37449 h 93527"/>
                <a:gd name="connsiteX28" fmla="*/ 45968 w 67833"/>
                <a:gd name="connsiteY28" fmla="*/ 49007 h 93527"/>
                <a:gd name="connsiteX29" fmla="*/ 45572 w 67833"/>
                <a:gd name="connsiteY29" fmla="*/ 50867 h 93527"/>
                <a:gd name="connsiteX30" fmla="*/ 39369 w 67833"/>
                <a:gd name="connsiteY30" fmla="*/ 75710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833" h="93527">
                  <a:moveTo>
                    <a:pt x="67479" y="4103"/>
                  </a:moveTo>
                  <a:cubicBezTo>
                    <a:pt x="67611" y="3838"/>
                    <a:pt x="68007" y="2110"/>
                    <a:pt x="68007" y="1978"/>
                  </a:cubicBezTo>
                  <a:cubicBezTo>
                    <a:pt x="68007" y="1313"/>
                    <a:pt x="67479" y="118"/>
                    <a:pt x="65896" y="118"/>
                  </a:cubicBezTo>
                  <a:cubicBezTo>
                    <a:pt x="63256" y="118"/>
                    <a:pt x="52302" y="1181"/>
                    <a:pt x="49003" y="1446"/>
                  </a:cubicBezTo>
                  <a:cubicBezTo>
                    <a:pt x="47947" y="1579"/>
                    <a:pt x="46100" y="1712"/>
                    <a:pt x="46100" y="4502"/>
                  </a:cubicBezTo>
                  <a:cubicBezTo>
                    <a:pt x="46100" y="6362"/>
                    <a:pt x="47947" y="6362"/>
                    <a:pt x="49531" y="6362"/>
                  </a:cubicBezTo>
                  <a:cubicBezTo>
                    <a:pt x="55866" y="6362"/>
                    <a:pt x="55866" y="7292"/>
                    <a:pt x="55866" y="8355"/>
                  </a:cubicBezTo>
                  <a:cubicBezTo>
                    <a:pt x="55866" y="9284"/>
                    <a:pt x="55602" y="10082"/>
                    <a:pt x="55338" y="11277"/>
                  </a:cubicBezTo>
                  <a:lnTo>
                    <a:pt x="47815" y="41567"/>
                  </a:lnTo>
                  <a:cubicBezTo>
                    <a:pt x="45044" y="37183"/>
                    <a:pt x="40557" y="33729"/>
                    <a:pt x="34222" y="33729"/>
                  </a:cubicBezTo>
                  <a:cubicBezTo>
                    <a:pt x="17330" y="33729"/>
                    <a:pt x="173" y="52461"/>
                    <a:pt x="173" y="71592"/>
                  </a:cubicBezTo>
                  <a:cubicBezTo>
                    <a:pt x="173" y="84479"/>
                    <a:pt x="8752" y="93645"/>
                    <a:pt x="20101" y="93645"/>
                  </a:cubicBezTo>
                  <a:cubicBezTo>
                    <a:pt x="27228" y="93645"/>
                    <a:pt x="33562" y="89527"/>
                    <a:pt x="38841" y="84346"/>
                  </a:cubicBezTo>
                  <a:cubicBezTo>
                    <a:pt x="41349" y="92317"/>
                    <a:pt x="49003" y="93645"/>
                    <a:pt x="52434" y="93645"/>
                  </a:cubicBezTo>
                  <a:cubicBezTo>
                    <a:pt x="57185" y="93645"/>
                    <a:pt x="60485" y="90723"/>
                    <a:pt x="62860" y="86604"/>
                  </a:cubicBezTo>
                  <a:cubicBezTo>
                    <a:pt x="65764" y="81423"/>
                    <a:pt x="67479" y="73850"/>
                    <a:pt x="67479" y="73319"/>
                  </a:cubicBezTo>
                  <a:cubicBezTo>
                    <a:pt x="67479" y="71592"/>
                    <a:pt x="65764" y="71592"/>
                    <a:pt x="65368" y="71592"/>
                  </a:cubicBezTo>
                  <a:cubicBezTo>
                    <a:pt x="63520" y="71592"/>
                    <a:pt x="63388" y="72123"/>
                    <a:pt x="62464" y="75710"/>
                  </a:cubicBezTo>
                  <a:cubicBezTo>
                    <a:pt x="60881" y="82087"/>
                    <a:pt x="58373" y="89926"/>
                    <a:pt x="52830" y="89926"/>
                  </a:cubicBezTo>
                  <a:cubicBezTo>
                    <a:pt x="49399" y="89926"/>
                    <a:pt x="48475" y="87003"/>
                    <a:pt x="48475" y="83416"/>
                  </a:cubicBezTo>
                  <a:cubicBezTo>
                    <a:pt x="48475" y="80892"/>
                    <a:pt x="48739" y="79696"/>
                    <a:pt x="49135" y="77969"/>
                  </a:cubicBezTo>
                  <a:lnTo>
                    <a:pt x="67479" y="4103"/>
                  </a:lnTo>
                  <a:close/>
                  <a:moveTo>
                    <a:pt x="39369" y="75710"/>
                  </a:moveTo>
                  <a:cubicBezTo>
                    <a:pt x="38445" y="79430"/>
                    <a:pt x="35542" y="82087"/>
                    <a:pt x="32639" y="84611"/>
                  </a:cubicBezTo>
                  <a:cubicBezTo>
                    <a:pt x="31451" y="85674"/>
                    <a:pt x="26172" y="89926"/>
                    <a:pt x="20497" y="89926"/>
                  </a:cubicBezTo>
                  <a:cubicBezTo>
                    <a:pt x="15614" y="89926"/>
                    <a:pt x="10863" y="86471"/>
                    <a:pt x="10863" y="77039"/>
                  </a:cubicBezTo>
                  <a:cubicBezTo>
                    <a:pt x="10863" y="69998"/>
                    <a:pt x="14690" y="55384"/>
                    <a:pt x="17726" y="50070"/>
                  </a:cubicBezTo>
                  <a:cubicBezTo>
                    <a:pt x="23796" y="39442"/>
                    <a:pt x="30527" y="37449"/>
                    <a:pt x="34222" y="37449"/>
                  </a:cubicBezTo>
                  <a:cubicBezTo>
                    <a:pt x="43460" y="37449"/>
                    <a:pt x="45968" y="47546"/>
                    <a:pt x="45968" y="49007"/>
                  </a:cubicBezTo>
                  <a:cubicBezTo>
                    <a:pt x="45968" y="49539"/>
                    <a:pt x="45704" y="50469"/>
                    <a:pt x="45572" y="50867"/>
                  </a:cubicBezTo>
                  <a:lnTo>
                    <a:pt x="39369" y="75710"/>
                  </a:lnTo>
                  <a:close/>
                </a:path>
              </a:pathLst>
            </a:custGeom>
            <a:solidFill>
              <a:srgbClr val="000000"/>
            </a:solidFill>
            <a:ln w="18924" cap="flat">
              <a:noFill/>
              <a:prstDash val="solid"/>
              <a:miter/>
            </a:ln>
          </p:spPr>
          <p:txBody>
            <a:bodyPr rtlCol="0" anchor="ctr"/>
            <a:lstStyle/>
            <a:p>
              <a:endParaRPr lang="en-CN"/>
            </a:p>
          </p:txBody>
        </p:sp>
        <p:sp>
          <p:nvSpPr>
            <p:cNvPr id="221" name="Freeform 220">
              <a:extLst>
                <a:ext uri="{FF2B5EF4-FFF2-40B4-BE49-F238E27FC236}">
                  <a16:creationId xmlns:a16="http://schemas.microsoft.com/office/drawing/2014/main" id="{0C123535-0B58-6FC8-D8AF-414A4DDA9EB3}"/>
                </a:ext>
              </a:extLst>
            </p:cNvPr>
            <p:cNvSpPr/>
            <p:nvPr>
              <p:custDataLst>
                <p:tags r:id="rId69"/>
              </p:custDataLst>
            </p:nvPr>
          </p:nvSpPr>
          <p:spPr>
            <a:xfrm>
              <a:off x="5974112" y="4665526"/>
              <a:ext cx="125373" cy="44410"/>
            </a:xfrm>
            <a:custGeom>
              <a:avLst/>
              <a:gdLst>
                <a:gd name="connsiteX0" fmla="*/ 119144 w 125373"/>
                <a:gd name="connsiteY0" fmla="*/ 7707 h 44410"/>
                <a:gd name="connsiteX1" fmla="*/ 125554 w 125373"/>
                <a:gd name="connsiteY1" fmla="*/ 3911 h 44410"/>
                <a:gd name="connsiteX2" fmla="*/ 119333 w 125373"/>
                <a:gd name="connsiteY2" fmla="*/ 115 h 44410"/>
                <a:gd name="connsiteX3" fmla="*/ 6402 w 125373"/>
                <a:gd name="connsiteY3" fmla="*/ 115 h 44410"/>
                <a:gd name="connsiteX4" fmla="*/ 181 w 125373"/>
                <a:gd name="connsiteY4" fmla="*/ 3911 h 44410"/>
                <a:gd name="connsiteX5" fmla="*/ 6591 w 125373"/>
                <a:gd name="connsiteY5" fmla="*/ 7707 h 44410"/>
                <a:gd name="connsiteX6" fmla="*/ 119144 w 125373"/>
                <a:gd name="connsiteY6" fmla="*/ 7707 h 44410"/>
                <a:gd name="connsiteX7" fmla="*/ 119333 w 125373"/>
                <a:gd name="connsiteY7" fmla="*/ 44526 h 44410"/>
                <a:gd name="connsiteX8" fmla="*/ 125554 w 125373"/>
                <a:gd name="connsiteY8" fmla="*/ 40730 h 44410"/>
                <a:gd name="connsiteX9" fmla="*/ 119144 w 125373"/>
                <a:gd name="connsiteY9" fmla="*/ 36934 h 44410"/>
                <a:gd name="connsiteX10" fmla="*/ 6591 w 125373"/>
                <a:gd name="connsiteY10" fmla="*/ 36934 h 44410"/>
                <a:gd name="connsiteX11" fmla="*/ 181 w 125373"/>
                <a:gd name="connsiteY11" fmla="*/ 40730 h 44410"/>
                <a:gd name="connsiteX12" fmla="*/ 6402 w 125373"/>
                <a:gd name="connsiteY12" fmla="*/ 44526 h 44410"/>
                <a:gd name="connsiteX13" fmla="*/ 119333 w 125373"/>
                <a:gd name="connsiteY13" fmla="*/ 44526 h 4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373" h="44410">
                  <a:moveTo>
                    <a:pt x="119144" y="7707"/>
                  </a:moveTo>
                  <a:cubicBezTo>
                    <a:pt x="121972" y="7707"/>
                    <a:pt x="125554" y="7707"/>
                    <a:pt x="125554" y="3911"/>
                  </a:cubicBezTo>
                  <a:cubicBezTo>
                    <a:pt x="125554" y="115"/>
                    <a:pt x="121972" y="115"/>
                    <a:pt x="119333" y="115"/>
                  </a:cubicBezTo>
                  <a:lnTo>
                    <a:pt x="6402" y="115"/>
                  </a:lnTo>
                  <a:cubicBezTo>
                    <a:pt x="3763" y="115"/>
                    <a:pt x="181" y="115"/>
                    <a:pt x="181" y="3911"/>
                  </a:cubicBezTo>
                  <a:cubicBezTo>
                    <a:pt x="181" y="7707"/>
                    <a:pt x="3763" y="7707"/>
                    <a:pt x="6591" y="7707"/>
                  </a:cubicBezTo>
                  <a:lnTo>
                    <a:pt x="119144" y="7707"/>
                  </a:lnTo>
                  <a:close/>
                  <a:moveTo>
                    <a:pt x="119333" y="44526"/>
                  </a:moveTo>
                  <a:cubicBezTo>
                    <a:pt x="121972" y="44526"/>
                    <a:pt x="125554" y="44526"/>
                    <a:pt x="125554" y="40730"/>
                  </a:cubicBezTo>
                  <a:cubicBezTo>
                    <a:pt x="125554" y="36934"/>
                    <a:pt x="121972" y="36934"/>
                    <a:pt x="119144" y="36934"/>
                  </a:cubicBezTo>
                  <a:lnTo>
                    <a:pt x="6591" y="36934"/>
                  </a:lnTo>
                  <a:cubicBezTo>
                    <a:pt x="3763" y="36934"/>
                    <a:pt x="181" y="36934"/>
                    <a:pt x="181" y="40730"/>
                  </a:cubicBezTo>
                  <a:cubicBezTo>
                    <a:pt x="181" y="44526"/>
                    <a:pt x="3763" y="44526"/>
                    <a:pt x="6402" y="44526"/>
                  </a:cubicBezTo>
                  <a:lnTo>
                    <a:pt x="119333" y="44526"/>
                  </a:lnTo>
                  <a:close/>
                </a:path>
              </a:pathLst>
            </a:custGeom>
            <a:solidFill>
              <a:srgbClr val="000000"/>
            </a:solidFill>
            <a:ln w="18924" cap="flat">
              <a:noFill/>
              <a:prstDash val="solid"/>
              <a:miter/>
            </a:ln>
          </p:spPr>
          <p:txBody>
            <a:bodyPr rtlCol="0" anchor="ctr"/>
            <a:lstStyle/>
            <a:p>
              <a:endParaRPr lang="en-CN"/>
            </a:p>
          </p:txBody>
        </p:sp>
        <p:sp>
          <p:nvSpPr>
            <p:cNvPr id="222" name="Freeform 221">
              <a:extLst>
                <a:ext uri="{FF2B5EF4-FFF2-40B4-BE49-F238E27FC236}">
                  <a16:creationId xmlns:a16="http://schemas.microsoft.com/office/drawing/2014/main" id="{AA36C3EC-BBE9-46DB-892E-056F3473F959}"/>
                </a:ext>
              </a:extLst>
            </p:cNvPr>
            <p:cNvSpPr/>
            <p:nvPr>
              <p:custDataLst>
                <p:tags r:id="rId70"/>
              </p:custDataLst>
            </p:nvPr>
          </p:nvSpPr>
          <p:spPr>
            <a:xfrm>
              <a:off x="6107362" y="4649394"/>
              <a:ext cx="113307" cy="122603"/>
            </a:xfrm>
            <a:custGeom>
              <a:avLst/>
              <a:gdLst>
                <a:gd name="connsiteX0" fmla="*/ 12820 w 113307"/>
                <a:gd name="connsiteY0" fmla="*/ 110382 h 122603"/>
                <a:gd name="connsiteX1" fmla="*/ 11689 w 113307"/>
                <a:gd name="connsiteY1" fmla="*/ 113419 h 122603"/>
                <a:gd name="connsiteX2" fmla="*/ 6787 w 113307"/>
                <a:gd name="connsiteY2" fmla="*/ 113798 h 122603"/>
                <a:gd name="connsiteX3" fmla="*/ 189 w 113307"/>
                <a:gd name="connsiteY3" fmla="*/ 119112 h 122603"/>
                <a:gd name="connsiteX4" fmla="*/ 3771 w 113307"/>
                <a:gd name="connsiteY4" fmla="*/ 122718 h 122603"/>
                <a:gd name="connsiteX5" fmla="*/ 21116 w 113307"/>
                <a:gd name="connsiteY5" fmla="*/ 122149 h 122603"/>
                <a:gd name="connsiteX6" fmla="*/ 41289 w 113307"/>
                <a:gd name="connsiteY6" fmla="*/ 122718 h 122603"/>
                <a:gd name="connsiteX7" fmla="*/ 46190 w 113307"/>
                <a:gd name="connsiteY7" fmla="*/ 117215 h 122603"/>
                <a:gd name="connsiteX8" fmla="*/ 41289 w 113307"/>
                <a:gd name="connsiteY8" fmla="*/ 113798 h 122603"/>
                <a:gd name="connsiteX9" fmla="*/ 33182 w 113307"/>
                <a:gd name="connsiteY9" fmla="*/ 113609 h 122603"/>
                <a:gd name="connsiteX10" fmla="*/ 41289 w 113307"/>
                <a:gd name="connsiteY10" fmla="*/ 80585 h 122603"/>
                <a:gd name="connsiteX11" fmla="*/ 60330 w 113307"/>
                <a:gd name="connsiteY11" fmla="*/ 87418 h 122603"/>
                <a:gd name="connsiteX12" fmla="*/ 113496 w 113307"/>
                <a:gd name="connsiteY12" fmla="*/ 31430 h 122603"/>
                <a:gd name="connsiteX13" fmla="*/ 80503 w 113307"/>
                <a:gd name="connsiteY13" fmla="*/ 115 h 122603"/>
                <a:gd name="connsiteX14" fmla="*/ 54297 w 113307"/>
                <a:gd name="connsiteY14" fmla="*/ 10364 h 122603"/>
                <a:gd name="connsiteX15" fmla="*/ 32616 w 113307"/>
                <a:gd name="connsiteY15" fmla="*/ 115 h 122603"/>
                <a:gd name="connsiteX16" fmla="*/ 16214 w 113307"/>
                <a:gd name="connsiteY16" fmla="*/ 10933 h 122603"/>
                <a:gd name="connsiteX17" fmla="*/ 9050 w 113307"/>
                <a:gd name="connsiteY17" fmla="*/ 29722 h 122603"/>
                <a:gd name="connsiteX18" fmla="*/ 13574 w 113307"/>
                <a:gd name="connsiteY18" fmla="*/ 32379 h 122603"/>
                <a:gd name="connsiteX19" fmla="*/ 17345 w 113307"/>
                <a:gd name="connsiteY19" fmla="*/ 31430 h 122603"/>
                <a:gd name="connsiteX20" fmla="*/ 18853 w 113307"/>
                <a:gd name="connsiteY20" fmla="*/ 25926 h 122603"/>
                <a:gd name="connsiteX21" fmla="*/ 31673 w 113307"/>
                <a:gd name="connsiteY21" fmla="*/ 6948 h 122603"/>
                <a:gd name="connsiteX22" fmla="*/ 36010 w 113307"/>
                <a:gd name="connsiteY22" fmla="*/ 13970 h 122603"/>
                <a:gd name="connsiteX23" fmla="*/ 34878 w 113307"/>
                <a:gd name="connsiteY23" fmla="*/ 22131 h 122603"/>
                <a:gd name="connsiteX24" fmla="*/ 12820 w 113307"/>
                <a:gd name="connsiteY24" fmla="*/ 110382 h 122603"/>
                <a:gd name="connsiteX25" fmla="*/ 56183 w 113307"/>
                <a:gd name="connsiteY25" fmla="*/ 19284 h 122603"/>
                <a:gd name="connsiteX26" fmla="*/ 79560 w 113307"/>
                <a:gd name="connsiteY26" fmla="*/ 6948 h 122603"/>
                <a:gd name="connsiteX27" fmla="*/ 92192 w 113307"/>
                <a:gd name="connsiteY27" fmla="*/ 21372 h 122603"/>
                <a:gd name="connsiteX28" fmla="*/ 82765 w 113307"/>
                <a:gd name="connsiteY28" fmla="*/ 61986 h 122603"/>
                <a:gd name="connsiteX29" fmla="*/ 59953 w 113307"/>
                <a:gd name="connsiteY29" fmla="*/ 80585 h 122603"/>
                <a:gd name="connsiteX30" fmla="*/ 44305 w 113307"/>
                <a:gd name="connsiteY30" fmla="*/ 69578 h 122603"/>
                <a:gd name="connsiteX31" fmla="*/ 44682 w 113307"/>
                <a:gd name="connsiteY31" fmla="*/ 66921 h 122603"/>
                <a:gd name="connsiteX32" fmla="*/ 56183 w 113307"/>
                <a:gd name="connsiteY32" fmla="*/ 19284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3307" h="122603">
                  <a:moveTo>
                    <a:pt x="12820" y="110382"/>
                  </a:moveTo>
                  <a:cubicBezTo>
                    <a:pt x="12066" y="113039"/>
                    <a:pt x="11878" y="113229"/>
                    <a:pt x="11689" y="113419"/>
                  </a:cubicBezTo>
                  <a:cubicBezTo>
                    <a:pt x="10558" y="113798"/>
                    <a:pt x="8484" y="113798"/>
                    <a:pt x="6787" y="113798"/>
                  </a:cubicBezTo>
                  <a:cubicBezTo>
                    <a:pt x="3582" y="113798"/>
                    <a:pt x="189" y="113798"/>
                    <a:pt x="189" y="119112"/>
                  </a:cubicBezTo>
                  <a:cubicBezTo>
                    <a:pt x="189" y="121200"/>
                    <a:pt x="1697" y="122718"/>
                    <a:pt x="3771" y="122718"/>
                  </a:cubicBezTo>
                  <a:cubicBezTo>
                    <a:pt x="9238" y="122718"/>
                    <a:pt x="15460" y="122149"/>
                    <a:pt x="21116" y="122149"/>
                  </a:cubicBezTo>
                  <a:cubicBezTo>
                    <a:pt x="27714" y="122149"/>
                    <a:pt x="34878" y="122718"/>
                    <a:pt x="41289" y="122718"/>
                  </a:cubicBezTo>
                  <a:cubicBezTo>
                    <a:pt x="42608" y="122718"/>
                    <a:pt x="46190" y="122718"/>
                    <a:pt x="46190" y="117215"/>
                  </a:cubicBezTo>
                  <a:cubicBezTo>
                    <a:pt x="46190" y="113988"/>
                    <a:pt x="43174" y="113798"/>
                    <a:pt x="41289" y="113798"/>
                  </a:cubicBezTo>
                  <a:cubicBezTo>
                    <a:pt x="38649" y="113798"/>
                    <a:pt x="35633" y="113798"/>
                    <a:pt x="33182" y="113609"/>
                  </a:cubicBezTo>
                  <a:lnTo>
                    <a:pt x="41289" y="80585"/>
                  </a:lnTo>
                  <a:cubicBezTo>
                    <a:pt x="44116" y="83242"/>
                    <a:pt x="50338" y="87418"/>
                    <a:pt x="60330" y="87418"/>
                  </a:cubicBezTo>
                  <a:cubicBezTo>
                    <a:pt x="93135" y="87418"/>
                    <a:pt x="113496" y="57431"/>
                    <a:pt x="113496" y="31430"/>
                  </a:cubicBezTo>
                  <a:cubicBezTo>
                    <a:pt x="113496" y="8086"/>
                    <a:pt x="96151" y="115"/>
                    <a:pt x="80503" y="115"/>
                  </a:cubicBezTo>
                  <a:cubicBezTo>
                    <a:pt x="67117" y="115"/>
                    <a:pt x="57314" y="7517"/>
                    <a:pt x="54297" y="10364"/>
                  </a:cubicBezTo>
                  <a:cubicBezTo>
                    <a:pt x="47133" y="115"/>
                    <a:pt x="34690" y="115"/>
                    <a:pt x="32616" y="115"/>
                  </a:cubicBezTo>
                  <a:cubicBezTo>
                    <a:pt x="25640" y="115"/>
                    <a:pt x="20173" y="4101"/>
                    <a:pt x="16214" y="10933"/>
                  </a:cubicBezTo>
                  <a:cubicBezTo>
                    <a:pt x="11501" y="18525"/>
                    <a:pt x="9050" y="28773"/>
                    <a:pt x="9050" y="29722"/>
                  </a:cubicBezTo>
                  <a:cubicBezTo>
                    <a:pt x="9050" y="32379"/>
                    <a:pt x="11878" y="32379"/>
                    <a:pt x="13574" y="32379"/>
                  </a:cubicBezTo>
                  <a:cubicBezTo>
                    <a:pt x="15648" y="32379"/>
                    <a:pt x="16402" y="32379"/>
                    <a:pt x="17345" y="31430"/>
                  </a:cubicBezTo>
                  <a:cubicBezTo>
                    <a:pt x="17722" y="31051"/>
                    <a:pt x="17722" y="30671"/>
                    <a:pt x="18853" y="25926"/>
                  </a:cubicBezTo>
                  <a:cubicBezTo>
                    <a:pt x="22624" y="10743"/>
                    <a:pt x="26960" y="6948"/>
                    <a:pt x="31673" y="6948"/>
                  </a:cubicBezTo>
                  <a:cubicBezTo>
                    <a:pt x="33747" y="6948"/>
                    <a:pt x="36010" y="7707"/>
                    <a:pt x="36010" y="13970"/>
                  </a:cubicBezTo>
                  <a:cubicBezTo>
                    <a:pt x="36010" y="16817"/>
                    <a:pt x="35633" y="19474"/>
                    <a:pt x="34878" y="22131"/>
                  </a:cubicBezTo>
                  <a:lnTo>
                    <a:pt x="12820" y="110382"/>
                  </a:lnTo>
                  <a:close/>
                  <a:moveTo>
                    <a:pt x="56183" y="19284"/>
                  </a:moveTo>
                  <a:cubicBezTo>
                    <a:pt x="61650" y="12831"/>
                    <a:pt x="70511" y="6948"/>
                    <a:pt x="79560" y="6948"/>
                  </a:cubicBezTo>
                  <a:cubicBezTo>
                    <a:pt x="91249" y="6948"/>
                    <a:pt x="92192" y="17196"/>
                    <a:pt x="92192" y="21372"/>
                  </a:cubicBezTo>
                  <a:cubicBezTo>
                    <a:pt x="92192" y="31241"/>
                    <a:pt x="85782" y="54584"/>
                    <a:pt x="82765" y="61986"/>
                  </a:cubicBezTo>
                  <a:cubicBezTo>
                    <a:pt x="76921" y="75841"/>
                    <a:pt x="67683" y="80585"/>
                    <a:pt x="59953" y="80585"/>
                  </a:cubicBezTo>
                  <a:cubicBezTo>
                    <a:pt x="48830" y="80585"/>
                    <a:pt x="44305" y="71665"/>
                    <a:pt x="44305" y="69578"/>
                  </a:cubicBezTo>
                  <a:lnTo>
                    <a:pt x="44682" y="66921"/>
                  </a:lnTo>
                  <a:lnTo>
                    <a:pt x="56183" y="19284"/>
                  </a:lnTo>
                  <a:close/>
                </a:path>
              </a:pathLst>
            </a:custGeom>
            <a:solidFill>
              <a:srgbClr val="000000"/>
            </a:solidFill>
            <a:ln w="18924" cap="flat">
              <a:noFill/>
              <a:prstDash val="solid"/>
              <a:miter/>
            </a:ln>
          </p:spPr>
          <p:txBody>
            <a:bodyPr rtlCol="0" anchor="ctr"/>
            <a:lstStyle/>
            <a:p>
              <a:endParaRPr lang="en-CN"/>
            </a:p>
          </p:txBody>
        </p:sp>
        <p:sp>
          <p:nvSpPr>
            <p:cNvPr id="223" name="Freeform 222">
              <a:extLst>
                <a:ext uri="{FF2B5EF4-FFF2-40B4-BE49-F238E27FC236}">
                  <a16:creationId xmlns:a16="http://schemas.microsoft.com/office/drawing/2014/main" id="{F342E5B3-8D57-553F-8A92-00E658C4323F}"/>
                </a:ext>
              </a:extLst>
            </p:cNvPr>
            <p:cNvSpPr/>
            <p:nvPr>
              <p:custDataLst>
                <p:tags r:id="rId71"/>
              </p:custDataLst>
            </p:nvPr>
          </p:nvSpPr>
          <p:spPr>
            <a:xfrm>
              <a:off x="6232325" y="4722983"/>
              <a:ext cx="56484" cy="59916"/>
            </a:xfrm>
            <a:custGeom>
              <a:avLst/>
              <a:gdLst>
                <a:gd name="connsiteX0" fmla="*/ 20914 w 56484"/>
                <a:gd name="connsiteY0" fmla="*/ 28415 h 59916"/>
                <a:gd name="connsiteX1" fmla="*/ 42162 w 56484"/>
                <a:gd name="connsiteY1" fmla="*/ 25625 h 59916"/>
                <a:gd name="connsiteX2" fmla="*/ 53775 w 56484"/>
                <a:gd name="connsiteY2" fmla="*/ 11809 h 59916"/>
                <a:gd name="connsiteX3" fmla="*/ 37411 w 56484"/>
                <a:gd name="connsiteY3" fmla="*/ 118 h 59916"/>
                <a:gd name="connsiteX4" fmla="*/ 195 w 56484"/>
                <a:gd name="connsiteY4" fmla="*/ 35058 h 59916"/>
                <a:gd name="connsiteX5" fmla="*/ 23950 w 56484"/>
                <a:gd name="connsiteY5" fmla="*/ 60034 h 59916"/>
                <a:gd name="connsiteX6" fmla="*/ 56679 w 56484"/>
                <a:gd name="connsiteY6" fmla="*/ 45022 h 59916"/>
                <a:gd name="connsiteX7" fmla="*/ 54435 w 56484"/>
                <a:gd name="connsiteY7" fmla="*/ 42763 h 59916"/>
                <a:gd name="connsiteX8" fmla="*/ 52324 w 56484"/>
                <a:gd name="connsiteY8" fmla="*/ 44092 h 59916"/>
                <a:gd name="connsiteX9" fmla="*/ 24214 w 56484"/>
                <a:gd name="connsiteY9" fmla="*/ 56314 h 59916"/>
                <a:gd name="connsiteX10" fmla="*/ 11016 w 56484"/>
                <a:gd name="connsiteY10" fmla="*/ 40239 h 59916"/>
                <a:gd name="connsiteX11" fmla="*/ 12600 w 56484"/>
                <a:gd name="connsiteY11" fmla="*/ 28415 h 59916"/>
                <a:gd name="connsiteX12" fmla="*/ 20914 w 56484"/>
                <a:gd name="connsiteY12" fmla="*/ 28415 h 59916"/>
                <a:gd name="connsiteX13" fmla="*/ 13656 w 56484"/>
                <a:gd name="connsiteY13" fmla="*/ 24695 h 59916"/>
                <a:gd name="connsiteX14" fmla="*/ 37411 w 56484"/>
                <a:gd name="connsiteY14" fmla="*/ 3838 h 59916"/>
                <a:gd name="connsiteX15" fmla="*/ 48100 w 56484"/>
                <a:gd name="connsiteY15" fmla="*/ 11809 h 59916"/>
                <a:gd name="connsiteX16" fmla="*/ 20122 w 56484"/>
                <a:gd name="connsiteY16" fmla="*/ 24695 h 59916"/>
                <a:gd name="connsiteX17" fmla="*/ 13656 w 56484"/>
                <a:gd name="connsiteY17" fmla="*/ 24695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84" h="59916">
                  <a:moveTo>
                    <a:pt x="20914" y="28415"/>
                  </a:moveTo>
                  <a:cubicBezTo>
                    <a:pt x="24609" y="28415"/>
                    <a:pt x="35035" y="28149"/>
                    <a:pt x="42162" y="25625"/>
                  </a:cubicBezTo>
                  <a:cubicBezTo>
                    <a:pt x="51928" y="22171"/>
                    <a:pt x="53775" y="15794"/>
                    <a:pt x="53775" y="11809"/>
                  </a:cubicBezTo>
                  <a:cubicBezTo>
                    <a:pt x="53775" y="4502"/>
                    <a:pt x="46517" y="118"/>
                    <a:pt x="37411" y="118"/>
                  </a:cubicBezTo>
                  <a:cubicBezTo>
                    <a:pt x="21574" y="118"/>
                    <a:pt x="195" y="12340"/>
                    <a:pt x="195" y="35058"/>
                  </a:cubicBezTo>
                  <a:cubicBezTo>
                    <a:pt x="195" y="48476"/>
                    <a:pt x="8509" y="60034"/>
                    <a:pt x="23950" y="60034"/>
                  </a:cubicBezTo>
                  <a:cubicBezTo>
                    <a:pt x="46253" y="60034"/>
                    <a:pt x="56679" y="46882"/>
                    <a:pt x="56679" y="45022"/>
                  </a:cubicBezTo>
                  <a:cubicBezTo>
                    <a:pt x="56679" y="44224"/>
                    <a:pt x="55491" y="42763"/>
                    <a:pt x="54435" y="42763"/>
                  </a:cubicBezTo>
                  <a:cubicBezTo>
                    <a:pt x="53643" y="42763"/>
                    <a:pt x="53379" y="43029"/>
                    <a:pt x="52324" y="44092"/>
                  </a:cubicBezTo>
                  <a:cubicBezTo>
                    <a:pt x="42030" y="56314"/>
                    <a:pt x="26589" y="56314"/>
                    <a:pt x="24214" y="56314"/>
                  </a:cubicBezTo>
                  <a:cubicBezTo>
                    <a:pt x="16295" y="56314"/>
                    <a:pt x="11016" y="51000"/>
                    <a:pt x="11016" y="40239"/>
                  </a:cubicBezTo>
                  <a:cubicBezTo>
                    <a:pt x="11016" y="38379"/>
                    <a:pt x="11016" y="35722"/>
                    <a:pt x="12600" y="28415"/>
                  </a:cubicBezTo>
                  <a:lnTo>
                    <a:pt x="20914" y="28415"/>
                  </a:lnTo>
                  <a:close/>
                  <a:moveTo>
                    <a:pt x="13656" y="24695"/>
                  </a:moveTo>
                  <a:cubicBezTo>
                    <a:pt x="19067" y="5432"/>
                    <a:pt x="33716" y="3838"/>
                    <a:pt x="37411" y="3838"/>
                  </a:cubicBezTo>
                  <a:cubicBezTo>
                    <a:pt x="43218" y="3838"/>
                    <a:pt x="48100" y="6760"/>
                    <a:pt x="48100" y="11809"/>
                  </a:cubicBezTo>
                  <a:cubicBezTo>
                    <a:pt x="48100" y="24695"/>
                    <a:pt x="25797" y="24695"/>
                    <a:pt x="20122" y="24695"/>
                  </a:cubicBezTo>
                  <a:lnTo>
                    <a:pt x="13656" y="24695"/>
                  </a:lnTo>
                  <a:close/>
                </a:path>
              </a:pathLst>
            </a:custGeom>
            <a:solidFill>
              <a:srgbClr val="000000"/>
            </a:solidFill>
            <a:ln w="18924" cap="flat">
              <a:noFill/>
              <a:prstDash val="solid"/>
              <a:miter/>
            </a:ln>
          </p:spPr>
          <p:txBody>
            <a:bodyPr rtlCol="0" anchor="ctr"/>
            <a:lstStyle/>
            <a:p>
              <a:endParaRPr lang="en-CN"/>
            </a:p>
          </p:txBody>
        </p:sp>
        <p:sp>
          <p:nvSpPr>
            <p:cNvPr id="224" name="Freeform 223">
              <a:extLst>
                <a:ext uri="{FF2B5EF4-FFF2-40B4-BE49-F238E27FC236}">
                  <a16:creationId xmlns:a16="http://schemas.microsoft.com/office/drawing/2014/main" id="{B3867A39-52F4-0866-6904-B0ED9AC58971}"/>
                </a:ext>
              </a:extLst>
            </p:cNvPr>
            <p:cNvSpPr/>
            <p:nvPr>
              <p:custDataLst>
                <p:tags r:id="rId72"/>
              </p:custDataLst>
            </p:nvPr>
          </p:nvSpPr>
          <p:spPr>
            <a:xfrm>
              <a:off x="6320654" y="4715061"/>
              <a:ext cx="22058" cy="56746"/>
            </a:xfrm>
            <a:custGeom>
              <a:avLst/>
              <a:gdLst>
                <a:gd name="connsiteX0" fmla="*/ 22257 w 22058"/>
                <a:gd name="connsiteY0" fmla="*/ 20043 h 56746"/>
                <a:gd name="connsiteX1" fmla="*/ 10191 w 22058"/>
                <a:gd name="connsiteY1" fmla="*/ 115 h 56746"/>
                <a:gd name="connsiteX2" fmla="*/ 199 w 22058"/>
                <a:gd name="connsiteY2" fmla="*/ 10174 h 56746"/>
                <a:gd name="connsiteX3" fmla="*/ 10191 w 22058"/>
                <a:gd name="connsiteY3" fmla="*/ 20233 h 56746"/>
                <a:gd name="connsiteX4" fmla="*/ 16790 w 22058"/>
                <a:gd name="connsiteY4" fmla="*/ 17766 h 56746"/>
                <a:gd name="connsiteX5" fmla="*/ 17732 w 22058"/>
                <a:gd name="connsiteY5" fmla="*/ 17196 h 56746"/>
                <a:gd name="connsiteX6" fmla="*/ 18109 w 22058"/>
                <a:gd name="connsiteY6" fmla="*/ 20043 h 56746"/>
                <a:gd name="connsiteX7" fmla="*/ 5289 w 22058"/>
                <a:gd name="connsiteY7" fmla="*/ 51738 h 56746"/>
                <a:gd name="connsiteX8" fmla="*/ 3215 w 22058"/>
                <a:gd name="connsiteY8" fmla="*/ 54774 h 56746"/>
                <a:gd name="connsiteX9" fmla="*/ 5101 w 22058"/>
                <a:gd name="connsiteY9" fmla="*/ 56862 h 56746"/>
                <a:gd name="connsiteX10" fmla="*/ 22257 w 22058"/>
                <a:gd name="connsiteY10" fmla="*/ 20043 h 5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58" h="56746">
                  <a:moveTo>
                    <a:pt x="22257" y="20043"/>
                  </a:moveTo>
                  <a:cubicBezTo>
                    <a:pt x="22257" y="7517"/>
                    <a:pt x="17544" y="115"/>
                    <a:pt x="10191" y="115"/>
                  </a:cubicBezTo>
                  <a:cubicBezTo>
                    <a:pt x="3970" y="115"/>
                    <a:pt x="199" y="4860"/>
                    <a:pt x="199" y="10174"/>
                  </a:cubicBezTo>
                  <a:cubicBezTo>
                    <a:pt x="199" y="15298"/>
                    <a:pt x="3970" y="20233"/>
                    <a:pt x="10191" y="20233"/>
                  </a:cubicBezTo>
                  <a:cubicBezTo>
                    <a:pt x="12453" y="20233"/>
                    <a:pt x="14904" y="19474"/>
                    <a:pt x="16790" y="17766"/>
                  </a:cubicBezTo>
                  <a:cubicBezTo>
                    <a:pt x="17355" y="17386"/>
                    <a:pt x="17544" y="17196"/>
                    <a:pt x="17732" y="17196"/>
                  </a:cubicBezTo>
                  <a:cubicBezTo>
                    <a:pt x="17921" y="17196"/>
                    <a:pt x="18109" y="17386"/>
                    <a:pt x="18109" y="20043"/>
                  </a:cubicBezTo>
                  <a:cubicBezTo>
                    <a:pt x="18109" y="34087"/>
                    <a:pt x="11511" y="45475"/>
                    <a:pt x="5289" y="51738"/>
                  </a:cubicBezTo>
                  <a:cubicBezTo>
                    <a:pt x="3215" y="53825"/>
                    <a:pt x="3215" y="54205"/>
                    <a:pt x="3215" y="54774"/>
                  </a:cubicBezTo>
                  <a:cubicBezTo>
                    <a:pt x="3215" y="56103"/>
                    <a:pt x="4158" y="56862"/>
                    <a:pt x="5101" y="56862"/>
                  </a:cubicBezTo>
                  <a:cubicBezTo>
                    <a:pt x="7175" y="56862"/>
                    <a:pt x="22257" y="42248"/>
                    <a:pt x="22257" y="20043"/>
                  </a:cubicBezTo>
                  <a:close/>
                </a:path>
              </a:pathLst>
            </a:custGeom>
            <a:solidFill>
              <a:srgbClr val="000000"/>
            </a:solidFill>
            <a:ln w="18924" cap="flat">
              <a:noFill/>
              <a:prstDash val="solid"/>
              <a:miter/>
            </a:ln>
          </p:spPr>
          <p:txBody>
            <a:bodyPr rtlCol="0" anchor="ctr"/>
            <a:lstStyle/>
            <a:p>
              <a:endParaRPr lang="en-CN"/>
            </a:p>
          </p:txBody>
        </p:sp>
        <p:sp>
          <p:nvSpPr>
            <p:cNvPr id="225" name="Freeform 224">
              <a:extLst>
                <a:ext uri="{FF2B5EF4-FFF2-40B4-BE49-F238E27FC236}">
                  <a16:creationId xmlns:a16="http://schemas.microsoft.com/office/drawing/2014/main" id="{E8DF822F-AA7D-898E-E034-DCBBFF9767DD}"/>
                </a:ext>
              </a:extLst>
            </p:cNvPr>
            <p:cNvSpPr/>
            <p:nvPr>
              <p:custDataLst>
                <p:tags r:id="rId73"/>
              </p:custDataLst>
            </p:nvPr>
          </p:nvSpPr>
          <p:spPr>
            <a:xfrm>
              <a:off x="6395396" y="4649394"/>
              <a:ext cx="106708" cy="87302"/>
            </a:xfrm>
            <a:custGeom>
              <a:avLst/>
              <a:gdLst>
                <a:gd name="connsiteX0" fmla="*/ 94092 w 106708"/>
                <a:gd name="connsiteY0" fmla="*/ 9794 h 87302"/>
                <a:gd name="connsiteX1" fmla="*/ 83911 w 106708"/>
                <a:gd name="connsiteY1" fmla="*/ 22890 h 87302"/>
                <a:gd name="connsiteX2" fmla="*/ 93338 w 106708"/>
                <a:gd name="connsiteY2" fmla="*/ 31620 h 87302"/>
                <a:gd name="connsiteX3" fmla="*/ 106912 w 106708"/>
                <a:gd name="connsiteY3" fmla="*/ 16817 h 87302"/>
                <a:gd name="connsiteX4" fmla="*/ 85420 w 106708"/>
                <a:gd name="connsiteY4" fmla="*/ 115 h 87302"/>
                <a:gd name="connsiteX5" fmla="*/ 65247 w 106708"/>
                <a:gd name="connsiteY5" fmla="*/ 11692 h 87302"/>
                <a:gd name="connsiteX6" fmla="*/ 39229 w 106708"/>
                <a:gd name="connsiteY6" fmla="*/ 115 h 87302"/>
                <a:gd name="connsiteX7" fmla="*/ 2654 w 106708"/>
                <a:gd name="connsiteY7" fmla="*/ 29722 h 87302"/>
                <a:gd name="connsiteX8" fmla="*/ 7179 w 106708"/>
                <a:gd name="connsiteY8" fmla="*/ 32379 h 87302"/>
                <a:gd name="connsiteX9" fmla="*/ 11515 w 106708"/>
                <a:gd name="connsiteY9" fmla="*/ 29912 h 87302"/>
                <a:gd name="connsiteX10" fmla="*/ 38287 w 106708"/>
                <a:gd name="connsiteY10" fmla="*/ 6948 h 87302"/>
                <a:gd name="connsiteX11" fmla="*/ 48844 w 106708"/>
                <a:gd name="connsiteY11" fmla="*/ 16437 h 87302"/>
                <a:gd name="connsiteX12" fmla="*/ 44508 w 106708"/>
                <a:gd name="connsiteY12" fmla="*/ 37314 h 87302"/>
                <a:gd name="connsiteX13" fmla="*/ 38098 w 106708"/>
                <a:gd name="connsiteY13" fmla="*/ 63315 h 87302"/>
                <a:gd name="connsiteX14" fmla="*/ 22073 w 106708"/>
                <a:gd name="connsiteY14" fmla="*/ 80585 h 87302"/>
                <a:gd name="connsiteX15" fmla="*/ 13024 w 106708"/>
                <a:gd name="connsiteY15" fmla="*/ 77739 h 87302"/>
                <a:gd name="connsiteX16" fmla="*/ 23204 w 106708"/>
                <a:gd name="connsiteY16" fmla="*/ 64643 h 87302"/>
                <a:gd name="connsiteX17" fmla="*/ 13778 w 106708"/>
                <a:gd name="connsiteY17" fmla="*/ 55913 h 87302"/>
                <a:gd name="connsiteX18" fmla="*/ 203 w 106708"/>
                <a:gd name="connsiteY18" fmla="*/ 70716 h 87302"/>
                <a:gd name="connsiteX19" fmla="*/ 21696 w 106708"/>
                <a:gd name="connsiteY19" fmla="*/ 87418 h 87302"/>
                <a:gd name="connsiteX20" fmla="*/ 41869 w 106708"/>
                <a:gd name="connsiteY20" fmla="*/ 75841 h 87302"/>
                <a:gd name="connsiteX21" fmla="*/ 67886 w 106708"/>
                <a:gd name="connsiteY21" fmla="*/ 87418 h 87302"/>
                <a:gd name="connsiteX22" fmla="*/ 104461 w 106708"/>
                <a:gd name="connsiteY22" fmla="*/ 57811 h 87302"/>
                <a:gd name="connsiteX23" fmla="*/ 99936 w 106708"/>
                <a:gd name="connsiteY23" fmla="*/ 55154 h 87302"/>
                <a:gd name="connsiteX24" fmla="*/ 95600 w 106708"/>
                <a:gd name="connsiteY24" fmla="*/ 57621 h 87302"/>
                <a:gd name="connsiteX25" fmla="*/ 68829 w 106708"/>
                <a:gd name="connsiteY25" fmla="*/ 80585 h 87302"/>
                <a:gd name="connsiteX26" fmla="*/ 58271 w 106708"/>
                <a:gd name="connsiteY26" fmla="*/ 71096 h 87302"/>
                <a:gd name="connsiteX27" fmla="*/ 62419 w 106708"/>
                <a:gd name="connsiteY27" fmla="*/ 50030 h 87302"/>
                <a:gd name="connsiteX28" fmla="*/ 69017 w 106708"/>
                <a:gd name="connsiteY28" fmla="*/ 24218 h 87302"/>
                <a:gd name="connsiteX29" fmla="*/ 85042 w 106708"/>
                <a:gd name="connsiteY29" fmla="*/ 6948 h 87302"/>
                <a:gd name="connsiteX30" fmla="*/ 94092 w 106708"/>
                <a:gd name="connsiteY30" fmla="*/ 9794 h 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708" h="87302">
                  <a:moveTo>
                    <a:pt x="94092" y="9794"/>
                  </a:moveTo>
                  <a:cubicBezTo>
                    <a:pt x="87305" y="11692"/>
                    <a:pt x="83911" y="18145"/>
                    <a:pt x="83911" y="22890"/>
                  </a:cubicBezTo>
                  <a:cubicBezTo>
                    <a:pt x="83911" y="27065"/>
                    <a:pt x="87116" y="31620"/>
                    <a:pt x="93338" y="31620"/>
                  </a:cubicBezTo>
                  <a:cubicBezTo>
                    <a:pt x="99936" y="31620"/>
                    <a:pt x="106912" y="26116"/>
                    <a:pt x="106912" y="16817"/>
                  </a:cubicBezTo>
                  <a:cubicBezTo>
                    <a:pt x="106912" y="6758"/>
                    <a:pt x="96920" y="115"/>
                    <a:pt x="85420" y="115"/>
                  </a:cubicBezTo>
                  <a:cubicBezTo>
                    <a:pt x="74673" y="115"/>
                    <a:pt x="67698" y="8276"/>
                    <a:pt x="65247" y="11692"/>
                  </a:cubicBezTo>
                  <a:cubicBezTo>
                    <a:pt x="60533" y="3721"/>
                    <a:pt x="49976" y="115"/>
                    <a:pt x="39229" y="115"/>
                  </a:cubicBezTo>
                  <a:cubicBezTo>
                    <a:pt x="15474" y="115"/>
                    <a:pt x="2654" y="23459"/>
                    <a:pt x="2654" y="29722"/>
                  </a:cubicBezTo>
                  <a:cubicBezTo>
                    <a:pt x="2654" y="32379"/>
                    <a:pt x="5482" y="32379"/>
                    <a:pt x="7179" y="32379"/>
                  </a:cubicBezTo>
                  <a:cubicBezTo>
                    <a:pt x="9441" y="32379"/>
                    <a:pt x="10761" y="32379"/>
                    <a:pt x="11515" y="29912"/>
                  </a:cubicBezTo>
                  <a:cubicBezTo>
                    <a:pt x="16983" y="12641"/>
                    <a:pt x="30557" y="6948"/>
                    <a:pt x="38287" y="6948"/>
                  </a:cubicBezTo>
                  <a:cubicBezTo>
                    <a:pt x="45451" y="6948"/>
                    <a:pt x="48844" y="10364"/>
                    <a:pt x="48844" y="16437"/>
                  </a:cubicBezTo>
                  <a:cubicBezTo>
                    <a:pt x="48844" y="20043"/>
                    <a:pt x="46205" y="30481"/>
                    <a:pt x="44508" y="37314"/>
                  </a:cubicBezTo>
                  <a:lnTo>
                    <a:pt x="38098" y="63315"/>
                  </a:lnTo>
                  <a:cubicBezTo>
                    <a:pt x="35270" y="74892"/>
                    <a:pt x="28483" y="80585"/>
                    <a:pt x="22073" y="80585"/>
                  </a:cubicBezTo>
                  <a:cubicBezTo>
                    <a:pt x="21130" y="80585"/>
                    <a:pt x="16794" y="80585"/>
                    <a:pt x="13024" y="77739"/>
                  </a:cubicBezTo>
                  <a:cubicBezTo>
                    <a:pt x="19811" y="75841"/>
                    <a:pt x="23204" y="69388"/>
                    <a:pt x="23204" y="64643"/>
                  </a:cubicBezTo>
                  <a:cubicBezTo>
                    <a:pt x="23204" y="60468"/>
                    <a:pt x="19999" y="55913"/>
                    <a:pt x="13778" y="55913"/>
                  </a:cubicBezTo>
                  <a:cubicBezTo>
                    <a:pt x="7179" y="55913"/>
                    <a:pt x="203" y="61417"/>
                    <a:pt x="203" y="70716"/>
                  </a:cubicBezTo>
                  <a:cubicBezTo>
                    <a:pt x="203" y="80775"/>
                    <a:pt x="10196" y="87418"/>
                    <a:pt x="21696" y="87418"/>
                  </a:cubicBezTo>
                  <a:cubicBezTo>
                    <a:pt x="32442" y="87418"/>
                    <a:pt x="39418" y="79257"/>
                    <a:pt x="41869" y="75841"/>
                  </a:cubicBezTo>
                  <a:cubicBezTo>
                    <a:pt x="46582" y="83812"/>
                    <a:pt x="57140" y="87418"/>
                    <a:pt x="67886" y="87418"/>
                  </a:cubicBezTo>
                  <a:cubicBezTo>
                    <a:pt x="91641" y="87418"/>
                    <a:pt x="104461" y="64074"/>
                    <a:pt x="104461" y="57811"/>
                  </a:cubicBezTo>
                  <a:cubicBezTo>
                    <a:pt x="104461" y="55154"/>
                    <a:pt x="101633" y="55154"/>
                    <a:pt x="99936" y="55154"/>
                  </a:cubicBezTo>
                  <a:cubicBezTo>
                    <a:pt x="97674" y="55154"/>
                    <a:pt x="96354" y="55154"/>
                    <a:pt x="95600" y="57621"/>
                  </a:cubicBezTo>
                  <a:cubicBezTo>
                    <a:pt x="90133" y="74892"/>
                    <a:pt x="76559" y="80585"/>
                    <a:pt x="68829" y="80585"/>
                  </a:cubicBezTo>
                  <a:cubicBezTo>
                    <a:pt x="61665" y="80585"/>
                    <a:pt x="58271" y="77169"/>
                    <a:pt x="58271" y="71096"/>
                  </a:cubicBezTo>
                  <a:cubicBezTo>
                    <a:pt x="58271" y="67111"/>
                    <a:pt x="60722" y="57052"/>
                    <a:pt x="62419" y="50030"/>
                  </a:cubicBezTo>
                  <a:cubicBezTo>
                    <a:pt x="63738" y="45095"/>
                    <a:pt x="68075" y="27255"/>
                    <a:pt x="69017" y="24218"/>
                  </a:cubicBezTo>
                  <a:cubicBezTo>
                    <a:pt x="71845" y="12831"/>
                    <a:pt x="78444" y="6948"/>
                    <a:pt x="85042" y="6948"/>
                  </a:cubicBezTo>
                  <a:cubicBezTo>
                    <a:pt x="85985" y="6948"/>
                    <a:pt x="90321" y="6948"/>
                    <a:pt x="94092" y="9794"/>
                  </a:cubicBezTo>
                  <a:close/>
                </a:path>
              </a:pathLst>
            </a:custGeom>
            <a:solidFill>
              <a:srgbClr val="000000"/>
            </a:solidFill>
            <a:ln w="18924" cap="flat">
              <a:noFill/>
              <a:prstDash val="solid"/>
              <a:miter/>
            </a:ln>
          </p:spPr>
          <p:txBody>
            <a:bodyPr rtlCol="0" anchor="ctr"/>
            <a:lstStyle/>
            <a:p>
              <a:endParaRPr lang="en-CN"/>
            </a:p>
          </p:txBody>
        </p:sp>
        <p:sp>
          <p:nvSpPr>
            <p:cNvPr id="226" name="Freeform 225">
              <a:extLst>
                <a:ext uri="{FF2B5EF4-FFF2-40B4-BE49-F238E27FC236}">
                  <a16:creationId xmlns:a16="http://schemas.microsoft.com/office/drawing/2014/main" id="{63B54983-D066-5F73-B751-6D586F711E8C}"/>
                </a:ext>
              </a:extLst>
            </p:cNvPr>
            <p:cNvSpPr/>
            <p:nvPr>
              <p:custDataLst>
                <p:tags r:id="rId74"/>
              </p:custDataLst>
            </p:nvPr>
          </p:nvSpPr>
          <p:spPr>
            <a:xfrm>
              <a:off x="6519342" y="4568603"/>
              <a:ext cx="61235" cy="90870"/>
            </a:xfrm>
            <a:custGeom>
              <a:avLst/>
              <a:gdLst>
                <a:gd name="connsiteX0" fmla="*/ 61445 w 61235"/>
                <a:gd name="connsiteY0" fmla="*/ 45945 h 90870"/>
                <a:gd name="connsiteX1" fmla="*/ 53659 w 61235"/>
                <a:gd name="connsiteY1" fmla="*/ 11536 h 90870"/>
                <a:gd name="connsiteX2" fmla="*/ 30827 w 61235"/>
                <a:gd name="connsiteY2" fmla="*/ 111 h 90870"/>
                <a:gd name="connsiteX3" fmla="*/ 210 w 61235"/>
                <a:gd name="connsiteY3" fmla="*/ 45945 h 90870"/>
                <a:gd name="connsiteX4" fmla="*/ 30827 w 61235"/>
                <a:gd name="connsiteY4" fmla="*/ 90982 h 90870"/>
                <a:gd name="connsiteX5" fmla="*/ 61445 w 61235"/>
                <a:gd name="connsiteY5" fmla="*/ 45945 h 90870"/>
                <a:gd name="connsiteX6" fmla="*/ 30827 w 61235"/>
                <a:gd name="connsiteY6" fmla="*/ 87262 h 90870"/>
                <a:gd name="connsiteX7" fmla="*/ 14067 w 61235"/>
                <a:gd name="connsiteY7" fmla="*/ 72781 h 90870"/>
                <a:gd name="connsiteX8" fmla="*/ 12219 w 61235"/>
                <a:gd name="connsiteY8" fmla="*/ 44218 h 90870"/>
                <a:gd name="connsiteX9" fmla="*/ 14199 w 61235"/>
                <a:gd name="connsiteY9" fmla="*/ 17116 h 90870"/>
                <a:gd name="connsiteX10" fmla="*/ 30827 w 61235"/>
                <a:gd name="connsiteY10" fmla="*/ 3831 h 90870"/>
                <a:gd name="connsiteX11" fmla="*/ 47192 w 61235"/>
                <a:gd name="connsiteY11" fmla="*/ 15920 h 90870"/>
                <a:gd name="connsiteX12" fmla="*/ 49435 w 61235"/>
                <a:gd name="connsiteY12" fmla="*/ 44218 h 90870"/>
                <a:gd name="connsiteX13" fmla="*/ 47720 w 61235"/>
                <a:gd name="connsiteY13" fmla="*/ 72250 h 90870"/>
                <a:gd name="connsiteX14" fmla="*/ 30827 w 61235"/>
                <a:gd name="connsiteY14" fmla="*/ 87262 h 9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35" h="90870">
                  <a:moveTo>
                    <a:pt x="61445" y="45945"/>
                  </a:moveTo>
                  <a:cubicBezTo>
                    <a:pt x="61445" y="31331"/>
                    <a:pt x="59729" y="20836"/>
                    <a:pt x="53659" y="11536"/>
                  </a:cubicBezTo>
                  <a:cubicBezTo>
                    <a:pt x="49567" y="5425"/>
                    <a:pt x="41385" y="111"/>
                    <a:pt x="30827" y="111"/>
                  </a:cubicBezTo>
                  <a:cubicBezTo>
                    <a:pt x="210" y="111"/>
                    <a:pt x="210" y="36380"/>
                    <a:pt x="210" y="45945"/>
                  </a:cubicBezTo>
                  <a:cubicBezTo>
                    <a:pt x="210" y="55510"/>
                    <a:pt x="210" y="90982"/>
                    <a:pt x="30827" y="90982"/>
                  </a:cubicBezTo>
                  <a:cubicBezTo>
                    <a:pt x="61445" y="90982"/>
                    <a:pt x="61445" y="55510"/>
                    <a:pt x="61445" y="45945"/>
                  </a:cubicBezTo>
                  <a:close/>
                  <a:moveTo>
                    <a:pt x="30827" y="87262"/>
                  </a:moveTo>
                  <a:cubicBezTo>
                    <a:pt x="24757" y="87262"/>
                    <a:pt x="16706" y="83675"/>
                    <a:pt x="14067" y="72781"/>
                  </a:cubicBezTo>
                  <a:cubicBezTo>
                    <a:pt x="12219" y="64943"/>
                    <a:pt x="12219" y="54049"/>
                    <a:pt x="12219" y="44218"/>
                  </a:cubicBezTo>
                  <a:cubicBezTo>
                    <a:pt x="12219" y="34520"/>
                    <a:pt x="12219" y="24423"/>
                    <a:pt x="14199" y="17116"/>
                  </a:cubicBezTo>
                  <a:cubicBezTo>
                    <a:pt x="16970" y="6621"/>
                    <a:pt x="25417" y="3831"/>
                    <a:pt x="30827" y="3831"/>
                  </a:cubicBezTo>
                  <a:cubicBezTo>
                    <a:pt x="37954" y="3831"/>
                    <a:pt x="44816" y="8215"/>
                    <a:pt x="47192" y="15920"/>
                  </a:cubicBezTo>
                  <a:cubicBezTo>
                    <a:pt x="49304" y="23094"/>
                    <a:pt x="49435" y="32660"/>
                    <a:pt x="49435" y="44218"/>
                  </a:cubicBezTo>
                  <a:cubicBezTo>
                    <a:pt x="49435" y="54049"/>
                    <a:pt x="49435" y="63880"/>
                    <a:pt x="47720" y="72250"/>
                  </a:cubicBezTo>
                  <a:cubicBezTo>
                    <a:pt x="45080" y="84339"/>
                    <a:pt x="36106" y="87262"/>
                    <a:pt x="30827" y="87262"/>
                  </a:cubicBezTo>
                  <a:close/>
                </a:path>
              </a:pathLst>
            </a:custGeom>
            <a:solidFill>
              <a:srgbClr val="000000"/>
            </a:solidFill>
            <a:ln w="18924" cap="flat">
              <a:noFill/>
              <a:prstDash val="solid"/>
              <a:miter/>
            </a:ln>
          </p:spPr>
          <p:txBody>
            <a:bodyPr rtlCol="0" anchor="ctr"/>
            <a:lstStyle/>
            <a:p>
              <a:endParaRPr lang="en-CN"/>
            </a:p>
          </p:txBody>
        </p:sp>
        <p:sp>
          <p:nvSpPr>
            <p:cNvPr id="227" name="Freeform 226">
              <a:extLst>
                <a:ext uri="{FF2B5EF4-FFF2-40B4-BE49-F238E27FC236}">
                  <a16:creationId xmlns:a16="http://schemas.microsoft.com/office/drawing/2014/main" id="{0780D210-5DA5-2D95-1FF1-107B30DF98B2}"/>
                </a:ext>
              </a:extLst>
            </p:cNvPr>
            <p:cNvSpPr/>
            <p:nvPr>
              <p:custDataLst>
                <p:tags r:id="rId75"/>
              </p:custDataLst>
            </p:nvPr>
          </p:nvSpPr>
          <p:spPr>
            <a:xfrm>
              <a:off x="6520529" y="4689898"/>
              <a:ext cx="67833" cy="93527"/>
            </a:xfrm>
            <a:custGeom>
              <a:avLst/>
              <a:gdLst>
                <a:gd name="connsiteX0" fmla="*/ 67516 w 67833"/>
                <a:gd name="connsiteY0" fmla="*/ 4103 h 93527"/>
                <a:gd name="connsiteX1" fmla="*/ 68044 w 67833"/>
                <a:gd name="connsiteY1" fmla="*/ 1978 h 93527"/>
                <a:gd name="connsiteX2" fmla="*/ 65932 w 67833"/>
                <a:gd name="connsiteY2" fmla="*/ 118 h 93527"/>
                <a:gd name="connsiteX3" fmla="*/ 49040 w 67833"/>
                <a:gd name="connsiteY3" fmla="*/ 1446 h 93527"/>
                <a:gd name="connsiteX4" fmla="*/ 46136 w 67833"/>
                <a:gd name="connsiteY4" fmla="*/ 4502 h 93527"/>
                <a:gd name="connsiteX5" fmla="*/ 49567 w 67833"/>
                <a:gd name="connsiteY5" fmla="*/ 6362 h 93527"/>
                <a:gd name="connsiteX6" fmla="*/ 55902 w 67833"/>
                <a:gd name="connsiteY6" fmla="*/ 8355 h 93527"/>
                <a:gd name="connsiteX7" fmla="*/ 55374 w 67833"/>
                <a:gd name="connsiteY7" fmla="*/ 11277 h 93527"/>
                <a:gd name="connsiteX8" fmla="*/ 47852 w 67833"/>
                <a:gd name="connsiteY8" fmla="*/ 41567 h 93527"/>
                <a:gd name="connsiteX9" fmla="*/ 34259 w 67833"/>
                <a:gd name="connsiteY9" fmla="*/ 33729 h 93527"/>
                <a:gd name="connsiteX10" fmla="*/ 210 w 67833"/>
                <a:gd name="connsiteY10" fmla="*/ 71592 h 93527"/>
                <a:gd name="connsiteX11" fmla="*/ 20138 w 67833"/>
                <a:gd name="connsiteY11" fmla="*/ 93645 h 93527"/>
                <a:gd name="connsiteX12" fmla="*/ 38878 w 67833"/>
                <a:gd name="connsiteY12" fmla="*/ 84346 h 93527"/>
                <a:gd name="connsiteX13" fmla="*/ 52471 w 67833"/>
                <a:gd name="connsiteY13" fmla="*/ 93645 h 93527"/>
                <a:gd name="connsiteX14" fmla="*/ 62897 w 67833"/>
                <a:gd name="connsiteY14" fmla="*/ 86604 h 93527"/>
                <a:gd name="connsiteX15" fmla="*/ 67516 w 67833"/>
                <a:gd name="connsiteY15" fmla="*/ 73319 h 93527"/>
                <a:gd name="connsiteX16" fmla="*/ 65404 w 67833"/>
                <a:gd name="connsiteY16" fmla="*/ 71592 h 93527"/>
                <a:gd name="connsiteX17" fmla="*/ 62501 w 67833"/>
                <a:gd name="connsiteY17" fmla="*/ 75710 h 93527"/>
                <a:gd name="connsiteX18" fmla="*/ 52867 w 67833"/>
                <a:gd name="connsiteY18" fmla="*/ 89926 h 93527"/>
                <a:gd name="connsiteX19" fmla="*/ 48512 w 67833"/>
                <a:gd name="connsiteY19" fmla="*/ 83416 h 93527"/>
                <a:gd name="connsiteX20" fmla="*/ 49172 w 67833"/>
                <a:gd name="connsiteY20" fmla="*/ 77969 h 93527"/>
                <a:gd name="connsiteX21" fmla="*/ 67516 w 67833"/>
                <a:gd name="connsiteY21" fmla="*/ 4103 h 93527"/>
                <a:gd name="connsiteX22" fmla="*/ 39406 w 67833"/>
                <a:gd name="connsiteY22" fmla="*/ 75710 h 93527"/>
                <a:gd name="connsiteX23" fmla="*/ 32675 w 67833"/>
                <a:gd name="connsiteY23" fmla="*/ 84611 h 93527"/>
                <a:gd name="connsiteX24" fmla="*/ 20534 w 67833"/>
                <a:gd name="connsiteY24" fmla="*/ 89926 h 93527"/>
                <a:gd name="connsiteX25" fmla="*/ 10900 w 67833"/>
                <a:gd name="connsiteY25" fmla="*/ 77039 h 93527"/>
                <a:gd name="connsiteX26" fmla="*/ 17762 w 67833"/>
                <a:gd name="connsiteY26" fmla="*/ 50070 h 93527"/>
                <a:gd name="connsiteX27" fmla="*/ 34259 w 67833"/>
                <a:gd name="connsiteY27" fmla="*/ 37449 h 93527"/>
                <a:gd name="connsiteX28" fmla="*/ 46004 w 67833"/>
                <a:gd name="connsiteY28" fmla="*/ 49007 h 93527"/>
                <a:gd name="connsiteX29" fmla="*/ 45608 w 67833"/>
                <a:gd name="connsiteY29" fmla="*/ 50867 h 93527"/>
                <a:gd name="connsiteX30" fmla="*/ 39406 w 67833"/>
                <a:gd name="connsiteY30" fmla="*/ 75710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833" h="93527">
                  <a:moveTo>
                    <a:pt x="67516" y="4103"/>
                  </a:moveTo>
                  <a:cubicBezTo>
                    <a:pt x="67648" y="3838"/>
                    <a:pt x="68044" y="2110"/>
                    <a:pt x="68044" y="1978"/>
                  </a:cubicBezTo>
                  <a:cubicBezTo>
                    <a:pt x="68044" y="1313"/>
                    <a:pt x="67516" y="118"/>
                    <a:pt x="65932" y="118"/>
                  </a:cubicBezTo>
                  <a:cubicBezTo>
                    <a:pt x="63293" y="118"/>
                    <a:pt x="52339" y="1181"/>
                    <a:pt x="49040" y="1446"/>
                  </a:cubicBezTo>
                  <a:cubicBezTo>
                    <a:pt x="47984" y="1579"/>
                    <a:pt x="46136" y="1712"/>
                    <a:pt x="46136" y="4502"/>
                  </a:cubicBezTo>
                  <a:cubicBezTo>
                    <a:pt x="46136" y="6362"/>
                    <a:pt x="47984" y="6362"/>
                    <a:pt x="49567" y="6362"/>
                  </a:cubicBezTo>
                  <a:cubicBezTo>
                    <a:pt x="55902" y="6362"/>
                    <a:pt x="55902" y="7292"/>
                    <a:pt x="55902" y="8355"/>
                  </a:cubicBezTo>
                  <a:cubicBezTo>
                    <a:pt x="55902" y="9284"/>
                    <a:pt x="55638" y="10082"/>
                    <a:pt x="55374" y="11277"/>
                  </a:cubicBezTo>
                  <a:lnTo>
                    <a:pt x="47852" y="41567"/>
                  </a:lnTo>
                  <a:cubicBezTo>
                    <a:pt x="45080" y="37183"/>
                    <a:pt x="40593" y="33729"/>
                    <a:pt x="34259" y="33729"/>
                  </a:cubicBezTo>
                  <a:cubicBezTo>
                    <a:pt x="17366" y="33729"/>
                    <a:pt x="210" y="52461"/>
                    <a:pt x="210" y="71592"/>
                  </a:cubicBezTo>
                  <a:cubicBezTo>
                    <a:pt x="210" y="84479"/>
                    <a:pt x="8788" y="93645"/>
                    <a:pt x="20138" y="93645"/>
                  </a:cubicBezTo>
                  <a:cubicBezTo>
                    <a:pt x="27264" y="93645"/>
                    <a:pt x="33599" y="89527"/>
                    <a:pt x="38878" y="84346"/>
                  </a:cubicBezTo>
                  <a:cubicBezTo>
                    <a:pt x="41385" y="92317"/>
                    <a:pt x="49040" y="93645"/>
                    <a:pt x="52471" y="93645"/>
                  </a:cubicBezTo>
                  <a:cubicBezTo>
                    <a:pt x="57222" y="93645"/>
                    <a:pt x="60521" y="90723"/>
                    <a:pt x="62897" y="86604"/>
                  </a:cubicBezTo>
                  <a:cubicBezTo>
                    <a:pt x="65800" y="81423"/>
                    <a:pt x="67516" y="73850"/>
                    <a:pt x="67516" y="73319"/>
                  </a:cubicBezTo>
                  <a:cubicBezTo>
                    <a:pt x="67516" y="71592"/>
                    <a:pt x="65800" y="71592"/>
                    <a:pt x="65404" y="71592"/>
                  </a:cubicBezTo>
                  <a:cubicBezTo>
                    <a:pt x="63556" y="71592"/>
                    <a:pt x="63425" y="72123"/>
                    <a:pt x="62501" y="75710"/>
                  </a:cubicBezTo>
                  <a:cubicBezTo>
                    <a:pt x="60917" y="82087"/>
                    <a:pt x="58410" y="89926"/>
                    <a:pt x="52867" y="89926"/>
                  </a:cubicBezTo>
                  <a:cubicBezTo>
                    <a:pt x="49435" y="89926"/>
                    <a:pt x="48512" y="87003"/>
                    <a:pt x="48512" y="83416"/>
                  </a:cubicBezTo>
                  <a:cubicBezTo>
                    <a:pt x="48512" y="80892"/>
                    <a:pt x="48776" y="79696"/>
                    <a:pt x="49172" y="77969"/>
                  </a:cubicBezTo>
                  <a:lnTo>
                    <a:pt x="67516" y="4103"/>
                  </a:lnTo>
                  <a:close/>
                  <a:moveTo>
                    <a:pt x="39406" y="75710"/>
                  </a:moveTo>
                  <a:cubicBezTo>
                    <a:pt x="38482" y="79430"/>
                    <a:pt x="35578" y="82087"/>
                    <a:pt x="32675" y="84611"/>
                  </a:cubicBezTo>
                  <a:cubicBezTo>
                    <a:pt x="31487" y="85674"/>
                    <a:pt x="26208" y="89926"/>
                    <a:pt x="20534" y="89926"/>
                  </a:cubicBezTo>
                  <a:cubicBezTo>
                    <a:pt x="15651" y="89926"/>
                    <a:pt x="10900" y="86471"/>
                    <a:pt x="10900" y="77039"/>
                  </a:cubicBezTo>
                  <a:cubicBezTo>
                    <a:pt x="10900" y="69998"/>
                    <a:pt x="14727" y="55384"/>
                    <a:pt x="17762" y="50070"/>
                  </a:cubicBezTo>
                  <a:cubicBezTo>
                    <a:pt x="23833" y="39442"/>
                    <a:pt x="30563" y="37449"/>
                    <a:pt x="34259" y="37449"/>
                  </a:cubicBezTo>
                  <a:cubicBezTo>
                    <a:pt x="43497" y="37449"/>
                    <a:pt x="46004" y="47546"/>
                    <a:pt x="46004" y="49007"/>
                  </a:cubicBezTo>
                  <a:cubicBezTo>
                    <a:pt x="46004" y="49539"/>
                    <a:pt x="45740" y="50469"/>
                    <a:pt x="45608" y="50867"/>
                  </a:cubicBezTo>
                  <a:lnTo>
                    <a:pt x="39406" y="75710"/>
                  </a:lnTo>
                  <a:close/>
                </a:path>
              </a:pathLst>
            </a:custGeom>
            <a:solidFill>
              <a:srgbClr val="000000"/>
            </a:solidFill>
            <a:ln w="18924" cap="flat">
              <a:noFill/>
              <a:prstDash val="solid"/>
              <a:miter/>
            </a:ln>
          </p:spPr>
          <p:txBody>
            <a:bodyPr rtlCol="0" anchor="ctr"/>
            <a:lstStyle/>
            <a:p>
              <a:endParaRPr lang="en-CN"/>
            </a:p>
          </p:txBody>
        </p:sp>
        <p:sp>
          <p:nvSpPr>
            <p:cNvPr id="228" name="Freeform 227">
              <a:extLst>
                <a:ext uri="{FF2B5EF4-FFF2-40B4-BE49-F238E27FC236}">
                  <a16:creationId xmlns:a16="http://schemas.microsoft.com/office/drawing/2014/main" id="{07FE4FA3-176F-F6B5-553F-F290771A9C65}"/>
                </a:ext>
              </a:extLst>
            </p:cNvPr>
            <p:cNvSpPr/>
            <p:nvPr>
              <p:custDataLst>
                <p:tags r:id="rId76"/>
              </p:custDataLst>
            </p:nvPr>
          </p:nvSpPr>
          <p:spPr>
            <a:xfrm>
              <a:off x="6663315" y="4665526"/>
              <a:ext cx="125373" cy="44410"/>
            </a:xfrm>
            <a:custGeom>
              <a:avLst/>
              <a:gdLst>
                <a:gd name="connsiteX0" fmla="*/ 119181 w 125373"/>
                <a:gd name="connsiteY0" fmla="*/ 7707 h 44410"/>
                <a:gd name="connsiteX1" fmla="*/ 125591 w 125373"/>
                <a:gd name="connsiteY1" fmla="*/ 3911 h 44410"/>
                <a:gd name="connsiteX2" fmla="*/ 119369 w 125373"/>
                <a:gd name="connsiteY2" fmla="*/ 115 h 44410"/>
                <a:gd name="connsiteX3" fmla="*/ 6439 w 125373"/>
                <a:gd name="connsiteY3" fmla="*/ 115 h 44410"/>
                <a:gd name="connsiteX4" fmla="*/ 217 w 125373"/>
                <a:gd name="connsiteY4" fmla="*/ 3911 h 44410"/>
                <a:gd name="connsiteX5" fmla="*/ 6627 w 125373"/>
                <a:gd name="connsiteY5" fmla="*/ 7707 h 44410"/>
                <a:gd name="connsiteX6" fmla="*/ 119181 w 125373"/>
                <a:gd name="connsiteY6" fmla="*/ 7707 h 44410"/>
                <a:gd name="connsiteX7" fmla="*/ 119369 w 125373"/>
                <a:gd name="connsiteY7" fmla="*/ 44526 h 44410"/>
                <a:gd name="connsiteX8" fmla="*/ 125591 w 125373"/>
                <a:gd name="connsiteY8" fmla="*/ 40730 h 44410"/>
                <a:gd name="connsiteX9" fmla="*/ 119181 w 125373"/>
                <a:gd name="connsiteY9" fmla="*/ 36934 h 44410"/>
                <a:gd name="connsiteX10" fmla="*/ 6627 w 125373"/>
                <a:gd name="connsiteY10" fmla="*/ 36934 h 44410"/>
                <a:gd name="connsiteX11" fmla="*/ 217 w 125373"/>
                <a:gd name="connsiteY11" fmla="*/ 40730 h 44410"/>
                <a:gd name="connsiteX12" fmla="*/ 6439 w 125373"/>
                <a:gd name="connsiteY12" fmla="*/ 44526 h 44410"/>
                <a:gd name="connsiteX13" fmla="*/ 119369 w 125373"/>
                <a:gd name="connsiteY13" fmla="*/ 44526 h 4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373" h="44410">
                  <a:moveTo>
                    <a:pt x="119181" y="7707"/>
                  </a:moveTo>
                  <a:cubicBezTo>
                    <a:pt x="122009" y="7707"/>
                    <a:pt x="125591" y="7707"/>
                    <a:pt x="125591" y="3911"/>
                  </a:cubicBezTo>
                  <a:cubicBezTo>
                    <a:pt x="125591" y="115"/>
                    <a:pt x="122009" y="115"/>
                    <a:pt x="119369" y="115"/>
                  </a:cubicBezTo>
                  <a:lnTo>
                    <a:pt x="6439" y="115"/>
                  </a:lnTo>
                  <a:cubicBezTo>
                    <a:pt x="3799" y="115"/>
                    <a:pt x="217" y="115"/>
                    <a:pt x="217" y="3911"/>
                  </a:cubicBezTo>
                  <a:cubicBezTo>
                    <a:pt x="217" y="7707"/>
                    <a:pt x="3799" y="7707"/>
                    <a:pt x="6627" y="7707"/>
                  </a:cubicBezTo>
                  <a:lnTo>
                    <a:pt x="119181" y="7707"/>
                  </a:lnTo>
                  <a:close/>
                  <a:moveTo>
                    <a:pt x="119369" y="44526"/>
                  </a:moveTo>
                  <a:cubicBezTo>
                    <a:pt x="122009" y="44526"/>
                    <a:pt x="125591" y="44526"/>
                    <a:pt x="125591" y="40730"/>
                  </a:cubicBezTo>
                  <a:cubicBezTo>
                    <a:pt x="125591" y="36934"/>
                    <a:pt x="122009" y="36934"/>
                    <a:pt x="119181" y="36934"/>
                  </a:cubicBezTo>
                  <a:lnTo>
                    <a:pt x="6627" y="36934"/>
                  </a:lnTo>
                  <a:cubicBezTo>
                    <a:pt x="3799" y="36934"/>
                    <a:pt x="217" y="36934"/>
                    <a:pt x="217" y="40730"/>
                  </a:cubicBezTo>
                  <a:cubicBezTo>
                    <a:pt x="217" y="44526"/>
                    <a:pt x="3799" y="44526"/>
                    <a:pt x="6439" y="44526"/>
                  </a:cubicBezTo>
                  <a:lnTo>
                    <a:pt x="119369" y="44526"/>
                  </a:lnTo>
                  <a:close/>
                </a:path>
              </a:pathLst>
            </a:custGeom>
            <a:solidFill>
              <a:srgbClr val="000000"/>
            </a:solidFill>
            <a:ln w="18924" cap="flat">
              <a:noFill/>
              <a:prstDash val="solid"/>
              <a:miter/>
            </a:ln>
          </p:spPr>
          <p:txBody>
            <a:bodyPr rtlCol="0" anchor="ctr"/>
            <a:lstStyle/>
            <a:p>
              <a:endParaRPr lang="en-CN"/>
            </a:p>
          </p:txBody>
        </p:sp>
        <p:sp>
          <p:nvSpPr>
            <p:cNvPr id="229" name="Freeform 228">
              <a:extLst>
                <a:ext uri="{FF2B5EF4-FFF2-40B4-BE49-F238E27FC236}">
                  <a16:creationId xmlns:a16="http://schemas.microsoft.com/office/drawing/2014/main" id="{81E4A7CD-DB95-E16B-8213-5D6CBE15F210}"/>
                </a:ext>
              </a:extLst>
            </p:cNvPr>
            <p:cNvSpPr/>
            <p:nvPr>
              <p:custDataLst>
                <p:tags r:id="rId77"/>
              </p:custDataLst>
            </p:nvPr>
          </p:nvSpPr>
          <p:spPr>
            <a:xfrm>
              <a:off x="6858926" y="4649394"/>
              <a:ext cx="106708" cy="87302"/>
            </a:xfrm>
            <a:custGeom>
              <a:avLst/>
              <a:gdLst>
                <a:gd name="connsiteX0" fmla="*/ 94117 w 106708"/>
                <a:gd name="connsiteY0" fmla="*/ 9794 h 87302"/>
                <a:gd name="connsiteX1" fmla="*/ 83936 w 106708"/>
                <a:gd name="connsiteY1" fmla="*/ 22890 h 87302"/>
                <a:gd name="connsiteX2" fmla="*/ 93362 w 106708"/>
                <a:gd name="connsiteY2" fmla="*/ 31620 h 87302"/>
                <a:gd name="connsiteX3" fmla="*/ 106937 w 106708"/>
                <a:gd name="connsiteY3" fmla="*/ 16817 h 87302"/>
                <a:gd name="connsiteX4" fmla="*/ 85444 w 106708"/>
                <a:gd name="connsiteY4" fmla="*/ 115 h 87302"/>
                <a:gd name="connsiteX5" fmla="*/ 65271 w 106708"/>
                <a:gd name="connsiteY5" fmla="*/ 11692 h 87302"/>
                <a:gd name="connsiteX6" fmla="*/ 39254 w 106708"/>
                <a:gd name="connsiteY6" fmla="*/ 115 h 87302"/>
                <a:gd name="connsiteX7" fmla="*/ 2679 w 106708"/>
                <a:gd name="connsiteY7" fmla="*/ 29722 h 87302"/>
                <a:gd name="connsiteX8" fmla="*/ 7204 w 106708"/>
                <a:gd name="connsiteY8" fmla="*/ 32379 h 87302"/>
                <a:gd name="connsiteX9" fmla="*/ 11540 w 106708"/>
                <a:gd name="connsiteY9" fmla="*/ 29912 h 87302"/>
                <a:gd name="connsiteX10" fmla="*/ 38311 w 106708"/>
                <a:gd name="connsiteY10" fmla="*/ 6948 h 87302"/>
                <a:gd name="connsiteX11" fmla="*/ 48869 w 106708"/>
                <a:gd name="connsiteY11" fmla="*/ 16437 h 87302"/>
                <a:gd name="connsiteX12" fmla="*/ 44533 w 106708"/>
                <a:gd name="connsiteY12" fmla="*/ 37314 h 87302"/>
                <a:gd name="connsiteX13" fmla="*/ 38123 w 106708"/>
                <a:gd name="connsiteY13" fmla="*/ 63315 h 87302"/>
                <a:gd name="connsiteX14" fmla="*/ 22098 w 106708"/>
                <a:gd name="connsiteY14" fmla="*/ 80585 h 87302"/>
                <a:gd name="connsiteX15" fmla="*/ 13048 w 106708"/>
                <a:gd name="connsiteY15" fmla="*/ 77739 h 87302"/>
                <a:gd name="connsiteX16" fmla="*/ 23229 w 106708"/>
                <a:gd name="connsiteY16" fmla="*/ 64643 h 87302"/>
                <a:gd name="connsiteX17" fmla="*/ 13802 w 106708"/>
                <a:gd name="connsiteY17" fmla="*/ 55913 h 87302"/>
                <a:gd name="connsiteX18" fmla="*/ 228 w 106708"/>
                <a:gd name="connsiteY18" fmla="*/ 70716 h 87302"/>
                <a:gd name="connsiteX19" fmla="*/ 21720 w 106708"/>
                <a:gd name="connsiteY19" fmla="*/ 87418 h 87302"/>
                <a:gd name="connsiteX20" fmla="*/ 41893 w 106708"/>
                <a:gd name="connsiteY20" fmla="*/ 75841 h 87302"/>
                <a:gd name="connsiteX21" fmla="*/ 67911 w 106708"/>
                <a:gd name="connsiteY21" fmla="*/ 87418 h 87302"/>
                <a:gd name="connsiteX22" fmla="*/ 104486 w 106708"/>
                <a:gd name="connsiteY22" fmla="*/ 57811 h 87302"/>
                <a:gd name="connsiteX23" fmla="*/ 99961 w 106708"/>
                <a:gd name="connsiteY23" fmla="*/ 55154 h 87302"/>
                <a:gd name="connsiteX24" fmla="*/ 95625 w 106708"/>
                <a:gd name="connsiteY24" fmla="*/ 57621 h 87302"/>
                <a:gd name="connsiteX25" fmla="*/ 68853 w 106708"/>
                <a:gd name="connsiteY25" fmla="*/ 80585 h 87302"/>
                <a:gd name="connsiteX26" fmla="*/ 58296 w 106708"/>
                <a:gd name="connsiteY26" fmla="*/ 71096 h 87302"/>
                <a:gd name="connsiteX27" fmla="*/ 62443 w 106708"/>
                <a:gd name="connsiteY27" fmla="*/ 50030 h 87302"/>
                <a:gd name="connsiteX28" fmla="*/ 69042 w 106708"/>
                <a:gd name="connsiteY28" fmla="*/ 24218 h 87302"/>
                <a:gd name="connsiteX29" fmla="*/ 85067 w 106708"/>
                <a:gd name="connsiteY29" fmla="*/ 6948 h 87302"/>
                <a:gd name="connsiteX30" fmla="*/ 94117 w 106708"/>
                <a:gd name="connsiteY30" fmla="*/ 9794 h 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6708" h="87302">
                  <a:moveTo>
                    <a:pt x="94117" y="9794"/>
                  </a:moveTo>
                  <a:cubicBezTo>
                    <a:pt x="87329" y="11692"/>
                    <a:pt x="83936" y="18145"/>
                    <a:pt x="83936" y="22890"/>
                  </a:cubicBezTo>
                  <a:cubicBezTo>
                    <a:pt x="83936" y="27065"/>
                    <a:pt x="87141" y="31620"/>
                    <a:pt x="93362" y="31620"/>
                  </a:cubicBezTo>
                  <a:cubicBezTo>
                    <a:pt x="99961" y="31620"/>
                    <a:pt x="106937" y="26116"/>
                    <a:pt x="106937" y="16817"/>
                  </a:cubicBezTo>
                  <a:cubicBezTo>
                    <a:pt x="106937" y="6758"/>
                    <a:pt x="96944" y="115"/>
                    <a:pt x="85444" y="115"/>
                  </a:cubicBezTo>
                  <a:cubicBezTo>
                    <a:pt x="74698" y="115"/>
                    <a:pt x="67722" y="8276"/>
                    <a:pt x="65271" y="11692"/>
                  </a:cubicBezTo>
                  <a:cubicBezTo>
                    <a:pt x="60558" y="3721"/>
                    <a:pt x="50000" y="115"/>
                    <a:pt x="39254" y="115"/>
                  </a:cubicBezTo>
                  <a:cubicBezTo>
                    <a:pt x="15499" y="115"/>
                    <a:pt x="2679" y="23459"/>
                    <a:pt x="2679" y="29722"/>
                  </a:cubicBezTo>
                  <a:cubicBezTo>
                    <a:pt x="2679" y="32379"/>
                    <a:pt x="5507" y="32379"/>
                    <a:pt x="7204" y="32379"/>
                  </a:cubicBezTo>
                  <a:cubicBezTo>
                    <a:pt x="9466" y="32379"/>
                    <a:pt x="10786" y="32379"/>
                    <a:pt x="11540" y="29912"/>
                  </a:cubicBezTo>
                  <a:cubicBezTo>
                    <a:pt x="17007" y="12641"/>
                    <a:pt x="30581" y="6948"/>
                    <a:pt x="38311" y="6948"/>
                  </a:cubicBezTo>
                  <a:cubicBezTo>
                    <a:pt x="45475" y="6948"/>
                    <a:pt x="48869" y="10364"/>
                    <a:pt x="48869" y="16437"/>
                  </a:cubicBezTo>
                  <a:cubicBezTo>
                    <a:pt x="48869" y="20043"/>
                    <a:pt x="46230" y="30481"/>
                    <a:pt x="44533" y="37314"/>
                  </a:cubicBezTo>
                  <a:lnTo>
                    <a:pt x="38123" y="63315"/>
                  </a:lnTo>
                  <a:cubicBezTo>
                    <a:pt x="35295" y="74892"/>
                    <a:pt x="28508" y="80585"/>
                    <a:pt x="22098" y="80585"/>
                  </a:cubicBezTo>
                  <a:cubicBezTo>
                    <a:pt x="21155" y="80585"/>
                    <a:pt x="16819" y="80585"/>
                    <a:pt x="13048" y="77739"/>
                  </a:cubicBezTo>
                  <a:cubicBezTo>
                    <a:pt x="19835" y="75841"/>
                    <a:pt x="23229" y="69388"/>
                    <a:pt x="23229" y="64643"/>
                  </a:cubicBezTo>
                  <a:cubicBezTo>
                    <a:pt x="23229" y="60468"/>
                    <a:pt x="20024" y="55913"/>
                    <a:pt x="13802" y="55913"/>
                  </a:cubicBezTo>
                  <a:cubicBezTo>
                    <a:pt x="7204" y="55913"/>
                    <a:pt x="228" y="61417"/>
                    <a:pt x="228" y="70716"/>
                  </a:cubicBezTo>
                  <a:cubicBezTo>
                    <a:pt x="228" y="80775"/>
                    <a:pt x="10220" y="87418"/>
                    <a:pt x="21720" y="87418"/>
                  </a:cubicBezTo>
                  <a:cubicBezTo>
                    <a:pt x="32467" y="87418"/>
                    <a:pt x="39442" y="79257"/>
                    <a:pt x="41893" y="75841"/>
                  </a:cubicBezTo>
                  <a:cubicBezTo>
                    <a:pt x="46607" y="83812"/>
                    <a:pt x="57164" y="87418"/>
                    <a:pt x="67911" y="87418"/>
                  </a:cubicBezTo>
                  <a:cubicBezTo>
                    <a:pt x="91666" y="87418"/>
                    <a:pt x="104486" y="64074"/>
                    <a:pt x="104486" y="57811"/>
                  </a:cubicBezTo>
                  <a:cubicBezTo>
                    <a:pt x="104486" y="55154"/>
                    <a:pt x="101658" y="55154"/>
                    <a:pt x="99961" y="55154"/>
                  </a:cubicBezTo>
                  <a:cubicBezTo>
                    <a:pt x="97699" y="55154"/>
                    <a:pt x="96379" y="55154"/>
                    <a:pt x="95625" y="57621"/>
                  </a:cubicBezTo>
                  <a:cubicBezTo>
                    <a:pt x="90157" y="74892"/>
                    <a:pt x="76583" y="80585"/>
                    <a:pt x="68853" y="80585"/>
                  </a:cubicBezTo>
                  <a:cubicBezTo>
                    <a:pt x="61689" y="80585"/>
                    <a:pt x="58296" y="77169"/>
                    <a:pt x="58296" y="71096"/>
                  </a:cubicBezTo>
                  <a:cubicBezTo>
                    <a:pt x="58296" y="67111"/>
                    <a:pt x="60746" y="57052"/>
                    <a:pt x="62443" y="50030"/>
                  </a:cubicBezTo>
                  <a:cubicBezTo>
                    <a:pt x="63763" y="45095"/>
                    <a:pt x="68099" y="27255"/>
                    <a:pt x="69042" y="24218"/>
                  </a:cubicBezTo>
                  <a:cubicBezTo>
                    <a:pt x="71870" y="12831"/>
                    <a:pt x="78468" y="6948"/>
                    <a:pt x="85067" y="6948"/>
                  </a:cubicBezTo>
                  <a:cubicBezTo>
                    <a:pt x="86010" y="6948"/>
                    <a:pt x="90346" y="6948"/>
                    <a:pt x="94117" y="9794"/>
                  </a:cubicBezTo>
                  <a:close/>
                </a:path>
              </a:pathLst>
            </a:custGeom>
            <a:solidFill>
              <a:srgbClr val="000000"/>
            </a:solidFill>
            <a:ln w="18924" cap="flat">
              <a:noFill/>
              <a:prstDash val="solid"/>
              <a:miter/>
            </a:ln>
          </p:spPr>
          <p:txBody>
            <a:bodyPr rtlCol="0" anchor="ctr"/>
            <a:lstStyle/>
            <a:p>
              <a:endParaRPr lang="en-CN"/>
            </a:p>
          </p:txBody>
        </p:sp>
        <p:sp>
          <p:nvSpPr>
            <p:cNvPr id="230" name="Freeform 229">
              <a:extLst>
                <a:ext uri="{FF2B5EF4-FFF2-40B4-BE49-F238E27FC236}">
                  <a16:creationId xmlns:a16="http://schemas.microsoft.com/office/drawing/2014/main" id="{42F61C84-A52D-9025-724B-98A30539E995}"/>
                </a:ext>
              </a:extLst>
            </p:cNvPr>
            <p:cNvSpPr/>
            <p:nvPr>
              <p:custDataLst>
                <p:tags r:id="rId78"/>
              </p:custDataLst>
            </p:nvPr>
          </p:nvSpPr>
          <p:spPr>
            <a:xfrm>
              <a:off x="6984851" y="4705059"/>
              <a:ext cx="56484" cy="59916"/>
            </a:xfrm>
            <a:custGeom>
              <a:avLst/>
              <a:gdLst>
                <a:gd name="connsiteX0" fmla="*/ 20954 w 56484"/>
                <a:gd name="connsiteY0" fmla="*/ 28414 h 59916"/>
                <a:gd name="connsiteX1" fmla="*/ 42202 w 56484"/>
                <a:gd name="connsiteY1" fmla="*/ 25624 h 59916"/>
                <a:gd name="connsiteX2" fmla="*/ 53815 w 56484"/>
                <a:gd name="connsiteY2" fmla="*/ 11808 h 59916"/>
                <a:gd name="connsiteX3" fmla="*/ 37451 w 56484"/>
                <a:gd name="connsiteY3" fmla="*/ 117 h 59916"/>
                <a:gd name="connsiteX4" fmla="*/ 234 w 56484"/>
                <a:gd name="connsiteY4" fmla="*/ 35057 h 59916"/>
                <a:gd name="connsiteX5" fmla="*/ 23989 w 56484"/>
                <a:gd name="connsiteY5" fmla="*/ 60033 h 59916"/>
                <a:gd name="connsiteX6" fmla="*/ 56718 w 56484"/>
                <a:gd name="connsiteY6" fmla="*/ 45021 h 59916"/>
                <a:gd name="connsiteX7" fmla="*/ 54475 w 56484"/>
                <a:gd name="connsiteY7" fmla="*/ 42762 h 59916"/>
                <a:gd name="connsiteX8" fmla="*/ 52363 w 56484"/>
                <a:gd name="connsiteY8" fmla="*/ 44091 h 59916"/>
                <a:gd name="connsiteX9" fmla="*/ 24253 w 56484"/>
                <a:gd name="connsiteY9" fmla="*/ 56313 h 59916"/>
                <a:gd name="connsiteX10" fmla="*/ 11056 w 56484"/>
                <a:gd name="connsiteY10" fmla="*/ 40238 h 59916"/>
                <a:gd name="connsiteX11" fmla="*/ 12640 w 56484"/>
                <a:gd name="connsiteY11" fmla="*/ 28414 h 59916"/>
                <a:gd name="connsiteX12" fmla="*/ 20954 w 56484"/>
                <a:gd name="connsiteY12" fmla="*/ 28414 h 59916"/>
                <a:gd name="connsiteX13" fmla="*/ 13696 w 56484"/>
                <a:gd name="connsiteY13" fmla="*/ 24694 h 59916"/>
                <a:gd name="connsiteX14" fmla="*/ 37451 w 56484"/>
                <a:gd name="connsiteY14" fmla="*/ 3837 h 59916"/>
                <a:gd name="connsiteX15" fmla="*/ 48140 w 56484"/>
                <a:gd name="connsiteY15" fmla="*/ 11808 h 59916"/>
                <a:gd name="connsiteX16" fmla="*/ 20162 w 56484"/>
                <a:gd name="connsiteY16" fmla="*/ 24694 h 59916"/>
                <a:gd name="connsiteX17" fmla="*/ 13696 w 56484"/>
                <a:gd name="connsiteY17" fmla="*/ 24694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484" h="59916">
                  <a:moveTo>
                    <a:pt x="20954" y="28414"/>
                  </a:moveTo>
                  <a:cubicBezTo>
                    <a:pt x="24649" y="28414"/>
                    <a:pt x="35075" y="28148"/>
                    <a:pt x="42202" y="25624"/>
                  </a:cubicBezTo>
                  <a:cubicBezTo>
                    <a:pt x="51967" y="22170"/>
                    <a:pt x="53815" y="15793"/>
                    <a:pt x="53815" y="11808"/>
                  </a:cubicBezTo>
                  <a:cubicBezTo>
                    <a:pt x="53815" y="4501"/>
                    <a:pt x="46557" y="117"/>
                    <a:pt x="37451" y="117"/>
                  </a:cubicBezTo>
                  <a:cubicBezTo>
                    <a:pt x="21614" y="117"/>
                    <a:pt x="234" y="12339"/>
                    <a:pt x="234" y="35057"/>
                  </a:cubicBezTo>
                  <a:cubicBezTo>
                    <a:pt x="234" y="48475"/>
                    <a:pt x="8549" y="60033"/>
                    <a:pt x="23989" y="60033"/>
                  </a:cubicBezTo>
                  <a:cubicBezTo>
                    <a:pt x="46293" y="60033"/>
                    <a:pt x="56718" y="46881"/>
                    <a:pt x="56718" y="45021"/>
                  </a:cubicBezTo>
                  <a:cubicBezTo>
                    <a:pt x="56718" y="44224"/>
                    <a:pt x="55531" y="42762"/>
                    <a:pt x="54475" y="42762"/>
                  </a:cubicBezTo>
                  <a:cubicBezTo>
                    <a:pt x="53683" y="42762"/>
                    <a:pt x="53419" y="43028"/>
                    <a:pt x="52363" y="44091"/>
                  </a:cubicBezTo>
                  <a:cubicBezTo>
                    <a:pt x="42070" y="56313"/>
                    <a:pt x="26629" y="56313"/>
                    <a:pt x="24253" y="56313"/>
                  </a:cubicBezTo>
                  <a:cubicBezTo>
                    <a:pt x="16335" y="56313"/>
                    <a:pt x="11056" y="50999"/>
                    <a:pt x="11056" y="40238"/>
                  </a:cubicBezTo>
                  <a:cubicBezTo>
                    <a:pt x="11056" y="38378"/>
                    <a:pt x="11056" y="35721"/>
                    <a:pt x="12640" y="28414"/>
                  </a:cubicBezTo>
                  <a:lnTo>
                    <a:pt x="20954" y="28414"/>
                  </a:lnTo>
                  <a:close/>
                  <a:moveTo>
                    <a:pt x="13696" y="24694"/>
                  </a:moveTo>
                  <a:cubicBezTo>
                    <a:pt x="19106" y="5431"/>
                    <a:pt x="33755" y="3837"/>
                    <a:pt x="37451" y="3837"/>
                  </a:cubicBezTo>
                  <a:cubicBezTo>
                    <a:pt x="43257" y="3837"/>
                    <a:pt x="48140" y="6759"/>
                    <a:pt x="48140" y="11808"/>
                  </a:cubicBezTo>
                  <a:cubicBezTo>
                    <a:pt x="48140" y="24694"/>
                    <a:pt x="25837" y="24694"/>
                    <a:pt x="20162" y="24694"/>
                  </a:cubicBezTo>
                  <a:lnTo>
                    <a:pt x="13696" y="24694"/>
                  </a:lnTo>
                  <a:close/>
                </a:path>
              </a:pathLst>
            </a:custGeom>
            <a:solidFill>
              <a:srgbClr val="000000"/>
            </a:solidFill>
            <a:ln w="18924" cap="flat">
              <a:noFill/>
              <a:prstDash val="solid"/>
              <a:miter/>
            </a:ln>
          </p:spPr>
          <p:txBody>
            <a:bodyPr rtlCol="0" anchor="ctr"/>
            <a:lstStyle/>
            <a:p>
              <a:endParaRPr lang="en-CN"/>
            </a:p>
          </p:txBody>
        </p:sp>
        <p:sp>
          <p:nvSpPr>
            <p:cNvPr id="231" name="Freeform 230">
              <a:extLst>
                <a:ext uri="{FF2B5EF4-FFF2-40B4-BE49-F238E27FC236}">
                  <a16:creationId xmlns:a16="http://schemas.microsoft.com/office/drawing/2014/main" id="{452BD262-4C5A-8B36-ABDD-EF12CBF8508B}"/>
                </a:ext>
              </a:extLst>
            </p:cNvPr>
            <p:cNvSpPr/>
            <p:nvPr>
              <p:custDataLst>
                <p:tags r:id="rId79"/>
              </p:custDataLst>
            </p:nvPr>
          </p:nvSpPr>
          <p:spPr>
            <a:xfrm>
              <a:off x="7073180" y="4715061"/>
              <a:ext cx="19984" cy="20117"/>
            </a:xfrm>
            <a:custGeom>
              <a:avLst/>
              <a:gdLst>
                <a:gd name="connsiteX0" fmla="*/ 20223 w 19984"/>
                <a:gd name="connsiteY0" fmla="*/ 10174 h 20117"/>
                <a:gd name="connsiteX1" fmla="*/ 10231 w 19984"/>
                <a:gd name="connsiteY1" fmla="*/ 115 h 20117"/>
                <a:gd name="connsiteX2" fmla="*/ 239 w 19984"/>
                <a:gd name="connsiteY2" fmla="*/ 10174 h 20117"/>
                <a:gd name="connsiteX3" fmla="*/ 10231 w 19984"/>
                <a:gd name="connsiteY3" fmla="*/ 20233 h 20117"/>
                <a:gd name="connsiteX4" fmla="*/ 20223 w 19984"/>
                <a:gd name="connsiteY4" fmla="*/ 10174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4" h="20117">
                  <a:moveTo>
                    <a:pt x="20223" y="10174"/>
                  </a:moveTo>
                  <a:cubicBezTo>
                    <a:pt x="20223" y="4670"/>
                    <a:pt x="15698" y="115"/>
                    <a:pt x="10231" y="115"/>
                  </a:cubicBezTo>
                  <a:cubicBezTo>
                    <a:pt x="4763" y="115"/>
                    <a:pt x="239" y="4670"/>
                    <a:pt x="239" y="10174"/>
                  </a:cubicBezTo>
                  <a:cubicBezTo>
                    <a:pt x="239" y="15678"/>
                    <a:pt x="4763" y="20233"/>
                    <a:pt x="10231" y="20233"/>
                  </a:cubicBezTo>
                  <a:cubicBezTo>
                    <a:pt x="15698" y="20233"/>
                    <a:pt x="20223" y="15678"/>
                    <a:pt x="20223" y="10174"/>
                  </a:cubicBezTo>
                  <a:close/>
                </a:path>
              </a:pathLst>
            </a:custGeom>
            <a:solidFill>
              <a:srgbClr val="000000"/>
            </a:solidFill>
            <a:ln w="18924" cap="flat">
              <a:noFill/>
              <a:prstDash val="solid"/>
              <a:miter/>
            </a:ln>
          </p:spPr>
          <p:txBody>
            <a:bodyPr rtlCol="0" anchor="ctr"/>
            <a:lstStyle/>
            <a:p>
              <a:endParaRPr lang="en-CN"/>
            </a:p>
          </p:txBody>
        </p:sp>
      </p:grpSp>
      <p:sp>
        <p:nvSpPr>
          <p:cNvPr id="26" name="TextBox 25">
            <a:extLst>
              <a:ext uri="{FF2B5EF4-FFF2-40B4-BE49-F238E27FC236}">
                <a16:creationId xmlns:a16="http://schemas.microsoft.com/office/drawing/2014/main" id="{4E87E3A3-36A0-DCFB-BAE4-AA560A463ABA}"/>
              </a:ext>
            </a:extLst>
          </p:cNvPr>
          <p:cNvSpPr txBox="1"/>
          <p:nvPr/>
        </p:nvSpPr>
        <p:spPr>
          <a:xfrm>
            <a:off x="5172324" y="2735949"/>
            <a:ext cx="2090802" cy="707886"/>
          </a:xfrm>
          <a:prstGeom prst="rect">
            <a:avLst/>
          </a:prstGeom>
          <a:noFill/>
        </p:spPr>
        <p:txBody>
          <a:bodyPr wrap="square">
            <a:spAutoFit/>
          </a:bodyPr>
          <a:lstStyle/>
          <a:p>
            <a:pPr algn="ctr"/>
            <a:r>
              <a:rPr kumimoji="1" lang="en-US" sz="2000" dirty="0">
                <a:solidFill>
                  <a:srgbClr val="344854"/>
                </a:solidFill>
                <a:latin typeface="微软雅黑" panose="020B0503020204020204" pitchFamily="34" charset="-122"/>
                <a:ea typeface="微软雅黑" panose="020B0503020204020204" pitchFamily="34" charset="-122"/>
                <a:cs typeface="Verdana" panose="020B0604030504040204" pitchFamily="34" charset="0"/>
              </a:rPr>
              <a:t>f</a:t>
            </a:r>
            <a:r>
              <a:rPr kumimoji="1" lang="en-CN" sz="2000" dirty="0">
                <a:latin typeface="微软雅黑" panose="020B0503020204020204" pitchFamily="34" charset="-122"/>
                <a:ea typeface="微软雅黑" panose="020B0503020204020204" pitchFamily="34" charset="-122"/>
                <a:cs typeface="Verdana" panose="020B0604030504040204" pitchFamily="34" charset="0"/>
              </a:rPr>
              <a:t>eature-</a:t>
            </a:r>
            <a:r>
              <a:rPr kumimoji="1" lang="en-US" altLang="zh-CN" sz="2000" dirty="0">
                <a:latin typeface="微软雅黑" panose="020B0503020204020204" pitchFamily="34" charset="-122"/>
                <a:ea typeface="微软雅黑" panose="020B0503020204020204" pitchFamily="34" charset="-122"/>
                <a:cs typeface="Verdana" panose="020B0604030504040204" pitchFamily="34" charset="0"/>
              </a:rPr>
              <a:t>t</a:t>
            </a:r>
            <a:r>
              <a:rPr kumimoji="1" lang="en-CN" sz="2000" dirty="0">
                <a:latin typeface="微软雅黑" panose="020B0503020204020204" pitchFamily="34" charset="-122"/>
                <a:ea typeface="微软雅黑" panose="020B0503020204020204" pitchFamily="34" charset="-122"/>
                <a:cs typeface="Verdana" panose="020B0604030504040204" pitchFamily="34" charset="0"/>
              </a:rPr>
              <a:t>o-prompt</a:t>
            </a:r>
          </a:p>
        </p:txBody>
      </p:sp>
      <p:sp>
        <p:nvSpPr>
          <p:cNvPr id="29" name="TextBox 28">
            <a:extLst>
              <a:ext uri="{FF2B5EF4-FFF2-40B4-BE49-F238E27FC236}">
                <a16:creationId xmlns:a16="http://schemas.microsoft.com/office/drawing/2014/main" id="{5987AAEE-4C5D-D699-BFB6-E150C37FE03E}"/>
              </a:ext>
            </a:extLst>
          </p:cNvPr>
          <p:cNvSpPr txBox="1"/>
          <p:nvPr/>
        </p:nvSpPr>
        <p:spPr>
          <a:xfrm>
            <a:off x="5486209" y="4560104"/>
            <a:ext cx="6010392" cy="707886"/>
          </a:xfrm>
          <a:prstGeom prst="rect">
            <a:avLst/>
          </a:prstGeom>
          <a:noFill/>
        </p:spPr>
        <p:txBody>
          <a:bodyPr wrap="square">
            <a:spAutoFit/>
          </a:bodyPr>
          <a:lstStyle/>
          <a:p>
            <a:pPr algn="ctr"/>
            <a:r>
              <a:rPr kumimoji="1" lang="en-CN" sz="200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Eq.3</a:t>
            </a:r>
            <a:r>
              <a:rPr kumimoji="1" lang="en-CN" sz="2000" dirty="0">
                <a:latin typeface="微软雅黑" panose="020B0503020204020204" pitchFamily="34" charset="-122"/>
                <a:ea typeface="微软雅黑" panose="020B0503020204020204" pitchFamily="34" charset="-122"/>
                <a:cs typeface="Verdana" panose="020B0604030504040204" pitchFamily="34" charset="0"/>
              </a:rPr>
              <a:t> bidirectional decoder with </a:t>
            </a:r>
          </a:p>
          <a:p>
            <a:pPr algn="ctr"/>
            <a:r>
              <a:rPr kumimoji="1" lang="en-CN" sz="2000" dirty="0">
                <a:latin typeface="微软雅黑" panose="020B0503020204020204" pitchFamily="34" charset="-122"/>
                <a:ea typeface="微软雅黑" panose="020B0503020204020204" pitchFamily="34" charset="-122"/>
                <a:cs typeface="Verdana" panose="020B0604030504040204" pitchFamily="34" charset="0"/>
              </a:rPr>
              <a:t>dynamic prompt</a:t>
            </a:r>
          </a:p>
        </p:txBody>
      </p:sp>
      <p:sp>
        <p:nvSpPr>
          <p:cNvPr id="243" name="TextBox 242">
            <a:extLst>
              <a:ext uri="{FF2B5EF4-FFF2-40B4-BE49-F238E27FC236}">
                <a16:creationId xmlns:a16="http://schemas.microsoft.com/office/drawing/2014/main" id="{E3BCF552-C7DC-7368-44B3-2D6F72402561}"/>
              </a:ext>
            </a:extLst>
          </p:cNvPr>
          <p:cNvSpPr txBox="1"/>
          <p:nvPr/>
        </p:nvSpPr>
        <p:spPr>
          <a:xfrm>
            <a:off x="6276020" y="3769219"/>
            <a:ext cx="4811226" cy="1015663"/>
          </a:xfrm>
          <a:prstGeom prst="rect">
            <a:avLst/>
          </a:prstGeom>
          <a:noFill/>
        </p:spPr>
        <p:txBody>
          <a:bodyPr wrap="square" rtlCol="0">
            <a:spAutoFit/>
          </a:bodyPr>
          <a:lstStyle/>
          <a:p>
            <a:r>
              <a:rPr lang="en-US" sz="2000" dirty="0" err="1">
                <a:solidFill>
                  <a:srgbClr val="344854"/>
                </a:solidFill>
                <a:latin typeface="Microsoft YaHei" panose="020B0503020204020204" pitchFamily="34" charset="-122"/>
                <a:ea typeface="Microsoft YaHei" panose="020B0503020204020204" pitchFamily="34" charset="-122"/>
              </a:rPr>
              <a:t>initalized</a:t>
            </a:r>
            <a:r>
              <a:rPr lang="zh-CN" altLang="en-US" sz="2000" dirty="0">
                <a:solidFill>
                  <a:srgbClr val="344854"/>
                </a:solidFill>
                <a:latin typeface="Microsoft YaHei" panose="020B0503020204020204" pitchFamily="34" charset="-122"/>
                <a:ea typeface="Microsoft YaHei" panose="020B0503020204020204" pitchFamily="34" charset="-122"/>
              </a:rPr>
              <a:t> </a:t>
            </a:r>
            <a:r>
              <a:rPr lang="en-US" altLang="zh-CN" sz="2000" dirty="0">
                <a:solidFill>
                  <a:srgbClr val="344854"/>
                </a:solidFill>
                <a:latin typeface="Microsoft YaHei" panose="020B0503020204020204" pitchFamily="34" charset="-122"/>
                <a:ea typeface="Microsoft YaHei" panose="020B0503020204020204" pitchFamily="34" charset="-122"/>
              </a:rPr>
              <a:t>by</a:t>
            </a:r>
            <a:r>
              <a:rPr lang="en-US" sz="2000" dirty="0">
                <a:solidFill>
                  <a:srgbClr val="344854"/>
                </a:solidFill>
                <a:latin typeface="Microsoft YaHei" panose="020B0503020204020204" pitchFamily="34" charset="-122"/>
                <a:ea typeface="Microsoft YaHei" panose="020B0503020204020204" pitchFamily="34" charset="-122"/>
              </a:rPr>
              <a:t> normal image and query tokens from last block of </a:t>
            </a:r>
            <a:r>
              <a:rPr lang="en-CN" sz="2000" dirty="0">
                <a:solidFill>
                  <a:srgbClr val="344854"/>
                </a:solidFill>
                <a:latin typeface="Microsoft YaHei" panose="020B0503020204020204" pitchFamily="34" charset="-122"/>
                <a:ea typeface="Microsoft YaHei" panose="020B0503020204020204" pitchFamily="34" charset="-122"/>
              </a:rPr>
              <a:t>encoder </a:t>
            </a:r>
          </a:p>
          <a:p>
            <a:endParaRPr lang="en-CN" sz="2000" dirty="0"/>
          </a:p>
        </p:txBody>
      </p:sp>
      <p:sp>
        <p:nvSpPr>
          <p:cNvPr id="4" name="TextBox 3">
            <a:extLst>
              <a:ext uri="{FF2B5EF4-FFF2-40B4-BE49-F238E27FC236}">
                <a16:creationId xmlns:a16="http://schemas.microsoft.com/office/drawing/2014/main" id="{39F6CF9D-6625-90E1-E0DD-8CB6529C4E0A}"/>
              </a:ext>
            </a:extLst>
          </p:cNvPr>
          <p:cNvSpPr txBox="1"/>
          <p:nvPr/>
        </p:nvSpPr>
        <p:spPr>
          <a:xfrm>
            <a:off x="5267908" y="5461484"/>
            <a:ext cx="6722935" cy="1015663"/>
          </a:xfrm>
          <a:prstGeom prst="rect">
            <a:avLst/>
          </a:prstGeom>
          <a:noFill/>
        </p:spPr>
        <p:txBody>
          <a:bodyPr wrap="square" rtlCol="0">
            <a:spAutoFit/>
          </a:bodyPr>
          <a:lstStyle/>
          <a:p>
            <a:pPr algn="just"/>
            <a:r>
              <a:rPr kumimoji="1" lang="en-US" sz="2000" dirty="0">
                <a:latin typeface="微软雅黑" panose="020B0503020204020204" pitchFamily="34" charset="-122"/>
                <a:ea typeface="微软雅黑" panose="020B0503020204020204" pitchFamily="34" charset="-122"/>
                <a:cs typeface="Verdana" panose="020B0604030504040204" pitchFamily="34" charset="0"/>
              </a:rPr>
              <a:t>In this way, the query token reconstruction not only utilizes its contextual information but also leverages the corresponding normal prompt dynamically. </a:t>
            </a:r>
          </a:p>
        </p:txBody>
      </p:sp>
      <p:sp>
        <p:nvSpPr>
          <p:cNvPr id="25" name="TextBox 24">
            <a:extLst>
              <a:ext uri="{FF2B5EF4-FFF2-40B4-BE49-F238E27FC236}">
                <a16:creationId xmlns:a16="http://schemas.microsoft.com/office/drawing/2014/main" id="{AA0020D6-C226-EA53-CE67-616A9DADCFA2}"/>
              </a:ext>
            </a:extLst>
          </p:cNvPr>
          <p:cNvSpPr txBox="1"/>
          <p:nvPr/>
        </p:nvSpPr>
        <p:spPr>
          <a:xfrm>
            <a:off x="4827838" y="2111832"/>
            <a:ext cx="2874242" cy="707886"/>
          </a:xfrm>
          <a:prstGeom prst="rect">
            <a:avLst/>
          </a:prstGeom>
          <a:noFill/>
        </p:spPr>
        <p:txBody>
          <a:bodyPr wrap="square">
            <a:spAutoFit/>
          </a:bodyPr>
          <a:lstStyle/>
          <a:p>
            <a:pPr algn="ctr"/>
            <a:r>
              <a:rPr kumimoji="1" lang="en-CN" sz="2000" dirty="0">
                <a:latin typeface="微软雅黑" panose="020B0503020204020204" pitchFamily="34" charset="-122"/>
                <a:ea typeface="微软雅黑" panose="020B0503020204020204" pitchFamily="34" charset="-122"/>
                <a:cs typeface="Verdana" panose="020B0604030504040204" pitchFamily="34" charset="0"/>
              </a:rPr>
              <a:t>prompt-to</a:t>
            </a:r>
            <a:r>
              <a:rPr kumimoji="1" lang="en-US" altLang="zh-CN" sz="2000" dirty="0">
                <a:latin typeface="微软雅黑" panose="020B0503020204020204" pitchFamily="34" charset="-122"/>
                <a:ea typeface="微软雅黑" panose="020B0503020204020204" pitchFamily="34" charset="-122"/>
                <a:cs typeface="Verdana" panose="020B0604030504040204" pitchFamily="34" charset="0"/>
              </a:rPr>
              <a:t>-</a:t>
            </a:r>
          </a:p>
          <a:p>
            <a:pPr algn="ctr"/>
            <a:r>
              <a:rPr kumimoji="1" lang="en-CN" sz="2000" dirty="0">
                <a:latin typeface="微软雅黑" panose="020B0503020204020204" pitchFamily="34" charset="-122"/>
                <a:ea typeface="微软雅黑" panose="020B0503020204020204" pitchFamily="34" charset="-122"/>
                <a:cs typeface="Verdana" panose="020B0604030504040204" pitchFamily="34" charset="0"/>
              </a:rPr>
              <a:t>feature</a:t>
            </a:r>
          </a:p>
        </p:txBody>
      </p:sp>
    </p:spTree>
    <p:extLst>
      <p:ext uri="{BB962C8B-B14F-4D97-AF65-F5344CB8AC3E}">
        <p14:creationId xmlns:p14="http://schemas.microsoft.com/office/powerpoint/2010/main" val="236420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911A6D-43D8-090E-DA56-2F7EDDCCF1EB}"/>
              </a:ext>
            </a:extLst>
          </p:cNvPr>
          <p:cNvSpPr>
            <a:spLocks noGrp="1"/>
          </p:cNvSpPr>
          <p:nvPr>
            <p:ph type="sldNum" sz="quarter" idx="11"/>
          </p:nvPr>
        </p:nvSpPr>
        <p:spPr/>
        <p:txBody>
          <a:bodyPr/>
          <a:lstStyle/>
          <a:p>
            <a:fld id="{71296DC4-A542-4FA6-93A4-D8837072381A}" type="slidenum">
              <a:rPr lang="zh-CN" altLang="en-US" smtClean="0"/>
              <a:pPr/>
              <a:t>9</a:t>
            </a:fld>
            <a:endParaRPr lang="zh-CN" altLang="en-US" dirty="0"/>
          </a:p>
        </p:txBody>
      </p:sp>
      <p:sp>
        <p:nvSpPr>
          <p:cNvPr id="3" name="Title 2">
            <a:extLst>
              <a:ext uri="{FF2B5EF4-FFF2-40B4-BE49-F238E27FC236}">
                <a16:creationId xmlns:a16="http://schemas.microsoft.com/office/drawing/2014/main" id="{5EC23F9E-7C1D-6428-52D8-BF84633FA1FD}"/>
              </a:ext>
            </a:extLst>
          </p:cNvPr>
          <p:cNvSpPr>
            <a:spLocks noGrp="1"/>
          </p:cNvSpPr>
          <p:nvPr>
            <p:ph type="title"/>
          </p:nvPr>
        </p:nvSpPr>
        <p:spPr/>
        <p:txBody>
          <a:bodyPr/>
          <a:lstStyle/>
          <a:p>
            <a:r>
              <a:rPr lang="en-US" dirty="0"/>
              <a:t>Our Method</a:t>
            </a:r>
            <a:endParaRPr lang="en-CN" dirty="0"/>
          </a:p>
        </p:txBody>
      </p:sp>
      <p:sp>
        <p:nvSpPr>
          <p:cNvPr id="34" name="Content Placeholder 33">
            <a:extLst>
              <a:ext uri="{FF2B5EF4-FFF2-40B4-BE49-F238E27FC236}">
                <a16:creationId xmlns:a16="http://schemas.microsoft.com/office/drawing/2014/main" id="{72E3F55D-9A39-1939-74C8-7CB6A2C566F0}"/>
              </a:ext>
            </a:extLst>
          </p:cNvPr>
          <p:cNvSpPr txBox="1">
            <a:spLocks noGrp="1" noChangeAspect="1"/>
          </p:cNvSpPr>
          <p:nvPr>
            <p:ph idx="1"/>
          </p:nvPr>
        </p:nvSpPr>
        <p:spPr>
          <a:xfrm>
            <a:off x="298450" y="836613"/>
            <a:ext cx="11702204" cy="1581972"/>
          </a:xfrm>
          <a:prstGeom prst="rect">
            <a:avLst/>
          </a:prstGeom>
          <a:noFill/>
        </p:spPr>
        <p:txBody>
          <a:bodyPr wrap="square" rtlCol="0">
            <a:spAutoFit/>
          </a:bodyPr>
          <a:lstStyle/>
          <a:p>
            <a:pPr marL="0" indent="0" algn="just">
              <a:buNone/>
            </a:pPr>
            <a:r>
              <a:rPr lang="en-US" dirty="0">
                <a:latin typeface="Microsoft YaHei" panose="020B0503020204020204" pitchFamily="34" charset="-122"/>
                <a:ea typeface="Microsoft YaHei" panose="020B0503020204020204" pitchFamily="34" charset="-122"/>
              </a:rPr>
              <a:t>Unsupervised Reconstruction Loss</a:t>
            </a:r>
          </a:p>
          <a:p>
            <a:pPr marL="0" indent="0" algn="just">
              <a:buNone/>
            </a:pPr>
            <a:endParaRPr lang="en-US" dirty="0">
              <a:solidFill>
                <a:schemeClr val="tx1"/>
              </a:solidFill>
              <a:latin typeface="SFRM1000"/>
            </a:endParaRPr>
          </a:p>
          <a:p>
            <a:pPr marL="0" indent="0" algn="just">
              <a:buNone/>
            </a:pPr>
            <a:r>
              <a:rPr lang="en-US" sz="2000" b="0" i="0" spc="0" dirty="0">
                <a:solidFill>
                  <a:srgbClr val="333333"/>
                </a:solidFill>
                <a:effectLst/>
              </a:rPr>
              <a:t>For unsupervised reconstruction, we minimize </a:t>
            </a:r>
            <a:r>
              <a:rPr lang="en-US" sz="2000" dirty="0">
                <a:solidFill>
                  <a:srgbClr val="333333"/>
                </a:solidFill>
              </a:rPr>
              <a:t>MSE </a:t>
            </a:r>
            <a:r>
              <a:rPr lang="en-US" sz="2000" b="0" i="0" spc="0" dirty="0">
                <a:solidFill>
                  <a:srgbClr val="333333"/>
                </a:solidFill>
                <a:effectLst/>
              </a:rPr>
              <a:t>loss between the reconstructed normal </a:t>
            </a:r>
            <a:r>
              <a:rPr lang="en-US" altLang="zh-CN" sz="2000" b="0" i="0" spc="0" dirty="0">
                <a:solidFill>
                  <a:srgbClr val="333333"/>
                </a:solidFill>
                <a:effectLst/>
              </a:rPr>
              <a:t>tokens</a:t>
            </a:r>
            <a:r>
              <a:rPr lang="en-US" sz="2000" b="0" i="0" spc="0" dirty="0">
                <a:solidFill>
                  <a:srgbClr val="333333"/>
                </a:solidFill>
                <a:effectLst/>
              </a:rPr>
              <a:t> and original normal </a:t>
            </a:r>
            <a:r>
              <a:rPr lang="en-US" altLang="zh-CN" sz="2000" b="0" i="0" spc="0" dirty="0">
                <a:solidFill>
                  <a:srgbClr val="333333"/>
                </a:solidFill>
                <a:effectLst/>
              </a:rPr>
              <a:t>tokens</a:t>
            </a:r>
            <a:r>
              <a:rPr lang="en-US" altLang="zh-CN" sz="2000" dirty="0">
                <a:solidFill>
                  <a:srgbClr val="333333"/>
                </a:solidFill>
              </a:rPr>
              <a:t>, that is</a:t>
            </a:r>
            <a:endParaRPr lang="en-US" sz="1100" dirty="0">
              <a:effectLst/>
            </a:endParaRPr>
          </a:p>
        </p:txBody>
      </p:sp>
      <p:sp>
        <p:nvSpPr>
          <p:cNvPr id="28" name="TextBox 27">
            <a:extLst>
              <a:ext uri="{FF2B5EF4-FFF2-40B4-BE49-F238E27FC236}">
                <a16:creationId xmlns:a16="http://schemas.microsoft.com/office/drawing/2014/main" id="{5D5ECB3B-CFFB-1D5E-34CC-681C82552E83}"/>
              </a:ext>
            </a:extLst>
          </p:cNvPr>
          <p:cNvSpPr txBox="1"/>
          <p:nvPr/>
        </p:nvSpPr>
        <p:spPr>
          <a:xfrm>
            <a:off x="4280036" y="4240699"/>
            <a:ext cx="2199430" cy="707886"/>
          </a:xfrm>
          <a:prstGeom prst="rect">
            <a:avLst/>
          </a:prstGeom>
          <a:noFill/>
        </p:spPr>
        <p:txBody>
          <a:bodyPr wrap="square" rtlCol="0">
            <a:spAutoFit/>
          </a:bodyPr>
          <a:lstStyle/>
          <a:p>
            <a:pPr algn="ctr"/>
            <a:r>
              <a:rPr lang="en-US" sz="2000" dirty="0">
                <a:latin typeface="Microsoft YaHei" panose="020B0503020204020204" pitchFamily="34" charset="-122"/>
                <a:ea typeface="Microsoft YaHei" panose="020B0503020204020204" pitchFamily="34" charset="-122"/>
              </a:rPr>
              <a:t>original normal  tokens</a:t>
            </a:r>
            <a:endParaRPr lang="en-US" sz="1800" dirty="0">
              <a:latin typeface="Microsoft YaHei" panose="020B0503020204020204" pitchFamily="34" charset="-122"/>
              <a:ea typeface="Microsoft YaHei" panose="020B0503020204020204" pitchFamily="34" charset="-122"/>
            </a:endParaRPr>
          </a:p>
        </p:txBody>
      </p:sp>
      <p:grpSp>
        <p:nvGrpSpPr>
          <p:cNvPr id="58" name="Group 57" descr="\documentclass{article}&#10;\usepackage{amsmath}&#10;\usepackage[bold]{hhtensor}&#10;&#10;\usepackage{color}&#10;\pagestyle{empty}&#10;&#10;\DeclareMathOperator*{\softmax}{softmax}&#10;\DeclareMathOperator*{\resize}{Resize}&#10;\DeclareMathOperator*{\concat}{Concat}&#10;&#10;\begin{document}&#10;&#10;\begin{equation}\label{eq:unrec}&#10;    \mathcal L_{rec} = \frac{1}{c \times h \times w} \sum_{i=1}^c&#10;    \sum_{j=1}^{h} \sum_{k=1}^{w} (F^n_{i, j, k} - \hat F^n_{i, j, k} )^2. \nonumber&#10;\end{equation}&#10;&#10;&#10;\end{document}&#10;" title="IguanaTex Vector Display">
            <a:extLst>
              <a:ext uri="{FF2B5EF4-FFF2-40B4-BE49-F238E27FC236}">
                <a16:creationId xmlns:a16="http://schemas.microsoft.com/office/drawing/2014/main" id="{F29519DA-4221-1942-54E4-4E9D5689822C}"/>
              </a:ext>
            </a:extLst>
          </p:cNvPr>
          <p:cNvGrpSpPr>
            <a:grpSpLocks noChangeAspect="1"/>
          </p:cNvGrpSpPr>
          <p:nvPr>
            <p:custDataLst>
              <p:tags r:id="rId1"/>
            </p:custDataLst>
          </p:nvPr>
        </p:nvGrpSpPr>
        <p:grpSpPr>
          <a:xfrm>
            <a:off x="1703388" y="2924944"/>
            <a:ext cx="6768876" cy="1065223"/>
            <a:chOff x="5118411" y="3773682"/>
            <a:chExt cx="3688491" cy="580461"/>
          </a:xfrm>
        </p:grpSpPr>
        <p:sp>
          <p:nvSpPr>
            <p:cNvPr id="7" name="Freeform 6">
              <a:extLst>
                <a:ext uri="{FF2B5EF4-FFF2-40B4-BE49-F238E27FC236}">
                  <a16:creationId xmlns:a16="http://schemas.microsoft.com/office/drawing/2014/main" id="{FD9E62C3-F94C-4BEE-760E-75F5210A6CDE}"/>
                </a:ext>
              </a:extLst>
            </p:cNvPr>
            <p:cNvSpPr/>
            <p:nvPr>
              <p:custDataLst>
                <p:tags r:id="rId2"/>
              </p:custDataLst>
            </p:nvPr>
          </p:nvSpPr>
          <p:spPr>
            <a:xfrm>
              <a:off x="5118411" y="3969317"/>
              <a:ext cx="117823" cy="137976"/>
            </a:xfrm>
            <a:custGeom>
              <a:avLst/>
              <a:gdLst>
                <a:gd name="connsiteX0" fmla="*/ 28270 w 117823"/>
                <a:gd name="connsiteY0" fmla="*/ 116232 h 137976"/>
                <a:gd name="connsiteX1" fmla="*/ 44131 w 117823"/>
                <a:gd name="connsiteY1" fmla="*/ 78085 h 137976"/>
                <a:gd name="connsiteX2" fmla="*/ 69621 w 117823"/>
                <a:gd name="connsiteY2" fmla="*/ 16024 h 137976"/>
                <a:gd name="connsiteX3" fmla="*/ 79440 w 117823"/>
                <a:gd name="connsiteY3" fmla="*/ 11849 h 137976"/>
                <a:gd name="connsiteX4" fmla="*/ 92846 w 117823"/>
                <a:gd name="connsiteY4" fmla="*/ 27601 h 137976"/>
                <a:gd name="connsiteX5" fmla="*/ 91902 w 117823"/>
                <a:gd name="connsiteY5" fmla="*/ 34624 h 137976"/>
                <a:gd name="connsiteX6" fmla="*/ 93224 w 117823"/>
                <a:gd name="connsiteY6" fmla="*/ 35952 h 137976"/>
                <a:gd name="connsiteX7" fmla="*/ 106064 w 117823"/>
                <a:gd name="connsiteY7" fmla="*/ 30448 h 137976"/>
                <a:gd name="connsiteX8" fmla="*/ 111162 w 117823"/>
                <a:gd name="connsiteY8" fmla="*/ 18112 h 137976"/>
                <a:gd name="connsiteX9" fmla="*/ 95301 w 117823"/>
                <a:gd name="connsiteY9" fmla="*/ 82 h 137976"/>
                <a:gd name="connsiteX10" fmla="*/ 54138 w 117823"/>
                <a:gd name="connsiteY10" fmla="*/ 20389 h 137976"/>
                <a:gd name="connsiteX11" fmla="*/ 26571 w 117823"/>
                <a:gd name="connsiteY11" fmla="*/ 84348 h 137976"/>
                <a:gd name="connsiteX12" fmla="*/ 15997 w 117823"/>
                <a:gd name="connsiteY12" fmla="*/ 114714 h 137976"/>
                <a:gd name="connsiteX13" fmla="*/ 7122 w 117823"/>
                <a:gd name="connsiteY13" fmla="*/ 127810 h 137976"/>
                <a:gd name="connsiteX14" fmla="*/ 136 w 117823"/>
                <a:gd name="connsiteY14" fmla="*/ 136919 h 137976"/>
                <a:gd name="connsiteX15" fmla="*/ 1835 w 117823"/>
                <a:gd name="connsiteY15" fmla="*/ 138058 h 137976"/>
                <a:gd name="connsiteX16" fmla="*/ 11465 w 117823"/>
                <a:gd name="connsiteY16" fmla="*/ 134073 h 137976"/>
                <a:gd name="connsiteX17" fmla="*/ 19395 w 117823"/>
                <a:gd name="connsiteY17" fmla="*/ 127240 h 137976"/>
                <a:gd name="connsiteX18" fmla="*/ 47341 w 117823"/>
                <a:gd name="connsiteY18" fmla="*/ 132554 h 137976"/>
                <a:gd name="connsiteX19" fmla="*/ 76230 w 117823"/>
                <a:gd name="connsiteY19" fmla="*/ 138058 h 137976"/>
                <a:gd name="connsiteX20" fmla="*/ 113050 w 117823"/>
                <a:gd name="connsiteY20" fmla="*/ 118130 h 137976"/>
                <a:gd name="connsiteX21" fmla="*/ 117959 w 117823"/>
                <a:gd name="connsiteY21" fmla="*/ 107692 h 137976"/>
                <a:gd name="connsiteX22" fmla="*/ 116638 w 117823"/>
                <a:gd name="connsiteY22" fmla="*/ 106363 h 137976"/>
                <a:gd name="connsiteX23" fmla="*/ 105875 w 117823"/>
                <a:gd name="connsiteY23" fmla="*/ 110729 h 137976"/>
                <a:gd name="connsiteX24" fmla="*/ 99266 w 117823"/>
                <a:gd name="connsiteY24" fmla="*/ 118320 h 137976"/>
                <a:gd name="connsiteX25" fmla="*/ 96434 w 117823"/>
                <a:gd name="connsiteY25" fmla="*/ 124014 h 137976"/>
                <a:gd name="connsiteX26" fmla="*/ 91902 w 117823"/>
                <a:gd name="connsiteY26" fmla="*/ 126291 h 137976"/>
                <a:gd name="connsiteX27" fmla="*/ 60936 w 117823"/>
                <a:gd name="connsiteY27" fmla="*/ 120028 h 137976"/>
                <a:gd name="connsiteX28" fmla="*/ 35823 w 117823"/>
                <a:gd name="connsiteY28" fmla="*/ 115473 h 137976"/>
                <a:gd name="connsiteX29" fmla="*/ 28270 w 117823"/>
                <a:gd name="connsiteY29" fmla="*/ 116232 h 13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7823" h="137976">
                  <a:moveTo>
                    <a:pt x="28270" y="116232"/>
                  </a:moveTo>
                  <a:cubicBezTo>
                    <a:pt x="38466" y="100290"/>
                    <a:pt x="41676" y="88144"/>
                    <a:pt x="44131" y="78085"/>
                  </a:cubicBezTo>
                  <a:cubicBezTo>
                    <a:pt x="50739" y="51894"/>
                    <a:pt x="57915" y="29120"/>
                    <a:pt x="69621" y="16024"/>
                  </a:cubicBezTo>
                  <a:cubicBezTo>
                    <a:pt x="71887" y="13557"/>
                    <a:pt x="73398" y="11849"/>
                    <a:pt x="79440" y="11849"/>
                  </a:cubicBezTo>
                  <a:cubicBezTo>
                    <a:pt x="92469" y="11849"/>
                    <a:pt x="92846" y="24944"/>
                    <a:pt x="92846" y="27601"/>
                  </a:cubicBezTo>
                  <a:cubicBezTo>
                    <a:pt x="92846" y="31018"/>
                    <a:pt x="91902" y="33675"/>
                    <a:pt x="91902" y="34624"/>
                  </a:cubicBezTo>
                  <a:cubicBezTo>
                    <a:pt x="91902" y="35952"/>
                    <a:pt x="93035" y="35952"/>
                    <a:pt x="93224" y="35952"/>
                  </a:cubicBezTo>
                  <a:cubicBezTo>
                    <a:pt x="96245" y="35952"/>
                    <a:pt x="101343" y="33864"/>
                    <a:pt x="106064" y="30448"/>
                  </a:cubicBezTo>
                  <a:cubicBezTo>
                    <a:pt x="109462" y="27791"/>
                    <a:pt x="111162" y="25893"/>
                    <a:pt x="111162" y="18112"/>
                  </a:cubicBezTo>
                  <a:cubicBezTo>
                    <a:pt x="111162" y="7863"/>
                    <a:pt x="105875" y="82"/>
                    <a:pt x="95301" y="82"/>
                  </a:cubicBezTo>
                  <a:cubicBezTo>
                    <a:pt x="89259" y="82"/>
                    <a:pt x="72643" y="1600"/>
                    <a:pt x="54138" y="20389"/>
                  </a:cubicBezTo>
                  <a:cubicBezTo>
                    <a:pt x="39033" y="35952"/>
                    <a:pt x="30158" y="70114"/>
                    <a:pt x="26571" y="84348"/>
                  </a:cubicBezTo>
                  <a:cubicBezTo>
                    <a:pt x="23172" y="97443"/>
                    <a:pt x="21661" y="103327"/>
                    <a:pt x="15997" y="114714"/>
                  </a:cubicBezTo>
                  <a:cubicBezTo>
                    <a:pt x="14675" y="116992"/>
                    <a:pt x="9766" y="125342"/>
                    <a:pt x="7122" y="127810"/>
                  </a:cubicBezTo>
                  <a:cubicBezTo>
                    <a:pt x="2024" y="132554"/>
                    <a:pt x="136" y="135970"/>
                    <a:pt x="136" y="136919"/>
                  </a:cubicBezTo>
                  <a:cubicBezTo>
                    <a:pt x="136" y="137299"/>
                    <a:pt x="513" y="138058"/>
                    <a:pt x="1835" y="138058"/>
                  </a:cubicBezTo>
                  <a:cubicBezTo>
                    <a:pt x="2590" y="138058"/>
                    <a:pt x="6556" y="137299"/>
                    <a:pt x="11465" y="134073"/>
                  </a:cubicBezTo>
                  <a:cubicBezTo>
                    <a:pt x="14675" y="132175"/>
                    <a:pt x="15053" y="131795"/>
                    <a:pt x="19395" y="127240"/>
                  </a:cubicBezTo>
                  <a:cubicBezTo>
                    <a:pt x="28836" y="127430"/>
                    <a:pt x="35445" y="129138"/>
                    <a:pt x="47341" y="132554"/>
                  </a:cubicBezTo>
                  <a:cubicBezTo>
                    <a:pt x="56971" y="135211"/>
                    <a:pt x="66600" y="138058"/>
                    <a:pt x="76230" y="138058"/>
                  </a:cubicBezTo>
                  <a:cubicBezTo>
                    <a:pt x="91525" y="138058"/>
                    <a:pt x="107008" y="126481"/>
                    <a:pt x="113050" y="118130"/>
                  </a:cubicBezTo>
                  <a:cubicBezTo>
                    <a:pt x="116826" y="113006"/>
                    <a:pt x="117959" y="108261"/>
                    <a:pt x="117959" y="107692"/>
                  </a:cubicBezTo>
                  <a:cubicBezTo>
                    <a:pt x="117959" y="106363"/>
                    <a:pt x="116826" y="106363"/>
                    <a:pt x="116638" y="106363"/>
                  </a:cubicBezTo>
                  <a:cubicBezTo>
                    <a:pt x="113617" y="106363"/>
                    <a:pt x="109085" y="108451"/>
                    <a:pt x="105875" y="110729"/>
                  </a:cubicBezTo>
                  <a:cubicBezTo>
                    <a:pt x="100777" y="113955"/>
                    <a:pt x="100399" y="115094"/>
                    <a:pt x="99266" y="118320"/>
                  </a:cubicBezTo>
                  <a:cubicBezTo>
                    <a:pt x="98322" y="121357"/>
                    <a:pt x="97189" y="122875"/>
                    <a:pt x="96434" y="124014"/>
                  </a:cubicBezTo>
                  <a:cubicBezTo>
                    <a:pt x="94923" y="126291"/>
                    <a:pt x="94735" y="126291"/>
                    <a:pt x="91902" y="126291"/>
                  </a:cubicBezTo>
                  <a:cubicBezTo>
                    <a:pt x="82839" y="126291"/>
                    <a:pt x="73398" y="123444"/>
                    <a:pt x="60936" y="120028"/>
                  </a:cubicBezTo>
                  <a:cubicBezTo>
                    <a:pt x="55649" y="118510"/>
                    <a:pt x="45264" y="115473"/>
                    <a:pt x="35823" y="115473"/>
                  </a:cubicBezTo>
                  <a:cubicBezTo>
                    <a:pt x="33368" y="115473"/>
                    <a:pt x="30725" y="115663"/>
                    <a:pt x="28270" y="116232"/>
                  </a:cubicBezTo>
                  <a:close/>
                </a:path>
              </a:pathLst>
            </a:custGeom>
            <a:solidFill>
              <a:srgbClr val="000000"/>
            </a:solidFill>
            <a:ln w="18953" cap="flat">
              <a:noFill/>
              <a:prstDash val="solid"/>
              <a:miter/>
            </a:ln>
          </p:spPr>
          <p:txBody>
            <a:bodyPr rtlCol="0" anchor="ctr"/>
            <a:lstStyle/>
            <a:p>
              <a:endParaRPr lang="en-CN"/>
            </a:p>
          </p:txBody>
        </p:sp>
        <p:sp>
          <p:nvSpPr>
            <p:cNvPr id="8" name="Freeform 7">
              <a:extLst>
                <a:ext uri="{FF2B5EF4-FFF2-40B4-BE49-F238E27FC236}">
                  <a16:creationId xmlns:a16="http://schemas.microsoft.com/office/drawing/2014/main" id="{A57E0547-413F-24A3-F6F9-89B71CEDBD45}"/>
                </a:ext>
              </a:extLst>
            </p:cNvPr>
            <p:cNvSpPr/>
            <p:nvPr>
              <p:custDataLst>
                <p:tags r:id="rId3"/>
              </p:custDataLst>
            </p:nvPr>
          </p:nvSpPr>
          <p:spPr>
            <a:xfrm>
              <a:off x="5249003" y="4072998"/>
              <a:ext cx="61460" cy="59916"/>
            </a:xfrm>
            <a:custGeom>
              <a:avLst/>
              <a:gdLst>
                <a:gd name="connsiteX0" fmla="*/ 24991 w 61460"/>
                <a:gd name="connsiteY0" fmla="*/ 31835 h 59916"/>
                <a:gd name="connsiteX1" fmla="*/ 28428 w 61460"/>
                <a:gd name="connsiteY1" fmla="*/ 18417 h 59916"/>
                <a:gd name="connsiteX2" fmla="*/ 36755 w 61460"/>
                <a:gd name="connsiteY2" fmla="*/ 7523 h 59916"/>
                <a:gd name="connsiteX3" fmla="*/ 47461 w 61460"/>
                <a:gd name="connsiteY3" fmla="*/ 3803 h 59916"/>
                <a:gd name="connsiteX4" fmla="*/ 54730 w 61460"/>
                <a:gd name="connsiteY4" fmla="*/ 5663 h 59916"/>
                <a:gd name="connsiteX5" fmla="*/ 48915 w 61460"/>
                <a:gd name="connsiteY5" fmla="*/ 12970 h 59916"/>
                <a:gd name="connsiteX6" fmla="*/ 54202 w 61460"/>
                <a:gd name="connsiteY6" fmla="*/ 17886 h 59916"/>
                <a:gd name="connsiteX7" fmla="*/ 61604 w 61460"/>
                <a:gd name="connsiteY7" fmla="*/ 9782 h 59916"/>
                <a:gd name="connsiteX8" fmla="*/ 47593 w 61460"/>
                <a:gd name="connsiteY8" fmla="*/ 84 h 59916"/>
                <a:gd name="connsiteX9" fmla="*/ 28957 w 61460"/>
                <a:gd name="connsiteY9" fmla="*/ 9516 h 59916"/>
                <a:gd name="connsiteX10" fmla="*/ 15343 w 61460"/>
                <a:gd name="connsiteY10" fmla="*/ 84 h 59916"/>
                <a:gd name="connsiteX11" fmla="*/ 5033 w 61460"/>
                <a:gd name="connsiteY11" fmla="*/ 6859 h 59916"/>
                <a:gd name="connsiteX12" fmla="*/ 143 w 61460"/>
                <a:gd name="connsiteY12" fmla="*/ 20410 h 59916"/>
                <a:gd name="connsiteX13" fmla="*/ 2390 w 61460"/>
                <a:gd name="connsiteY13" fmla="*/ 22137 h 59916"/>
                <a:gd name="connsiteX14" fmla="*/ 5297 w 61460"/>
                <a:gd name="connsiteY14" fmla="*/ 18151 h 59916"/>
                <a:gd name="connsiteX15" fmla="*/ 14946 w 61460"/>
                <a:gd name="connsiteY15" fmla="*/ 3803 h 59916"/>
                <a:gd name="connsiteX16" fmla="*/ 19308 w 61460"/>
                <a:gd name="connsiteY16" fmla="*/ 10313 h 59916"/>
                <a:gd name="connsiteX17" fmla="*/ 17193 w 61460"/>
                <a:gd name="connsiteY17" fmla="*/ 21340 h 59916"/>
                <a:gd name="connsiteX18" fmla="*/ 14285 w 61460"/>
                <a:gd name="connsiteY18" fmla="*/ 33297 h 59916"/>
                <a:gd name="connsiteX19" fmla="*/ 10056 w 61460"/>
                <a:gd name="connsiteY19" fmla="*/ 50302 h 59916"/>
                <a:gd name="connsiteX20" fmla="*/ 8734 w 61460"/>
                <a:gd name="connsiteY20" fmla="*/ 55748 h 59916"/>
                <a:gd name="connsiteX21" fmla="*/ 13228 w 61460"/>
                <a:gd name="connsiteY21" fmla="*/ 60000 h 59916"/>
                <a:gd name="connsiteX22" fmla="*/ 18911 w 61460"/>
                <a:gd name="connsiteY22" fmla="*/ 56147 h 59916"/>
                <a:gd name="connsiteX23" fmla="*/ 21423 w 61460"/>
                <a:gd name="connsiteY23" fmla="*/ 46183 h 59916"/>
                <a:gd name="connsiteX24" fmla="*/ 24991 w 61460"/>
                <a:gd name="connsiteY24" fmla="*/ 31835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460" h="59916">
                  <a:moveTo>
                    <a:pt x="24991" y="31835"/>
                  </a:moveTo>
                  <a:cubicBezTo>
                    <a:pt x="25123" y="31038"/>
                    <a:pt x="28163" y="19081"/>
                    <a:pt x="28428" y="18417"/>
                  </a:cubicBezTo>
                  <a:cubicBezTo>
                    <a:pt x="28692" y="17354"/>
                    <a:pt x="32525" y="10712"/>
                    <a:pt x="36755" y="7523"/>
                  </a:cubicBezTo>
                  <a:cubicBezTo>
                    <a:pt x="38209" y="6460"/>
                    <a:pt x="41777" y="3803"/>
                    <a:pt x="47461" y="3803"/>
                  </a:cubicBezTo>
                  <a:cubicBezTo>
                    <a:pt x="48783" y="3803"/>
                    <a:pt x="52087" y="3936"/>
                    <a:pt x="54730" y="5663"/>
                  </a:cubicBezTo>
                  <a:cubicBezTo>
                    <a:pt x="50501" y="6859"/>
                    <a:pt x="48915" y="10579"/>
                    <a:pt x="48915" y="12970"/>
                  </a:cubicBezTo>
                  <a:cubicBezTo>
                    <a:pt x="48915" y="15893"/>
                    <a:pt x="51162" y="17886"/>
                    <a:pt x="54202" y="17886"/>
                  </a:cubicBezTo>
                  <a:cubicBezTo>
                    <a:pt x="57242" y="17886"/>
                    <a:pt x="61604" y="15362"/>
                    <a:pt x="61604" y="9782"/>
                  </a:cubicBezTo>
                  <a:cubicBezTo>
                    <a:pt x="61604" y="2873"/>
                    <a:pt x="54334" y="84"/>
                    <a:pt x="47593" y="84"/>
                  </a:cubicBezTo>
                  <a:cubicBezTo>
                    <a:pt x="40720" y="84"/>
                    <a:pt x="34772" y="2873"/>
                    <a:pt x="28957" y="9516"/>
                  </a:cubicBezTo>
                  <a:cubicBezTo>
                    <a:pt x="26577" y="1412"/>
                    <a:pt x="18515" y="84"/>
                    <a:pt x="15343" y="84"/>
                  </a:cubicBezTo>
                  <a:cubicBezTo>
                    <a:pt x="10452" y="84"/>
                    <a:pt x="7148" y="3139"/>
                    <a:pt x="5033" y="6859"/>
                  </a:cubicBezTo>
                  <a:cubicBezTo>
                    <a:pt x="1993" y="12040"/>
                    <a:pt x="143" y="19746"/>
                    <a:pt x="143" y="20410"/>
                  </a:cubicBezTo>
                  <a:cubicBezTo>
                    <a:pt x="143" y="22137"/>
                    <a:pt x="1993" y="22137"/>
                    <a:pt x="2390" y="22137"/>
                  </a:cubicBezTo>
                  <a:cubicBezTo>
                    <a:pt x="4240" y="22137"/>
                    <a:pt x="4372" y="21738"/>
                    <a:pt x="5297" y="18151"/>
                  </a:cubicBezTo>
                  <a:cubicBezTo>
                    <a:pt x="7280" y="10047"/>
                    <a:pt x="9791" y="3803"/>
                    <a:pt x="14946" y="3803"/>
                  </a:cubicBezTo>
                  <a:cubicBezTo>
                    <a:pt x="18383" y="3803"/>
                    <a:pt x="19308" y="6726"/>
                    <a:pt x="19308" y="10313"/>
                  </a:cubicBezTo>
                  <a:cubicBezTo>
                    <a:pt x="19308" y="12837"/>
                    <a:pt x="18118" y="17753"/>
                    <a:pt x="17193" y="21340"/>
                  </a:cubicBezTo>
                  <a:cubicBezTo>
                    <a:pt x="16268" y="24927"/>
                    <a:pt x="14946" y="30374"/>
                    <a:pt x="14285" y="33297"/>
                  </a:cubicBezTo>
                  <a:lnTo>
                    <a:pt x="10056" y="50302"/>
                  </a:lnTo>
                  <a:cubicBezTo>
                    <a:pt x="9527" y="52029"/>
                    <a:pt x="8734" y="55350"/>
                    <a:pt x="8734" y="55748"/>
                  </a:cubicBezTo>
                  <a:cubicBezTo>
                    <a:pt x="8734" y="58671"/>
                    <a:pt x="11113" y="60000"/>
                    <a:pt x="13228" y="60000"/>
                  </a:cubicBezTo>
                  <a:cubicBezTo>
                    <a:pt x="15210" y="60000"/>
                    <a:pt x="17854" y="58804"/>
                    <a:pt x="18911" y="56147"/>
                  </a:cubicBezTo>
                  <a:cubicBezTo>
                    <a:pt x="19176" y="55350"/>
                    <a:pt x="20630" y="49504"/>
                    <a:pt x="21423" y="46183"/>
                  </a:cubicBezTo>
                  <a:lnTo>
                    <a:pt x="24991" y="31835"/>
                  </a:lnTo>
                  <a:close/>
                </a:path>
              </a:pathLst>
            </a:custGeom>
            <a:solidFill>
              <a:srgbClr val="000000"/>
            </a:solidFill>
            <a:ln w="18953" cap="flat">
              <a:noFill/>
              <a:prstDash val="solid"/>
              <a:miter/>
            </a:ln>
          </p:spPr>
          <p:txBody>
            <a:bodyPr rtlCol="0" anchor="ctr"/>
            <a:lstStyle/>
            <a:p>
              <a:endParaRPr lang="en-CN"/>
            </a:p>
          </p:txBody>
        </p:sp>
        <p:sp>
          <p:nvSpPr>
            <p:cNvPr id="9" name="Freeform 8">
              <a:extLst>
                <a:ext uri="{FF2B5EF4-FFF2-40B4-BE49-F238E27FC236}">
                  <a16:creationId xmlns:a16="http://schemas.microsoft.com/office/drawing/2014/main" id="{C8E03DAC-6A06-3697-370E-B5CEEE0E9198}"/>
                </a:ext>
              </a:extLst>
            </p:cNvPr>
            <p:cNvSpPr/>
            <p:nvPr>
              <p:custDataLst>
                <p:tags r:id="rId4"/>
              </p:custDataLst>
            </p:nvPr>
          </p:nvSpPr>
          <p:spPr>
            <a:xfrm>
              <a:off x="5325820" y="4072998"/>
              <a:ext cx="56570" cy="59916"/>
            </a:xfrm>
            <a:custGeom>
              <a:avLst/>
              <a:gdLst>
                <a:gd name="connsiteX0" fmla="*/ 20898 w 56570"/>
                <a:gd name="connsiteY0" fmla="*/ 28381 h 59916"/>
                <a:gd name="connsiteX1" fmla="*/ 42178 w 56570"/>
                <a:gd name="connsiteY1" fmla="*/ 25591 h 59916"/>
                <a:gd name="connsiteX2" fmla="*/ 53809 w 56570"/>
                <a:gd name="connsiteY2" fmla="*/ 11775 h 59916"/>
                <a:gd name="connsiteX3" fmla="*/ 37420 w 56570"/>
                <a:gd name="connsiteY3" fmla="*/ 84 h 59916"/>
                <a:gd name="connsiteX4" fmla="*/ 147 w 56570"/>
                <a:gd name="connsiteY4" fmla="*/ 35024 h 59916"/>
                <a:gd name="connsiteX5" fmla="*/ 23938 w 56570"/>
                <a:gd name="connsiteY5" fmla="*/ 60000 h 59916"/>
                <a:gd name="connsiteX6" fmla="*/ 56717 w 56570"/>
                <a:gd name="connsiteY6" fmla="*/ 44987 h 59916"/>
                <a:gd name="connsiteX7" fmla="*/ 54470 w 56570"/>
                <a:gd name="connsiteY7" fmla="*/ 42729 h 59916"/>
                <a:gd name="connsiteX8" fmla="*/ 52355 w 56570"/>
                <a:gd name="connsiteY8" fmla="*/ 44058 h 59916"/>
                <a:gd name="connsiteX9" fmla="*/ 24202 w 56570"/>
                <a:gd name="connsiteY9" fmla="*/ 56280 h 59916"/>
                <a:gd name="connsiteX10" fmla="*/ 10985 w 56570"/>
                <a:gd name="connsiteY10" fmla="*/ 40205 h 59916"/>
                <a:gd name="connsiteX11" fmla="*/ 12571 w 56570"/>
                <a:gd name="connsiteY11" fmla="*/ 28381 h 59916"/>
                <a:gd name="connsiteX12" fmla="*/ 20898 w 56570"/>
                <a:gd name="connsiteY12" fmla="*/ 28381 h 59916"/>
                <a:gd name="connsiteX13" fmla="*/ 13628 w 56570"/>
                <a:gd name="connsiteY13" fmla="*/ 24661 h 59916"/>
                <a:gd name="connsiteX14" fmla="*/ 37420 w 56570"/>
                <a:gd name="connsiteY14" fmla="*/ 3803 h 59916"/>
                <a:gd name="connsiteX15" fmla="*/ 48126 w 56570"/>
                <a:gd name="connsiteY15" fmla="*/ 11775 h 59916"/>
                <a:gd name="connsiteX16" fmla="*/ 20105 w 56570"/>
                <a:gd name="connsiteY16" fmla="*/ 24661 h 59916"/>
                <a:gd name="connsiteX17" fmla="*/ 13628 w 56570"/>
                <a:gd name="connsiteY17" fmla="*/ 24661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570" h="59916">
                  <a:moveTo>
                    <a:pt x="20898" y="28381"/>
                  </a:moveTo>
                  <a:cubicBezTo>
                    <a:pt x="24599" y="28381"/>
                    <a:pt x="35040" y="28115"/>
                    <a:pt x="42178" y="25591"/>
                  </a:cubicBezTo>
                  <a:cubicBezTo>
                    <a:pt x="51959" y="22137"/>
                    <a:pt x="53809" y="15760"/>
                    <a:pt x="53809" y="11775"/>
                  </a:cubicBezTo>
                  <a:cubicBezTo>
                    <a:pt x="53809" y="4468"/>
                    <a:pt x="46540" y="84"/>
                    <a:pt x="37420" y="84"/>
                  </a:cubicBezTo>
                  <a:cubicBezTo>
                    <a:pt x="21559" y="84"/>
                    <a:pt x="147" y="12306"/>
                    <a:pt x="147" y="35024"/>
                  </a:cubicBezTo>
                  <a:cubicBezTo>
                    <a:pt x="147" y="48442"/>
                    <a:pt x="8473" y="60000"/>
                    <a:pt x="23938" y="60000"/>
                  </a:cubicBezTo>
                  <a:cubicBezTo>
                    <a:pt x="46275" y="60000"/>
                    <a:pt x="56717" y="46847"/>
                    <a:pt x="56717" y="44987"/>
                  </a:cubicBezTo>
                  <a:cubicBezTo>
                    <a:pt x="56717" y="44190"/>
                    <a:pt x="55527" y="42729"/>
                    <a:pt x="54470" y="42729"/>
                  </a:cubicBezTo>
                  <a:cubicBezTo>
                    <a:pt x="53677" y="42729"/>
                    <a:pt x="53413" y="42995"/>
                    <a:pt x="52355" y="44058"/>
                  </a:cubicBezTo>
                  <a:cubicBezTo>
                    <a:pt x="42046" y="56280"/>
                    <a:pt x="26581" y="56280"/>
                    <a:pt x="24202" y="56280"/>
                  </a:cubicBezTo>
                  <a:cubicBezTo>
                    <a:pt x="16272" y="56280"/>
                    <a:pt x="10985" y="50966"/>
                    <a:pt x="10985" y="40205"/>
                  </a:cubicBezTo>
                  <a:cubicBezTo>
                    <a:pt x="10985" y="38345"/>
                    <a:pt x="10985" y="35688"/>
                    <a:pt x="12571" y="28381"/>
                  </a:cubicBezTo>
                  <a:lnTo>
                    <a:pt x="20898" y="28381"/>
                  </a:lnTo>
                  <a:close/>
                  <a:moveTo>
                    <a:pt x="13628" y="24661"/>
                  </a:moveTo>
                  <a:cubicBezTo>
                    <a:pt x="19047" y="5398"/>
                    <a:pt x="33719" y="3803"/>
                    <a:pt x="37420" y="3803"/>
                  </a:cubicBezTo>
                  <a:cubicBezTo>
                    <a:pt x="43235" y="3803"/>
                    <a:pt x="48126" y="6726"/>
                    <a:pt x="48126" y="11775"/>
                  </a:cubicBezTo>
                  <a:cubicBezTo>
                    <a:pt x="48126" y="24661"/>
                    <a:pt x="25788" y="24661"/>
                    <a:pt x="20105" y="24661"/>
                  </a:cubicBezTo>
                  <a:lnTo>
                    <a:pt x="13628" y="24661"/>
                  </a:lnTo>
                  <a:close/>
                </a:path>
              </a:pathLst>
            </a:custGeom>
            <a:solidFill>
              <a:srgbClr val="000000"/>
            </a:solidFill>
            <a:ln w="18953" cap="flat">
              <a:noFill/>
              <a:prstDash val="solid"/>
              <a:miter/>
            </a:ln>
          </p:spPr>
          <p:txBody>
            <a:bodyPr rtlCol="0" anchor="ctr"/>
            <a:lstStyle/>
            <a:p>
              <a:endParaRPr lang="en-CN"/>
            </a:p>
          </p:txBody>
        </p:sp>
        <p:sp>
          <p:nvSpPr>
            <p:cNvPr id="10" name="Freeform 9">
              <a:extLst>
                <a:ext uri="{FF2B5EF4-FFF2-40B4-BE49-F238E27FC236}">
                  <a16:creationId xmlns:a16="http://schemas.microsoft.com/office/drawing/2014/main" id="{21AA462B-66A1-F832-AC19-A93DD0991474}"/>
                </a:ext>
              </a:extLst>
            </p:cNvPr>
            <p:cNvSpPr/>
            <p:nvPr>
              <p:custDataLst>
                <p:tags r:id="rId5"/>
              </p:custDataLst>
            </p:nvPr>
          </p:nvSpPr>
          <p:spPr>
            <a:xfrm>
              <a:off x="5396800" y="4072998"/>
              <a:ext cx="57231" cy="59916"/>
            </a:xfrm>
            <a:custGeom>
              <a:avLst/>
              <a:gdLst>
                <a:gd name="connsiteX0" fmla="*/ 49848 w 57231"/>
                <a:gd name="connsiteY0" fmla="*/ 7789 h 59916"/>
                <a:gd name="connsiteX1" fmla="*/ 43107 w 57231"/>
                <a:gd name="connsiteY1" fmla="*/ 15229 h 59916"/>
                <a:gd name="connsiteX2" fmla="*/ 48262 w 57231"/>
                <a:gd name="connsiteY2" fmla="*/ 20144 h 59916"/>
                <a:gd name="connsiteX3" fmla="*/ 55796 w 57231"/>
                <a:gd name="connsiteY3" fmla="*/ 11642 h 59916"/>
                <a:gd name="connsiteX4" fmla="*/ 38349 w 57231"/>
                <a:gd name="connsiteY4" fmla="*/ 84 h 59916"/>
                <a:gd name="connsiteX5" fmla="*/ 150 w 57231"/>
                <a:gd name="connsiteY5" fmla="*/ 36884 h 59916"/>
                <a:gd name="connsiteX6" fmla="*/ 24602 w 57231"/>
                <a:gd name="connsiteY6" fmla="*/ 60000 h 59916"/>
                <a:gd name="connsiteX7" fmla="*/ 57382 w 57231"/>
                <a:gd name="connsiteY7" fmla="*/ 44987 h 59916"/>
                <a:gd name="connsiteX8" fmla="*/ 55135 w 57231"/>
                <a:gd name="connsiteY8" fmla="*/ 42729 h 59916"/>
                <a:gd name="connsiteX9" fmla="*/ 53020 w 57231"/>
                <a:gd name="connsiteY9" fmla="*/ 44058 h 59916"/>
                <a:gd name="connsiteX10" fmla="*/ 24867 w 57231"/>
                <a:gd name="connsiteY10" fmla="*/ 56280 h 59916"/>
                <a:gd name="connsiteX11" fmla="*/ 11121 w 57231"/>
                <a:gd name="connsiteY11" fmla="*/ 41533 h 59916"/>
                <a:gd name="connsiteX12" fmla="*/ 19844 w 57231"/>
                <a:gd name="connsiteY12" fmla="*/ 14033 h 59916"/>
                <a:gd name="connsiteX13" fmla="*/ 38349 w 57231"/>
                <a:gd name="connsiteY13" fmla="*/ 3803 h 59916"/>
                <a:gd name="connsiteX14" fmla="*/ 49848 w 57231"/>
                <a:gd name="connsiteY14" fmla="*/ 7789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31" h="59916">
                  <a:moveTo>
                    <a:pt x="49848" y="7789"/>
                  </a:moveTo>
                  <a:cubicBezTo>
                    <a:pt x="45089" y="8586"/>
                    <a:pt x="43107" y="12306"/>
                    <a:pt x="43107" y="15229"/>
                  </a:cubicBezTo>
                  <a:cubicBezTo>
                    <a:pt x="43107" y="18816"/>
                    <a:pt x="45882" y="20144"/>
                    <a:pt x="48262" y="20144"/>
                  </a:cubicBezTo>
                  <a:cubicBezTo>
                    <a:pt x="51169" y="20144"/>
                    <a:pt x="55796" y="18019"/>
                    <a:pt x="55796" y="11642"/>
                  </a:cubicBezTo>
                  <a:cubicBezTo>
                    <a:pt x="55796" y="2608"/>
                    <a:pt x="45486" y="84"/>
                    <a:pt x="38349" y="84"/>
                  </a:cubicBezTo>
                  <a:cubicBezTo>
                    <a:pt x="18522" y="84"/>
                    <a:pt x="150" y="18417"/>
                    <a:pt x="150" y="36884"/>
                  </a:cubicBezTo>
                  <a:cubicBezTo>
                    <a:pt x="150" y="48309"/>
                    <a:pt x="8081" y="60000"/>
                    <a:pt x="24602" y="60000"/>
                  </a:cubicBezTo>
                  <a:cubicBezTo>
                    <a:pt x="46940" y="60000"/>
                    <a:pt x="57382" y="46847"/>
                    <a:pt x="57382" y="44987"/>
                  </a:cubicBezTo>
                  <a:cubicBezTo>
                    <a:pt x="57382" y="44190"/>
                    <a:pt x="56192" y="42729"/>
                    <a:pt x="55135" y="42729"/>
                  </a:cubicBezTo>
                  <a:cubicBezTo>
                    <a:pt x="54342" y="42729"/>
                    <a:pt x="54077" y="42995"/>
                    <a:pt x="53020" y="44058"/>
                  </a:cubicBezTo>
                  <a:cubicBezTo>
                    <a:pt x="42710" y="56280"/>
                    <a:pt x="27246" y="56280"/>
                    <a:pt x="24867" y="56280"/>
                  </a:cubicBezTo>
                  <a:cubicBezTo>
                    <a:pt x="15350" y="56280"/>
                    <a:pt x="11121" y="49770"/>
                    <a:pt x="11121" y="41533"/>
                  </a:cubicBezTo>
                  <a:cubicBezTo>
                    <a:pt x="11121" y="37681"/>
                    <a:pt x="12971" y="23200"/>
                    <a:pt x="19844" y="14033"/>
                  </a:cubicBezTo>
                  <a:cubicBezTo>
                    <a:pt x="24867" y="7523"/>
                    <a:pt x="31740" y="3803"/>
                    <a:pt x="38349" y="3803"/>
                  </a:cubicBezTo>
                  <a:cubicBezTo>
                    <a:pt x="40199" y="3803"/>
                    <a:pt x="46543" y="4069"/>
                    <a:pt x="49848" y="7789"/>
                  </a:cubicBezTo>
                  <a:close/>
                </a:path>
              </a:pathLst>
            </a:custGeom>
            <a:solidFill>
              <a:srgbClr val="000000"/>
            </a:solidFill>
            <a:ln w="18953" cap="flat">
              <a:noFill/>
              <a:prstDash val="solid"/>
              <a:miter/>
            </a:ln>
          </p:spPr>
          <p:txBody>
            <a:bodyPr rtlCol="0" anchor="ctr"/>
            <a:lstStyle/>
            <a:p>
              <a:endParaRPr lang="en-CN"/>
            </a:p>
          </p:txBody>
        </p:sp>
        <p:sp>
          <p:nvSpPr>
            <p:cNvPr id="12" name="Freeform 11">
              <a:extLst>
                <a:ext uri="{FF2B5EF4-FFF2-40B4-BE49-F238E27FC236}">
                  <a16:creationId xmlns:a16="http://schemas.microsoft.com/office/drawing/2014/main" id="{76A0EE48-4753-4EB8-AD6F-D7DE0F1C00FF}"/>
                </a:ext>
              </a:extLst>
            </p:cNvPr>
            <p:cNvSpPr/>
            <p:nvPr>
              <p:custDataLst>
                <p:tags r:id="rId6"/>
              </p:custDataLst>
            </p:nvPr>
          </p:nvSpPr>
          <p:spPr>
            <a:xfrm>
              <a:off x="5528548" y="4033465"/>
              <a:ext cx="125565" cy="44410"/>
            </a:xfrm>
            <a:custGeom>
              <a:avLst/>
              <a:gdLst>
                <a:gd name="connsiteX0" fmla="*/ 119303 w 125565"/>
                <a:gd name="connsiteY0" fmla="*/ 7674 h 44410"/>
                <a:gd name="connsiteX1" fmla="*/ 125722 w 125565"/>
                <a:gd name="connsiteY1" fmla="*/ 3878 h 44410"/>
                <a:gd name="connsiteX2" fmla="*/ 119491 w 125565"/>
                <a:gd name="connsiteY2" fmla="*/ 82 h 44410"/>
                <a:gd name="connsiteX3" fmla="*/ 6388 w 125565"/>
                <a:gd name="connsiteY3" fmla="*/ 82 h 44410"/>
                <a:gd name="connsiteX4" fmla="*/ 157 w 125565"/>
                <a:gd name="connsiteY4" fmla="*/ 3878 h 44410"/>
                <a:gd name="connsiteX5" fmla="*/ 6577 w 125565"/>
                <a:gd name="connsiteY5" fmla="*/ 7674 h 44410"/>
                <a:gd name="connsiteX6" fmla="*/ 119303 w 125565"/>
                <a:gd name="connsiteY6" fmla="*/ 7674 h 44410"/>
                <a:gd name="connsiteX7" fmla="*/ 119491 w 125565"/>
                <a:gd name="connsiteY7" fmla="*/ 44493 h 44410"/>
                <a:gd name="connsiteX8" fmla="*/ 125722 w 125565"/>
                <a:gd name="connsiteY8" fmla="*/ 40697 h 44410"/>
                <a:gd name="connsiteX9" fmla="*/ 119303 w 125565"/>
                <a:gd name="connsiteY9" fmla="*/ 36901 h 44410"/>
                <a:gd name="connsiteX10" fmla="*/ 6577 w 125565"/>
                <a:gd name="connsiteY10" fmla="*/ 36901 h 44410"/>
                <a:gd name="connsiteX11" fmla="*/ 157 w 125565"/>
                <a:gd name="connsiteY11" fmla="*/ 40697 h 44410"/>
                <a:gd name="connsiteX12" fmla="*/ 6388 w 125565"/>
                <a:gd name="connsiteY12" fmla="*/ 44493 h 44410"/>
                <a:gd name="connsiteX13" fmla="*/ 119491 w 125565"/>
                <a:gd name="connsiteY13" fmla="*/ 44493 h 4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565" h="44410">
                  <a:moveTo>
                    <a:pt x="119303" y="7674"/>
                  </a:moveTo>
                  <a:cubicBezTo>
                    <a:pt x="122135" y="7674"/>
                    <a:pt x="125722" y="7674"/>
                    <a:pt x="125722" y="3878"/>
                  </a:cubicBezTo>
                  <a:cubicBezTo>
                    <a:pt x="125722" y="82"/>
                    <a:pt x="122135" y="82"/>
                    <a:pt x="119491" y="82"/>
                  </a:cubicBezTo>
                  <a:lnTo>
                    <a:pt x="6388" y="82"/>
                  </a:lnTo>
                  <a:cubicBezTo>
                    <a:pt x="3745" y="82"/>
                    <a:pt x="157" y="82"/>
                    <a:pt x="157" y="3878"/>
                  </a:cubicBezTo>
                  <a:cubicBezTo>
                    <a:pt x="157" y="7674"/>
                    <a:pt x="3745" y="7674"/>
                    <a:pt x="6577" y="7674"/>
                  </a:cubicBezTo>
                  <a:lnTo>
                    <a:pt x="119303" y="7674"/>
                  </a:lnTo>
                  <a:close/>
                  <a:moveTo>
                    <a:pt x="119491" y="44493"/>
                  </a:moveTo>
                  <a:cubicBezTo>
                    <a:pt x="122135" y="44493"/>
                    <a:pt x="125722" y="44493"/>
                    <a:pt x="125722" y="40697"/>
                  </a:cubicBezTo>
                  <a:cubicBezTo>
                    <a:pt x="125722" y="36901"/>
                    <a:pt x="122135" y="36901"/>
                    <a:pt x="119303" y="36901"/>
                  </a:cubicBezTo>
                  <a:lnTo>
                    <a:pt x="6577" y="36901"/>
                  </a:lnTo>
                  <a:cubicBezTo>
                    <a:pt x="3745" y="36901"/>
                    <a:pt x="157" y="36901"/>
                    <a:pt x="157" y="40697"/>
                  </a:cubicBezTo>
                  <a:cubicBezTo>
                    <a:pt x="157" y="44493"/>
                    <a:pt x="3745" y="44493"/>
                    <a:pt x="6388" y="44493"/>
                  </a:cubicBezTo>
                  <a:lnTo>
                    <a:pt x="119491" y="44493"/>
                  </a:lnTo>
                  <a:close/>
                </a:path>
              </a:pathLst>
            </a:custGeom>
            <a:solidFill>
              <a:srgbClr val="000000"/>
            </a:solidFill>
            <a:ln w="18953" cap="flat">
              <a:noFill/>
              <a:prstDash val="solid"/>
              <a:miter/>
            </a:ln>
          </p:spPr>
          <p:txBody>
            <a:bodyPr rtlCol="0" anchor="ctr"/>
            <a:lstStyle/>
            <a:p>
              <a:endParaRPr lang="en-CN" dirty="0"/>
            </a:p>
          </p:txBody>
        </p:sp>
        <p:sp>
          <p:nvSpPr>
            <p:cNvPr id="13" name="Freeform 12">
              <a:extLst>
                <a:ext uri="{FF2B5EF4-FFF2-40B4-BE49-F238E27FC236}">
                  <a16:creationId xmlns:a16="http://schemas.microsoft.com/office/drawing/2014/main" id="{672448D3-62DA-A9D9-B2D9-E4B8521791E2}"/>
                </a:ext>
              </a:extLst>
            </p:cNvPr>
            <p:cNvSpPr/>
            <p:nvPr>
              <p:custDataLst>
                <p:tags r:id="rId7"/>
              </p:custDataLst>
            </p:nvPr>
          </p:nvSpPr>
          <p:spPr>
            <a:xfrm>
              <a:off x="6105702" y="3848325"/>
              <a:ext cx="62310" cy="126398"/>
            </a:xfrm>
            <a:custGeom>
              <a:avLst/>
              <a:gdLst>
                <a:gd name="connsiteX0" fmla="*/ 38895 w 62310"/>
                <a:gd name="connsiteY0" fmla="*/ 5010 h 126398"/>
                <a:gd name="connsiteX1" fmla="*/ 34552 w 62310"/>
                <a:gd name="connsiteY1" fmla="*/ 75 h 126398"/>
                <a:gd name="connsiteX2" fmla="*/ 187 w 62310"/>
                <a:gd name="connsiteY2" fmla="*/ 12222 h 126398"/>
                <a:gd name="connsiteX3" fmla="*/ 187 w 62310"/>
                <a:gd name="connsiteY3" fmla="*/ 18105 h 126398"/>
                <a:gd name="connsiteX4" fmla="*/ 24923 w 62310"/>
                <a:gd name="connsiteY4" fmla="*/ 13171 h 126398"/>
                <a:gd name="connsiteX5" fmla="*/ 24923 w 62310"/>
                <a:gd name="connsiteY5" fmla="*/ 111481 h 126398"/>
                <a:gd name="connsiteX6" fmla="*/ 7362 w 62310"/>
                <a:gd name="connsiteY6" fmla="*/ 120591 h 126398"/>
                <a:gd name="connsiteX7" fmla="*/ 1320 w 62310"/>
                <a:gd name="connsiteY7" fmla="*/ 120591 h 126398"/>
                <a:gd name="connsiteX8" fmla="*/ 1320 w 62310"/>
                <a:gd name="connsiteY8" fmla="*/ 126474 h 126398"/>
                <a:gd name="connsiteX9" fmla="*/ 31909 w 62310"/>
                <a:gd name="connsiteY9" fmla="*/ 125905 h 126398"/>
                <a:gd name="connsiteX10" fmla="*/ 62498 w 62310"/>
                <a:gd name="connsiteY10" fmla="*/ 126474 h 126398"/>
                <a:gd name="connsiteX11" fmla="*/ 62498 w 62310"/>
                <a:gd name="connsiteY11" fmla="*/ 120591 h 126398"/>
                <a:gd name="connsiteX12" fmla="*/ 56456 w 62310"/>
                <a:gd name="connsiteY12" fmla="*/ 120591 h 126398"/>
                <a:gd name="connsiteX13" fmla="*/ 38895 w 62310"/>
                <a:gd name="connsiteY13" fmla="*/ 111481 h 126398"/>
                <a:gd name="connsiteX14" fmla="*/ 38895 w 62310"/>
                <a:gd name="connsiteY14" fmla="*/ 5010 h 12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310" h="126398">
                  <a:moveTo>
                    <a:pt x="38895" y="5010"/>
                  </a:moveTo>
                  <a:cubicBezTo>
                    <a:pt x="38895" y="455"/>
                    <a:pt x="38895" y="75"/>
                    <a:pt x="34552" y="75"/>
                  </a:cubicBezTo>
                  <a:cubicBezTo>
                    <a:pt x="22846" y="12222"/>
                    <a:pt x="6229" y="12222"/>
                    <a:pt x="187" y="12222"/>
                  </a:cubicBezTo>
                  <a:lnTo>
                    <a:pt x="187" y="18105"/>
                  </a:lnTo>
                  <a:cubicBezTo>
                    <a:pt x="3964" y="18105"/>
                    <a:pt x="15104" y="18105"/>
                    <a:pt x="24923" y="13171"/>
                  </a:cubicBezTo>
                  <a:lnTo>
                    <a:pt x="24923" y="111481"/>
                  </a:lnTo>
                  <a:cubicBezTo>
                    <a:pt x="24923" y="118313"/>
                    <a:pt x="24356" y="120591"/>
                    <a:pt x="7362" y="120591"/>
                  </a:cubicBezTo>
                  <a:lnTo>
                    <a:pt x="1320" y="120591"/>
                  </a:lnTo>
                  <a:lnTo>
                    <a:pt x="1320" y="126474"/>
                  </a:lnTo>
                  <a:cubicBezTo>
                    <a:pt x="7929" y="125905"/>
                    <a:pt x="24356" y="125905"/>
                    <a:pt x="31909" y="125905"/>
                  </a:cubicBezTo>
                  <a:cubicBezTo>
                    <a:pt x="39462" y="125905"/>
                    <a:pt x="55889" y="125905"/>
                    <a:pt x="62498" y="126474"/>
                  </a:cubicBezTo>
                  <a:lnTo>
                    <a:pt x="62498" y="120591"/>
                  </a:lnTo>
                  <a:lnTo>
                    <a:pt x="56456" y="120591"/>
                  </a:lnTo>
                  <a:cubicBezTo>
                    <a:pt x="39462" y="120591"/>
                    <a:pt x="38895" y="118503"/>
                    <a:pt x="38895" y="111481"/>
                  </a:cubicBezTo>
                  <a:lnTo>
                    <a:pt x="38895" y="5010"/>
                  </a:lnTo>
                  <a:close/>
                </a:path>
              </a:pathLst>
            </a:custGeom>
            <a:solidFill>
              <a:srgbClr val="000000"/>
            </a:solidFill>
            <a:ln w="18953" cap="flat">
              <a:noFill/>
              <a:prstDash val="solid"/>
              <a:miter/>
            </a:ln>
          </p:spPr>
          <p:txBody>
            <a:bodyPr rtlCol="0" anchor="ctr"/>
            <a:lstStyle/>
            <a:p>
              <a:endParaRPr lang="en-CN"/>
            </a:p>
          </p:txBody>
        </p:sp>
        <p:sp>
          <p:nvSpPr>
            <p:cNvPr id="14" name="Freeform 13">
              <a:extLst>
                <a:ext uri="{FF2B5EF4-FFF2-40B4-BE49-F238E27FC236}">
                  <a16:creationId xmlns:a16="http://schemas.microsoft.com/office/drawing/2014/main" id="{DDD6C1C8-87B3-0CCF-72C3-F98DE9E7D1E7}"/>
                </a:ext>
              </a:extLst>
            </p:cNvPr>
            <p:cNvSpPr/>
            <p:nvPr>
              <p:custDataLst>
                <p:tags r:id="rId8"/>
              </p:custDataLst>
            </p:nvPr>
          </p:nvSpPr>
          <p:spPr>
            <a:xfrm>
              <a:off x="5739941" y="4051875"/>
              <a:ext cx="792320" cy="7591"/>
            </a:xfrm>
            <a:custGeom>
              <a:avLst/>
              <a:gdLst>
                <a:gd name="connsiteX0" fmla="*/ 0 w 792320"/>
                <a:gd name="connsiteY0" fmla="*/ 0 h 7591"/>
                <a:gd name="connsiteX1" fmla="*/ 792320 w 792320"/>
                <a:gd name="connsiteY1" fmla="*/ 0 h 7591"/>
                <a:gd name="connsiteX2" fmla="*/ 792320 w 792320"/>
                <a:gd name="connsiteY2" fmla="*/ 7591 h 7591"/>
                <a:gd name="connsiteX3" fmla="*/ 0 w 792320"/>
                <a:gd name="connsiteY3" fmla="*/ 7591 h 7591"/>
              </a:gdLst>
              <a:ahLst/>
              <a:cxnLst>
                <a:cxn ang="0">
                  <a:pos x="connsiteX0" y="connsiteY0"/>
                </a:cxn>
                <a:cxn ang="0">
                  <a:pos x="connsiteX1" y="connsiteY1"/>
                </a:cxn>
                <a:cxn ang="0">
                  <a:pos x="connsiteX2" y="connsiteY2"/>
                </a:cxn>
                <a:cxn ang="0">
                  <a:pos x="connsiteX3" y="connsiteY3"/>
                </a:cxn>
              </a:cxnLst>
              <a:rect l="l" t="t" r="r" b="b"/>
              <a:pathLst>
                <a:path w="792320" h="7591">
                  <a:moveTo>
                    <a:pt x="0" y="0"/>
                  </a:moveTo>
                  <a:lnTo>
                    <a:pt x="792320" y="0"/>
                  </a:lnTo>
                  <a:lnTo>
                    <a:pt x="792320" y="7591"/>
                  </a:lnTo>
                  <a:lnTo>
                    <a:pt x="0" y="7591"/>
                  </a:lnTo>
                  <a:close/>
                </a:path>
              </a:pathLst>
            </a:custGeom>
            <a:solidFill>
              <a:srgbClr val="000000"/>
            </a:solidFill>
            <a:ln w="18953" cap="flat">
              <a:noFill/>
              <a:prstDash val="solid"/>
              <a:miter/>
            </a:ln>
          </p:spPr>
          <p:txBody>
            <a:bodyPr rtlCol="0" anchor="ctr"/>
            <a:lstStyle/>
            <a:p>
              <a:endParaRPr lang="en-CN"/>
            </a:p>
          </p:txBody>
        </p:sp>
        <p:sp>
          <p:nvSpPr>
            <p:cNvPr id="15" name="Freeform 14">
              <a:extLst>
                <a:ext uri="{FF2B5EF4-FFF2-40B4-BE49-F238E27FC236}">
                  <a16:creationId xmlns:a16="http://schemas.microsoft.com/office/drawing/2014/main" id="{A3C4EB02-021D-40A5-9983-E62CF83A6E1F}"/>
                </a:ext>
              </a:extLst>
            </p:cNvPr>
            <p:cNvSpPr/>
            <p:nvPr>
              <p:custDataLst>
                <p:tags r:id="rId9"/>
              </p:custDataLst>
            </p:nvPr>
          </p:nvSpPr>
          <p:spPr>
            <a:xfrm>
              <a:off x="5747683" y="4149416"/>
              <a:ext cx="73450" cy="85974"/>
            </a:xfrm>
            <a:custGeom>
              <a:avLst/>
              <a:gdLst>
                <a:gd name="connsiteX0" fmla="*/ 67200 w 73450"/>
                <a:gd name="connsiteY0" fmla="*/ 11856 h 85974"/>
                <a:gd name="connsiteX1" fmla="*/ 58892 w 73450"/>
                <a:gd name="connsiteY1" fmla="*/ 14513 h 85974"/>
                <a:gd name="connsiteX2" fmla="*/ 55493 w 73450"/>
                <a:gd name="connsiteY2" fmla="*/ 21915 h 85974"/>
                <a:gd name="connsiteX3" fmla="*/ 62479 w 73450"/>
                <a:gd name="connsiteY3" fmla="*/ 28557 h 85974"/>
                <a:gd name="connsiteX4" fmla="*/ 73053 w 73450"/>
                <a:gd name="connsiteY4" fmla="*/ 16411 h 85974"/>
                <a:gd name="connsiteX5" fmla="*/ 50773 w 73450"/>
                <a:gd name="connsiteY5" fmla="*/ 89 h 85974"/>
                <a:gd name="connsiteX6" fmla="*/ 169 w 73450"/>
                <a:gd name="connsiteY6" fmla="*/ 53989 h 85974"/>
                <a:gd name="connsiteX7" fmla="*/ 30758 w 73450"/>
                <a:gd name="connsiteY7" fmla="*/ 86063 h 85974"/>
                <a:gd name="connsiteX8" fmla="*/ 73620 w 73450"/>
                <a:gd name="connsiteY8" fmla="*/ 63668 h 85974"/>
                <a:gd name="connsiteX9" fmla="*/ 71354 w 73450"/>
                <a:gd name="connsiteY9" fmla="*/ 61201 h 85974"/>
                <a:gd name="connsiteX10" fmla="*/ 68899 w 73450"/>
                <a:gd name="connsiteY10" fmla="*/ 63099 h 85974"/>
                <a:gd name="connsiteX11" fmla="*/ 31135 w 73450"/>
                <a:gd name="connsiteY11" fmla="*/ 81888 h 85974"/>
                <a:gd name="connsiteX12" fmla="*/ 14142 w 73450"/>
                <a:gd name="connsiteY12" fmla="*/ 61201 h 85974"/>
                <a:gd name="connsiteX13" fmla="*/ 24338 w 73450"/>
                <a:gd name="connsiteY13" fmla="*/ 23243 h 85974"/>
                <a:gd name="connsiteX14" fmla="*/ 50961 w 73450"/>
                <a:gd name="connsiteY14" fmla="*/ 4264 h 85974"/>
                <a:gd name="connsiteX15" fmla="*/ 67200 w 73450"/>
                <a:gd name="connsiteY15" fmla="*/ 11856 h 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450" h="85974">
                  <a:moveTo>
                    <a:pt x="67200" y="11856"/>
                  </a:moveTo>
                  <a:cubicBezTo>
                    <a:pt x="64179" y="11856"/>
                    <a:pt x="61535" y="11856"/>
                    <a:pt x="58892" y="14513"/>
                  </a:cubicBezTo>
                  <a:cubicBezTo>
                    <a:pt x="55871" y="17360"/>
                    <a:pt x="55493" y="20586"/>
                    <a:pt x="55493" y="21915"/>
                  </a:cubicBezTo>
                  <a:cubicBezTo>
                    <a:pt x="55493" y="26469"/>
                    <a:pt x="58892" y="28557"/>
                    <a:pt x="62479" y="28557"/>
                  </a:cubicBezTo>
                  <a:cubicBezTo>
                    <a:pt x="67955" y="28557"/>
                    <a:pt x="73053" y="24002"/>
                    <a:pt x="73053" y="16411"/>
                  </a:cubicBezTo>
                  <a:cubicBezTo>
                    <a:pt x="73053" y="7111"/>
                    <a:pt x="64179" y="89"/>
                    <a:pt x="50773" y="89"/>
                  </a:cubicBezTo>
                  <a:cubicBezTo>
                    <a:pt x="25282" y="89"/>
                    <a:pt x="169" y="27229"/>
                    <a:pt x="169" y="53989"/>
                  </a:cubicBezTo>
                  <a:cubicBezTo>
                    <a:pt x="169" y="71070"/>
                    <a:pt x="11120" y="86063"/>
                    <a:pt x="30758" y="86063"/>
                  </a:cubicBezTo>
                  <a:cubicBezTo>
                    <a:pt x="57759" y="86063"/>
                    <a:pt x="73620" y="65945"/>
                    <a:pt x="73620" y="63668"/>
                  </a:cubicBezTo>
                  <a:cubicBezTo>
                    <a:pt x="73620" y="62529"/>
                    <a:pt x="72487" y="61201"/>
                    <a:pt x="71354" y="61201"/>
                  </a:cubicBezTo>
                  <a:cubicBezTo>
                    <a:pt x="70410" y="61201"/>
                    <a:pt x="70032" y="61580"/>
                    <a:pt x="68899" y="63099"/>
                  </a:cubicBezTo>
                  <a:cubicBezTo>
                    <a:pt x="53983" y="81888"/>
                    <a:pt x="33401" y="81888"/>
                    <a:pt x="31135" y="81888"/>
                  </a:cubicBezTo>
                  <a:cubicBezTo>
                    <a:pt x="19240" y="81888"/>
                    <a:pt x="14142" y="72588"/>
                    <a:pt x="14142" y="61201"/>
                  </a:cubicBezTo>
                  <a:cubicBezTo>
                    <a:pt x="14142" y="53419"/>
                    <a:pt x="17918" y="35010"/>
                    <a:pt x="24338" y="23243"/>
                  </a:cubicBezTo>
                  <a:cubicBezTo>
                    <a:pt x="30191" y="12425"/>
                    <a:pt x="40576" y="4264"/>
                    <a:pt x="50961" y="4264"/>
                  </a:cubicBezTo>
                  <a:cubicBezTo>
                    <a:pt x="57381" y="4264"/>
                    <a:pt x="64556" y="6731"/>
                    <a:pt x="67200" y="11856"/>
                  </a:cubicBezTo>
                  <a:close/>
                </a:path>
              </a:pathLst>
            </a:custGeom>
            <a:solidFill>
              <a:srgbClr val="000000"/>
            </a:solidFill>
            <a:ln w="18953" cap="flat">
              <a:noFill/>
              <a:prstDash val="solid"/>
              <a:miter/>
            </a:ln>
          </p:spPr>
          <p:txBody>
            <a:bodyPr rtlCol="0" anchor="ctr"/>
            <a:lstStyle/>
            <a:p>
              <a:endParaRPr lang="en-CN"/>
            </a:p>
          </p:txBody>
        </p:sp>
        <p:sp>
          <p:nvSpPr>
            <p:cNvPr id="16" name="Freeform 15">
              <a:extLst>
                <a:ext uri="{FF2B5EF4-FFF2-40B4-BE49-F238E27FC236}">
                  <a16:creationId xmlns:a16="http://schemas.microsoft.com/office/drawing/2014/main" id="{D0499065-134C-92D7-F88A-CE1D2944FA60}"/>
                </a:ext>
              </a:extLst>
            </p:cNvPr>
            <p:cNvSpPr/>
            <p:nvPr>
              <p:custDataLst>
                <p:tags r:id="rId10"/>
              </p:custDataLst>
            </p:nvPr>
          </p:nvSpPr>
          <p:spPr>
            <a:xfrm>
              <a:off x="5891370" y="4140117"/>
              <a:ext cx="91200" cy="91477"/>
            </a:xfrm>
            <a:custGeom>
              <a:avLst/>
              <a:gdLst>
                <a:gd name="connsiteX0" fmla="*/ 45870 w 91200"/>
                <a:gd name="connsiteY0" fmla="*/ 40514 h 91477"/>
                <a:gd name="connsiteX1" fmla="*/ 8106 w 91200"/>
                <a:gd name="connsiteY1" fmla="*/ 2746 h 91477"/>
                <a:gd name="connsiteX2" fmla="*/ 3952 w 91200"/>
                <a:gd name="connsiteY2" fmla="*/ 89 h 91477"/>
                <a:gd name="connsiteX3" fmla="*/ 175 w 91200"/>
                <a:gd name="connsiteY3" fmla="*/ 3885 h 91477"/>
                <a:gd name="connsiteX4" fmla="*/ 2630 w 91200"/>
                <a:gd name="connsiteY4" fmla="*/ 7680 h 91477"/>
                <a:gd name="connsiteX5" fmla="*/ 40394 w 91200"/>
                <a:gd name="connsiteY5" fmla="*/ 45828 h 91477"/>
                <a:gd name="connsiteX6" fmla="*/ 2630 w 91200"/>
                <a:gd name="connsiteY6" fmla="*/ 83975 h 91477"/>
                <a:gd name="connsiteX7" fmla="*/ 175 w 91200"/>
                <a:gd name="connsiteY7" fmla="*/ 87771 h 91477"/>
                <a:gd name="connsiteX8" fmla="*/ 3952 w 91200"/>
                <a:gd name="connsiteY8" fmla="*/ 91567 h 91477"/>
                <a:gd name="connsiteX9" fmla="*/ 8106 w 91200"/>
                <a:gd name="connsiteY9" fmla="*/ 88910 h 91477"/>
                <a:gd name="connsiteX10" fmla="*/ 45681 w 91200"/>
                <a:gd name="connsiteY10" fmla="*/ 51142 h 91477"/>
                <a:gd name="connsiteX11" fmla="*/ 84767 w 91200"/>
                <a:gd name="connsiteY11" fmla="*/ 90428 h 91477"/>
                <a:gd name="connsiteX12" fmla="*/ 87599 w 91200"/>
                <a:gd name="connsiteY12" fmla="*/ 91567 h 91477"/>
                <a:gd name="connsiteX13" fmla="*/ 91375 w 91200"/>
                <a:gd name="connsiteY13" fmla="*/ 87771 h 91477"/>
                <a:gd name="connsiteX14" fmla="*/ 90809 w 91200"/>
                <a:gd name="connsiteY14" fmla="*/ 85683 h 91477"/>
                <a:gd name="connsiteX15" fmla="*/ 51157 w 91200"/>
                <a:gd name="connsiteY15" fmla="*/ 45828 h 91477"/>
                <a:gd name="connsiteX16" fmla="*/ 85711 w 91200"/>
                <a:gd name="connsiteY16" fmla="*/ 11097 h 91477"/>
                <a:gd name="connsiteX17" fmla="*/ 90431 w 91200"/>
                <a:gd name="connsiteY17" fmla="*/ 6352 h 91477"/>
                <a:gd name="connsiteX18" fmla="*/ 91375 w 91200"/>
                <a:gd name="connsiteY18" fmla="*/ 3885 h 91477"/>
                <a:gd name="connsiteX19" fmla="*/ 87599 w 91200"/>
                <a:gd name="connsiteY19" fmla="*/ 89 h 91477"/>
                <a:gd name="connsiteX20" fmla="*/ 83256 w 91200"/>
                <a:gd name="connsiteY20" fmla="*/ 2936 h 91477"/>
                <a:gd name="connsiteX21" fmla="*/ 45870 w 91200"/>
                <a:gd name="connsiteY21" fmla="*/ 40514 h 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200" h="91477">
                  <a:moveTo>
                    <a:pt x="45870" y="40514"/>
                  </a:moveTo>
                  <a:lnTo>
                    <a:pt x="8106" y="2746"/>
                  </a:lnTo>
                  <a:cubicBezTo>
                    <a:pt x="5840" y="468"/>
                    <a:pt x="5462" y="89"/>
                    <a:pt x="3952" y="89"/>
                  </a:cubicBezTo>
                  <a:cubicBezTo>
                    <a:pt x="2064" y="89"/>
                    <a:pt x="175" y="1797"/>
                    <a:pt x="175" y="3885"/>
                  </a:cubicBezTo>
                  <a:cubicBezTo>
                    <a:pt x="175" y="5213"/>
                    <a:pt x="553" y="5593"/>
                    <a:pt x="2630" y="7680"/>
                  </a:cubicBezTo>
                  <a:lnTo>
                    <a:pt x="40394" y="45828"/>
                  </a:lnTo>
                  <a:lnTo>
                    <a:pt x="2630" y="83975"/>
                  </a:lnTo>
                  <a:cubicBezTo>
                    <a:pt x="553" y="86063"/>
                    <a:pt x="175" y="86443"/>
                    <a:pt x="175" y="87771"/>
                  </a:cubicBezTo>
                  <a:cubicBezTo>
                    <a:pt x="175" y="89859"/>
                    <a:pt x="2064" y="91567"/>
                    <a:pt x="3952" y="91567"/>
                  </a:cubicBezTo>
                  <a:cubicBezTo>
                    <a:pt x="5462" y="91567"/>
                    <a:pt x="5840" y="91187"/>
                    <a:pt x="8106" y="88910"/>
                  </a:cubicBezTo>
                  <a:lnTo>
                    <a:pt x="45681" y="51142"/>
                  </a:lnTo>
                  <a:lnTo>
                    <a:pt x="84767" y="90428"/>
                  </a:lnTo>
                  <a:cubicBezTo>
                    <a:pt x="85144" y="90618"/>
                    <a:pt x="86466" y="91567"/>
                    <a:pt x="87599" y="91567"/>
                  </a:cubicBezTo>
                  <a:cubicBezTo>
                    <a:pt x="89865" y="91567"/>
                    <a:pt x="91375" y="89859"/>
                    <a:pt x="91375" y="87771"/>
                  </a:cubicBezTo>
                  <a:cubicBezTo>
                    <a:pt x="91375" y="87391"/>
                    <a:pt x="91375" y="86632"/>
                    <a:pt x="90809" y="85683"/>
                  </a:cubicBezTo>
                  <a:cubicBezTo>
                    <a:pt x="90620" y="85304"/>
                    <a:pt x="60598" y="55507"/>
                    <a:pt x="51157" y="45828"/>
                  </a:cubicBezTo>
                  <a:lnTo>
                    <a:pt x="85711" y="11097"/>
                  </a:lnTo>
                  <a:cubicBezTo>
                    <a:pt x="86655" y="9958"/>
                    <a:pt x="89487" y="7491"/>
                    <a:pt x="90431" y="6352"/>
                  </a:cubicBezTo>
                  <a:cubicBezTo>
                    <a:pt x="90620" y="5972"/>
                    <a:pt x="91375" y="5213"/>
                    <a:pt x="91375" y="3885"/>
                  </a:cubicBezTo>
                  <a:cubicBezTo>
                    <a:pt x="91375" y="1797"/>
                    <a:pt x="89865" y="89"/>
                    <a:pt x="87599" y="89"/>
                  </a:cubicBezTo>
                  <a:cubicBezTo>
                    <a:pt x="86088" y="89"/>
                    <a:pt x="85333" y="848"/>
                    <a:pt x="83256" y="2936"/>
                  </a:cubicBezTo>
                  <a:lnTo>
                    <a:pt x="45870" y="40514"/>
                  </a:lnTo>
                  <a:close/>
                </a:path>
              </a:pathLst>
            </a:custGeom>
            <a:solidFill>
              <a:srgbClr val="000000"/>
            </a:solidFill>
            <a:ln w="18953" cap="flat">
              <a:noFill/>
              <a:prstDash val="solid"/>
              <a:miter/>
            </a:ln>
          </p:spPr>
          <p:txBody>
            <a:bodyPr rtlCol="0" anchor="ctr"/>
            <a:lstStyle/>
            <a:p>
              <a:endParaRPr lang="en-CN"/>
            </a:p>
          </p:txBody>
        </p:sp>
        <p:sp>
          <p:nvSpPr>
            <p:cNvPr id="17" name="Freeform 16">
              <a:extLst>
                <a:ext uri="{FF2B5EF4-FFF2-40B4-BE49-F238E27FC236}">
                  <a16:creationId xmlns:a16="http://schemas.microsoft.com/office/drawing/2014/main" id="{E7A7788F-3A30-307C-11C2-C373C5B8FEEE}"/>
                </a:ext>
              </a:extLst>
            </p:cNvPr>
            <p:cNvSpPr/>
            <p:nvPr>
              <p:custDataLst>
                <p:tags r:id="rId11"/>
              </p:custDataLst>
            </p:nvPr>
          </p:nvSpPr>
          <p:spPr>
            <a:xfrm>
              <a:off x="6062818" y="4101590"/>
              <a:ext cx="92710" cy="133800"/>
            </a:xfrm>
            <a:custGeom>
              <a:avLst/>
              <a:gdLst>
                <a:gd name="connsiteX0" fmla="*/ 43992 w 92710"/>
                <a:gd name="connsiteY0" fmla="*/ 2177 h 133800"/>
                <a:gd name="connsiteX1" fmla="*/ 41537 w 92710"/>
                <a:gd name="connsiteY1" fmla="*/ 89 h 133800"/>
                <a:gd name="connsiteX2" fmla="*/ 18501 w 92710"/>
                <a:gd name="connsiteY2" fmla="*/ 1987 h 133800"/>
                <a:gd name="connsiteX3" fmla="*/ 14913 w 92710"/>
                <a:gd name="connsiteY3" fmla="*/ 5783 h 133800"/>
                <a:gd name="connsiteX4" fmla="*/ 19445 w 92710"/>
                <a:gd name="connsiteY4" fmla="*/ 8060 h 133800"/>
                <a:gd name="connsiteX5" fmla="*/ 28886 w 92710"/>
                <a:gd name="connsiteY5" fmla="*/ 11286 h 133800"/>
                <a:gd name="connsiteX6" fmla="*/ 28320 w 92710"/>
                <a:gd name="connsiteY6" fmla="*/ 15082 h 133800"/>
                <a:gd name="connsiteX7" fmla="*/ 941 w 92710"/>
                <a:gd name="connsiteY7" fmla="*/ 124400 h 133800"/>
                <a:gd name="connsiteX8" fmla="*/ 185 w 92710"/>
                <a:gd name="connsiteY8" fmla="*/ 128576 h 133800"/>
                <a:gd name="connsiteX9" fmla="*/ 5661 w 92710"/>
                <a:gd name="connsiteY9" fmla="*/ 133890 h 133800"/>
                <a:gd name="connsiteX10" fmla="*/ 12647 w 92710"/>
                <a:gd name="connsiteY10" fmla="*/ 128955 h 133800"/>
                <a:gd name="connsiteX11" fmla="*/ 16235 w 92710"/>
                <a:gd name="connsiteY11" fmla="*/ 114531 h 133800"/>
                <a:gd name="connsiteX12" fmla="*/ 20389 w 92710"/>
                <a:gd name="connsiteY12" fmla="*/ 97450 h 133800"/>
                <a:gd name="connsiteX13" fmla="*/ 23599 w 92710"/>
                <a:gd name="connsiteY13" fmla="*/ 84734 h 133800"/>
                <a:gd name="connsiteX14" fmla="*/ 25676 w 92710"/>
                <a:gd name="connsiteY14" fmla="*/ 76194 h 133800"/>
                <a:gd name="connsiteX15" fmla="*/ 38516 w 92710"/>
                <a:gd name="connsiteY15" fmla="*/ 58733 h 133800"/>
                <a:gd name="connsiteX16" fmla="*/ 56643 w 92710"/>
                <a:gd name="connsiteY16" fmla="*/ 52091 h 133800"/>
                <a:gd name="connsiteX17" fmla="*/ 66839 w 92710"/>
                <a:gd name="connsiteY17" fmla="*/ 65376 h 133800"/>
                <a:gd name="connsiteX18" fmla="*/ 55132 w 92710"/>
                <a:gd name="connsiteY18" fmla="*/ 107889 h 133800"/>
                <a:gd name="connsiteX19" fmla="*/ 52677 w 92710"/>
                <a:gd name="connsiteY19" fmla="*/ 118327 h 133800"/>
                <a:gd name="connsiteX20" fmla="*/ 68161 w 92710"/>
                <a:gd name="connsiteY20" fmla="*/ 133890 h 133800"/>
                <a:gd name="connsiteX21" fmla="*/ 92896 w 92710"/>
                <a:gd name="connsiteY21" fmla="*/ 104662 h 133800"/>
                <a:gd name="connsiteX22" fmla="*/ 90630 w 92710"/>
                <a:gd name="connsiteY22" fmla="*/ 102764 h 133800"/>
                <a:gd name="connsiteX23" fmla="*/ 87798 w 92710"/>
                <a:gd name="connsiteY23" fmla="*/ 106181 h 133800"/>
                <a:gd name="connsiteX24" fmla="*/ 68538 w 92710"/>
                <a:gd name="connsiteY24" fmla="*/ 129714 h 133800"/>
                <a:gd name="connsiteX25" fmla="*/ 64006 w 92710"/>
                <a:gd name="connsiteY25" fmla="*/ 123451 h 133800"/>
                <a:gd name="connsiteX26" fmla="*/ 67405 w 92710"/>
                <a:gd name="connsiteY26" fmla="*/ 109976 h 133800"/>
                <a:gd name="connsiteX27" fmla="*/ 78923 w 92710"/>
                <a:gd name="connsiteY27" fmla="*/ 68223 h 133800"/>
                <a:gd name="connsiteX28" fmla="*/ 57209 w 92710"/>
                <a:gd name="connsiteY28" fmla="*/ 47916 h 133800"/>
                <a:gd name="connsiteX29" fmla="*/ 29264 w 92710"/>
                <a:gd name="connsiteY29" fmla="*/ 62529 h 133800"/>
                <a:gd name="connsiteX30" fmla="*/ 43992 w 92710"/>
                <a:gd name="connsiteY30" fmla="*/ 2177 h 1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710" h="133800">
                  <a:moveTo>
                    <a:pt x="43992" y="2177"/>
                  </a:moveTo>
                  <a:cubicBezTo>
                    <a:pt x="43992" y="1987"/>
                    <a:pt x="43992" y="89"/>
                    <a:pt x="41537" y="89"/>
                  </a:cubicBezTo>
                  <a:cubicBezTo>
                    <a:pt x="37194" y="89"/>
                    <a:pt x="23410" y="1607"/>
                    <a:pt x="18501" y="1987"/>
                  </a:cubicBezTo>
                  <a:cubicBezTo>
                    <a:pt x="16990" y="2177"/>
                    <a:pt x="14913" y="2366"/>
                    <a:pt x="14913" y="5783"/>
                  </a:cubicBezTo>
                  <a:cubicBezTo>
                    <a:pt x="14913" y="8060"/>
                    <a:pt x="16613" y="8060"/>
                    <a:pt x="19445" y="8060"/>
                  </a:cubicBezTo>
                  <a:cubicBezTo>
                    <a:pt x="28508" y="8060"/>
                    <a:pt x="28886" y="9389"/>
                    <a:pt x="28886" y="11286"/>
                  </a:cubicBezTo>
                  <a:lnTo>
                    <a:pt x="28320" y="15082"/>
                  </a:lnTo>
                  <a:lnTo>
                    <a:pt x="941" y="124400"/>
                  </a:lnTo>
                  <a:cubicBezTo>
                    <a:pt x="185" y="127057"/>
                    <a:pt x="185" y="127437"/>
                    <a:pt x="185" y="128576"/>
                  </a:cubicBezTo>
                  <a:cubicBezTo>
                    <a:pt x="185" y="132941"/>
                    <a:pt x="3962" y="133890"/>
                    <a:pt x="5661" y="133890"/>
                  </a:cubicBezTo>
                  <a:cubicBezTo>
                    <a:pt x="8682" y="133890"/>
                    <a:pt x="11703" y="131612"/>
                    <a:pt x="12647" y="128955"/>
                  </a:cubicBezTo>
                  <a:lnTo>
                    <a:pt x="16235" y="114531"/>
                  </a:lnTo>
                  <a:lnTo>
                    <a:pt x="20389" y="97450"/>
                  </a:lnTo>
                  <a:cubicBezTo>
                    <a:pt x="21522" y="93275"/>
                    <a:pt x="22655" y="89100"/>
                    <a:pt x="23599" y="84734"/>
                  </a:cubicBezTo>
                  <a:cubicBezTo>
                    <a:pt x="23977" y="83596"/>
                    <a:pt x="25487" y="77333"/>
                    <a:pt x="25676" y="76194"/>
                  </a:cubicBezTo>
                  <a:cubicBezTo>
                    <a:pt x="26242" y="74486"/>
                    <a:pt x="32096" y="63858"/>
                    <a:pt x="38516" y="58733"/>
                  </a:cubicBezTo>
                  <a:cubicBezTo>
                    <a:pt x="42670" y="55697"/>
                    <a:pt x="48523" y="52091"/>
                    <a:pt x="56643" y="52091"/>
                  </a:cubicBezTo>
                  <a:cubicBezTo>
                    <a:pt x="64762" y="52091"/>
                    <a:pt x="66839" y="58544"/>
                    <a:pt x="66839" y="65376"/>
                  </a:cubicBezTo>
                  <a:cubicBezTo>
                    <a:pt x="66839" y="75625"/>
                    <a:pt x="59664" y="96312"/>
                    <a:pt x="55132" y="107889"/>
                  </a:cubicBezTo>
                  <a:cubicBezTo>
                    <a:pt x="53621" y="112254"/>
                    <a:pt x="52677" y="114531"/>
                    <a:pt x="52677" y="118327"/>
                  </a:cubicBezTo>
                  <a:cubicBezTo>
                    <a:pt x="52677" y="127247"/>
                    <a:pt x="59286" y="133890"/>
                    <a:pt x="68161" y="133890"/>
                  </a:cubicBezTo>
                  <a:cubicBezTo>
                    <a:pt x="85910" y="133890"/>
                    <a:pt x="92896" y="106181"/>
                    <a:pt x="92896" y="104662"/>
                  </a:cubicBezTo>
                  <a:cubicBezTo>
                    <a:pt x="92896" y="102764"/>
                    <a:pt x="91197" y="102764"/>
                    <a:pt x="90630" y="102764"/>
                  </a:cubicBezTo>
                  <a:cubicBezTo>
                    <a:pt x="88742" y="102764"/>
                    <a:pt x="88742" y="103334"/>
                    <a:pt x="87798" y="106181"/>
                  </a:cubicBezTo>
                  <a:cubicBezTo>
                    <a:pt x="84966" y="116239"/>
                    <a:pt x="78923" y="129714"/>
                    <a:pt x="68538" y="129714"/>
                  </a:cubicBezTo>
                  <a:cubicBezTo>
                    <a:pt x="65328" y="129714"/>
                    <a:pt x="64006" y="127816"/>
                    <a:pt x="64006" y="123451"/>
                  </a:cubicBezTo>
                  <a:cubicBezTo>
                    <a:pt x="64006" y="118707"/>
                    <a:pt x="65706" y="114152"/>
                    <a:pt x="67405" y="109976"/>
                  </a:cubicBezTo>
                  <a:cubicBezTo>
                    <a:pt x="70426" y="101815"/>
                    <a:pt x="78923" y="79231"/>
                    <a:pt x="78923" y="68223"/>
                  </a:cubicBezTo>
                  <a:cubicBezTo>
                    <a:pt x="78923" y="55887"/>
                    <a:pt x="71370" y="47916"/>
                    <a:pt x="57209" y="47916"/>
                  </a:cubicBezTo>
                  <a:cubicBezTo>
                    <a:pt x="45313" y="47916"/>
                    <a:pt x="36250" y="53799"/>
                    <a:pt x="29264" y="62529"/>
                  </a:cubicBezTo>
                  <a:lnTo>
                    <a:pt x="43992" y="2177"/>
                  </a:lnTo>
                  <a:close/>
                </a:path>
              </a:pathLst>
            </a:custGeom>
            <a:solidFill>
              <a:srgbClr val="000000"/>
            </a:solidFill>
            <a:ln w="18953" cap="flat">
              <a:noFill/>
              <a:prstDash val="solid"/>
              <a:miter/>
            </a:ln>
          </p:spPr>
          <p:txBody>
            <a:bodyPr rtlCol="0" anchor="ctr"/>
            <a:lstStyle/>
            <a:p>
              <a:endParaRPr lang="en-CN"/>
            </a:p>
          </p:txBody>
        </p:sp>
        <p:sp>
          <p:nvSpPr>
            <p:cNvPr id="18" name="Freeform 17">
              <a:extLst>
                <a:ext uri="{FF2B5EF4-FFF2-40B4-BE49-F238E27FC236}">
                  <a16:creationId xmlns:a16="http://schemas.microsoft.com/office/drawing/2014/main" id="{B65A156B-F94F-315B-293A-CD40925546ED}"/>
                </a:ext>
              </a:extLst>
            </p:cNvPr>
            <p:cNvSpPr/>
            <p:nvPr>
              <p:custDataLst>
                <p:tags r:id="rId12"/>
              </p:custDataLst>
            </p:nvPr>
          </p:nvSpPr>
          <p:spPr>
            <a:xfrm>
              <a:off x="6230939" y="4140117"/>
              <a:ext cx="91200" cy="91477"/>
            </a:xfrm>
            <a:custGeom>
              <a:avLst/>
              <a:gdLst>
                <a:gd name="connsiteX0" fmla="*/ 45888 w 91200"/>
                <a:gd name="connsiteY0" fmla="*/ 40514 h 91477"/>
                <a:gd name="connsiteX1" fmla="*/ 8124 w 91200"/>
                <a:gd name="connsiteY1" fmla="*/ 2746 h 91477"/>
                <a:gd name="connsiteX2" fmla="*/ 3970 w 91200"/>
                <a:gd name="connsiteY2" fmla="*/ 89 h 91477"/>
                <a:gd name="connsiteX3" fmla="*/ 193 w 91200"/>
                <a:gd name="connsiteY3" fmla="*/ 3885 h 91477"/>
                <a:gd name="connsiteX4" fmla="*/ 2648 w 91200"/>
                <a:gd name="connsiteY4" fmla="*/ 7680 h 91477"/>
                <a:gd name="connsiteX5" fmla="*/ 40412 w 91200"/>
                <a:gd name="connsiteY5" fmla="*/ 45828 h 91477"/>
                <a:gd name="connsiteX6" fmla="*/ 2648 w 91200"/>
                <a:gd name="connsiteY6" fmla="*/ 83975 h 91477"/>
                <a:gd name="connsiteX7" fmla="*/ 193 w 91200"/>
                <a:gd name="connsiteY7" fmla="*/ 87771 h 91477"/>
                <a:gd name="connsiteX8" fmla="*/ 3970 w 91200"/>
                <a:gd name="connsiteY8" fmla="*/ 91567 h 91477"/>
                <a:gd name="connsiteX9" fmla="*/ 8124 w 91200"/>
                <a:gd name="connsiteY9" fmla="*/ 88910 h 91477"/>
                <a:gd name="connsiteX10" fmla="*/ 45699 w 91200"/>
                <a:gd name="connsiteY10" fmla="*/ 51142 h 91477"/>
                <a:gd name="connsiteX11" fmla="*/ 84785 w 91200"/>
                <a:gd name="connsiteY11" fmla="*/ 90428 h 91477"/>
                <a:gd name="connsiteX12" fmla="*/ 87617 w 91200"/>
                <a:gd name="connsiteY12" fmla="*/ 91567 h 91477"/>
                <a:gd name="connsiteX13" fmla="*/ 91393 w 91200"/>
                <a:gd name="connsiteY13" fmla="*/ 87771 h 91477"/>
                <a:gd name="connsiteX14" fmla="*/ 90827 w 91200"/>
                <a:gd name="connsiteY14" fmla="*/ 85683 h 91477"/>
                <a:gd name="connsiteX15" fmla="*/ 51175 w 91200"/>
                <a:gd name="connsiteY15" fmla="*/ 45828 h 91477"/>
                <a:gd name="connsiteX16" fmla="*/ 85729 w 91200"/>
                <a:gd name="connsiteY16" fmla="*/ 11097 h 91477"/>
                <a:gd name="connsiteX17" fmla="*/ 90449 w 91200"/>
                <a:gd name="connsiteY17" fmla="*/ 6352 h 91477"/>
                <a:gd name="connsiteX18" fmla="*/ 91393 w 91200"/>
                <a:gd name="connsiteY18" fmla="*/ 3885 h 91477"/>
                <a:gd name="connsiteX19" fmla="*/ 87617 w 91200"/>
                <a:gd name="connsiteY19" fmla="*/ 89 h 91477"/>
                <a:gd name="connsiteX20" fmla="*/ 83274 w 91200"/>
                <a:gd name="connsiteY20" fmla="*/ 2936 h 91477"/>
                <a:gd name="connsiteX21" fmla="*/ 45888 w 91200"/>
                <a:gd name="connsiteY21" fmla="*/ 40514 h 91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200" h="91477">
                  <a:moveTo>
                    <a:pt x="45888" y="40514"/>
                  </a:moveTo>
                  <a:lnTo>
                    <a:pt x="8124" y="2746"/>
                  </a:lnTo>
                  <a:cubicBezTo>
                    <a:pt x="5858" y="468"/>
                    <a:pt x="5480" y="89"/>
                    <a:pt x="3970" y="89"/>
                  </a:cubicBezTo>
                  <a:cubicBezTo>
                    <a:pt x="2081" y="89"/>
                    <a:pt x="193" y="1797"/>
                    <a:pt x="193" y="3885"/>
                  </a:cubicBezTo>
                  <a:cubicBezTo>
                    <a:pt x="193" y="5213"/>
                    <a:pt x="571" y="5593"/>
                    <a:pt x="2648" y="7680"/>
                  </a:cubicBezTo>
                  <a:lnTo>
                    <a:pt x="40412" y="45828"/>
                  </a:lnTo>
                  <a:lnTo>
                    <a:pt x="2648" y="83975"/>
                  </a:lnTo>
                  <a:cubicBezTo>
                    <a:pt x="571" y="86063"/>
                    <a:pt x="193" y="86443"/>
                    <a:pt x="193" y="87771"/>
                  </a:cubicBezTo>
                  <a:cubicBezTo>
                    <a:pt x="193" y="89859"/>
                    <a:pt x="2081" y="91567"/>
                    <a:pt x="3970" y="91567"/>
                  </a:cubicBezTo>
                  <a:cubicBezTo>
                    <a:pt x="5480" y="91567"/>
                    <a:pt x="5858" y="91187"/>
                    <a:pt x="8124" y="88910"/>
                  </a:cubicBezTo>
                  <a:lnTo>
                    <a:pt x="45699" y="51142"/>
                  </a:lnTo>
                  <a:lnTo>
                    <a:pt x="84785" y="90428"/>
                  </a:lnTo>
                  <a:cubicBezTo>
                    <a:pt x="85162" y="90618"/>
                    <a:pt x="86484" y="91567"/>
                    <a:pt x="87617" y="91567"/>
                  </a:cubicBezTo>
                  <a:cubicBezTo>
                    <a:pt x="89883" y="91567"/>
                    <a:pt x="91393" y="89859"/>
                    <a:pt x="91393" y="87771"/>
                  </a:cubicBezTo>
                  <a:cubicBezTo>
                    <a:pt x="91393" y="87391"/>
                    <a:pt x="91393" y="86632"/>
                    <a:pt x="90827" y="85683"/>
                  </a:cubicBezTo>
                  <a:cubicBezTo>
                    <a:pt x="90638" y="85304"/>
                    <a:pt x="60616" y="55507"/>
                    <a:pt x="51175" y="45828"/>
                  </a:cubicBezTo>
                  <a:lnTo>
                    <a:pt x="85729" y="11097"/>
                  </a:lnTo>
                  <a:cubicBezTo>
                    <a:pt x="86673" y="9958"/>
                    <a:pt x="89505" y="7491"/>
                    <a:pt x="90449" y="6352"/>
                  </a:cubicBezTo>
                  <a:cubicBezTo>
                    <a:pt x="90638" y="5972"/>
                    <a:pt x="91393" y="5213"/>
                    <a:pt x="91393" y="3885"/>
                  </a:cubicBezTo>
                  <a:cubicBezTo>
                    <a:pt x="91393" y="1797"/>
                    <a:pt x="89883" y="89"/>
                    <a:pt x="87617" y="89"/>
                  </a:cubicBezTo>
                  <a:cubicBezTo>
                    <a:pt x="86106" y="89"/>
                    <a:pt x="85351" y="848"/>
                    <a:pt x="83274" y="2936"/>
                  </a:cubicBezTo>
                  <a:lnTo>
                    <a:pt x="45888" y="40514"/>
                  </a:lnTo>
                  <a:close/>
                </a:path>
              </a:pathLst>
            </a:custGeom>
            <a:solidFill>
              <a:srgbClr val="000000"/>
            </a:solidFill>
            <a:ln w="18953" cap="flat">
              <a:noFill/>
              <a:prstDash val="solid"/>
              <a:miter/>
            </a:ln>
          </p:spPr>
          <p:txBody>
            <a:bodyPr rtlCol="0" anchor="ctr"/>
            <a:lstStyle/>
            <a:p>
              <a:endParaRPr lang="en-CN"/>
            </a:p>
          </p:txBody>
        </p:sp>
        <p:sp>
          <p:nvSpPr>
            <p:cNvPr id="19" name="Freeform 18">
              <a:extLst>
                <a:ext uri="{FF2B5EF4-FFF2-40B4-BE49-F238E27FC236}">
                  <a16:creationId xmlns:a16="http://schemas.microsoft.com/office/drawing/2014/main" id="{C78CBD15-AE85-D265-E20F-BC8D1C04F3EB}"/>
                </a:ext>
              </a:extLst>
            </p:cNvPr>
            <p:cNvSpPr/>
            <p:nvPr>
              <p:custDataLst>
                <p:tags r:id="rId13"/>
              </p:custDataLst>
            </p:nvPr>
          </p:nvSpPr>
          <p:spPr>
            <a:xfrm>
              <a:off x="6397478" y="4149416"/>
              <a:ext cx="124998" cy="85974"/>
            </a:xfrm>
            <a:custGeom>
              <a:avLst/>
              <a:gdLst>
                <a:gd name="connsiteX0" fmla="*/ 81962 w 124998"/>
                <a:gd name="connsiteY0" fmla="*/ 19637 h 85974"/>
                <a:gd name="connsiteX1" fmla="*/ 84795 w 124998"/>
                <a:gd name="connsiteY1" fmla="*/ 7301 h 85974"/>
                <a:gd name="connsiteX2" fmla="*/ 79319 w 124998"/>
                <a:gd name="connsiteY2" fmla="*/ 2177 h 85974"/>
                <a:gd name="connsiteX3" fmla="*/ 72332 w 124998"/>
                <a:gd name="connsiteY3" fmla="*/ 7491 h 85974"/>
                <a:gd name="connsiteX4" fmla="*/ 61570 w 124998"/>
                <a:gd name="connsiteY4" fmla="*/ 50003 h 85974"/>
                <a:gd name="connsiteX5" fmla="*/ 59870 w 124998"/>
                <a:gd name="connsiteY5" fmla="*/ 62529 h 85974"/>
                <a:gd name="connsiteX6" fmla="*/ 60059 w 124998"/>
                <a:gd name="connsiteY6" fmla="*/ 65945 h 85974"/>
                <a:gd name="connsiteX7" fmla="*/ 42688 w 124998"/>
                <a:gd name="connsiteY7" fmla="*/ 81888 h 85974"/>
                <a:gd name="connsiteX8" fmla="*/ 27582 w 124998"/>
                <a:gd name="connsiteY8" fmla="*/ 64617 h 85974"/>
                <a:gd name="connsiteX9" fmla="*/ 37401 w 124998"/>
                <a:gd name="connsiteY9" fmla="*/ 27798 h 85974"/>
                <a:gd name="connsiteX10" fmla="*/ 40611 w 124998"/>
                <a:gd name="connsiteY10" fmla="*/ 15652 h 85974"/>
                <a:gd name="connsiteX11" fmla="*/ 25127 w 124998"/>
                <a:gd name="connsiteY11" fmla="*/ 89 h 85974"/>
                <a:gd name="connsiteX12" fmla="*/ 203 w 124998"/>
                <a:gd name="connsiteY12" fmla="*/ 29316 h 85974"/>
                <a:gd name="connsiteX13" fmla="*/ 2469 w 124998"/>
                <a:gd name="connsiteY13" fmla="*/ 31214 h 85974"/>
                <a:gd name="connsiteX14" fmla="*/ 5490 w 124998"/>
                <a:gd name="connsiteY14" fmla="*/ 27798 h 85974"/>
                <a:gd name="connsiteX15" fmla="*/ 24561 w 124998"/>
                <a:gd name="connsiteY15" fmla="*/ 4264 h 85974"/>
                <a:gd name="connsiteX16" fmla="*/ 29282 w 124998"/>
                <a:gd name="connsiteY16" fmla="*/ 10527 h 85974"/>
                <a:gd name="connsiteX17" fmla="*/ 25883 w 124998"/>
                <a:gd name="connsiteY17" fmla="*/ 23812 h 85974"/>
                <a:gd name="connsiteX18" fmla="*/ 15309 w 124998"/>
                <a:gd name="connsiteY18" fmla="*/ 62150 h 85974"/>
                <a:gd name="connsiteX19" fmla="*/ 42121 w 124998"/>
                <a:gd name="connsiteY19" fmla="*/ 86063 h 85974"/>
                <a:gd name="connsiteX20" fmla="*/ 61759 w 124998"/>
                <a:gd name="connsiteY20" fmla="*/ 72778 h 85974"/>
                <a:gd name="connsiteX21" fmla="*/ 85361 w 124998"/>
                <a:gd name="connsiteY21" fmla="*/ 86063 h 85974"/>
                <a:gd name="connsiteX22" fmla="*/ 112740 w 124998"/>
                <a:gd name="connsiteY22" fmla="*/ 62719 h 85974"/>
                <a:gd name="connsiteX23" fmla="*/ 125202 w 124998"/>
                <a:gd name="connsiteY23" fmla="*/ 13374 h 85974"/>
                <a:gd name="connsiteX24" fmla="*/ 116894 w 124998"/>
                <a:gd name="connsiteY24" fmla="*/ 89 h 85974"/>
                <a:gd name="connsiteX25" fmla="*/ 107453 w 124998"/>
                <a:gd name="connsiteY25" fmla="*/ 9199 h 85974"/>
                <a:gd name="connsiteX26" fmla="*/ 110285 w 124998"/>
                <a:gd name="connsiteY26" fmla="*/ 14323 h 85974"/>
                <a:gd name="connsiteX27" fmla="*/ 117083 w 124998"/>
                <a:gd name="connsiteY27" fmla="*/ 30455 h 85974"/>
                <a:gd name="connsiteX28" fmla="*/ 106698 w 124998"/>
                <a:gd name="connsiteY28" fmla="*/ 65186 h 85974"/>
                <a:gd name="connsiteX29" fmla="*/ 85928 w 124998"/>
                <a:gd name="connsiteY29" fmla="*/ 81888 h 85974"/>
                <a:gd name="connsiteX30" fmla="*/ 71955 w 124998"/>
                <a:gd name="connsiteY30" fmla="*/ 65376 h 85974"/>
                <a:gd name="connsiteX31" fmla="*/ 74032 w 124998"/>
                <a:gd name="connsiteY31" fmla="*/ 51522 h 85974"/>
                <a:gd name="connsiteX32" fmla="*/ 81962 w 124998"/>
                <a:gd name="connsiteY32" fmla="*/ 19637 h 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4998" h="85974">
                  <a:moveTo>
                    <a:pt x="81962" y="19637"/>
                  </a:moveTo>
                  <a:cubicBezTo>
                    <a:pt x="82906" y="15462"/>
                    <a:pt x="84795" y="8440"/>
                    <a:pt x="84795" y="7301"/>
                  </a:cubicBezTo>
                  <a:cubicBezTo>
                    <a:pt x="84795" y="3885"/>
                    <a:pt x="82151" y="2177"/>
                    <a:pt x="79319" y="2177"/>
                  </a:cubicBezTo>
                  <a:cubicBezTo>
                    <a:pt x="77053" y="2177"/>
                    <a:pt x="73654" y="3695"/>
                    <a:pt x="72332" y="7491"/>
                  </a:cubicBezTo>
                  <a:cubicBezTo>
                    <a:pt x="71766" y="8819"/>
                    <a:pt x="62891" y="45069"/>
                    <a:pt x="61570" y="50003"/>
                  </a:cubicBezTo>
                  <a:cubicBezTo>
                    <a:pt x="60248" y="55697"/>
                    <a:pt x="59870" y="59113"/>
                    <a:pt x="59870" y="62529"/>
                  </a:cubicBezTo>
                  <a:cubicBezTo>
                    <a:pt x="59870" y="64617"/>
                    <a:pt x="59870" y="64996"/>
                    <a:pt x="60059" y="65945"/>
                  </a:cubicBezTo>
                  <a:cubicBezTo>
                    <a:pt x="55716" y="76004"/>
                    <a:pt x="50052" y="81888"/>
                    <a:pt x="42688" y="81888"/>
                  </a:cubicBezTo>
                  <a:cubicBezTo>
                    <a:pt x="27582" y="81888"/>
                    <a:pt x="27582" y="67843"/>
                    <a:pt x="27582" y="64617"/>
                  </a:cubicBezTo>
                  <a:cubicBezTo>
                    <a:pt x="27582" y="58544"/>
                    <a:pt x="28526" y="51142"/>
                    <a:pt x="37401" y="27798"/>
                  </a:cubicBezTo>
                  <a:cubicBezTo>
                    <a:pt x="39478" y="22104"/>
                    <a:pt x="40611" y="19447"/>
                    <a:pt x="40611" y="15652"/>
                  </a:cubicBezTo>
                  <a:cubicBezTo>
                    <a:pt x="40611" y="7111"/>
                    <a:pt x="34380" y="89"/>
                    <a:pt x="25127" y="89"/>
                  </a:cubicBezTo>
                  <a:cubicBezTo>
                    <a:pt x="7190" y="89"/>
                    <a:pt x="203" y="27608"/>
                    <a:pt x="203" y="29316"/>
                  </a:cubicBezTo>
                  <a:cubicBezTo>
                    <a:pt x="203" y="31214"/>
                    <a:pt x="2091" y="31214"/>
                    <a:pt x="2469" y="31214"/>
                  </a:cubicBezTo>
                  <a:cubicBezTo>
                    <a:pt x="4357" y="31214"/>
                    <a:pt x="4546" y="30835"/>
                    <a:pt x="5490" y="27798"/>
                  </a:cubicBezTo>
                  <a:cubicBezTo>
                    <a:pt x="10588" y="10148"/>
                    <a:pt x="17952" y="4264"/>
                    <a:pt x="24561" y="4264"/>
                  </a:cubicBezTo>
                  <a:cubicBezTo>
                    <a:pt x="26260" y="4264"/>
                    <a:pt x="29282" y="4454"/>
                    <a:pt x="29282" y="10527"/>
                  </a:cubicBezTo>
                  <a:cubicBezTo>
                    <a:pt x="29282" y="15272"/>
                    <a:pt x="27204" y="20586"/>
                    <a:pt x="25883" y="23812"/>
                  </a:cubicBezTo>
                  <a:cubicBezTo>
                    <a:pt x="17575" y="46207"/>
                    <a:pt x="15309" y="54938"/>
                    <a:pt x="15309" y="62150"/>
                  </a:cubicBezTo>
                  <a:cubicBezTo>
                    <a:pt x="15309" y="79420"/>
                    <a:pt x="27960" y="86063"/>
                    <a:pt x="42121" y="86063"/>
                  </a:cubicBezTo>
                  <a:cubicBezTo>
                    <a:pt x="45331" y="86063"/>
                    <a:pt x="54206" y="86063"/>
                    <a:pt x="61759" y="72778"/>
                  </a:cubicBezTo>
                  <a:cubicBezTo>
                    <a:pt x="66668" y="84924"/>
                    <a:pt x="79696" y="86063"/>
                    <a:pt x="85361" y="86063"/>
                  </a:cubicBezTo>
                  <a:cubicBezTo>
                    <a:pt x="99523" y="86063"/>
                    <a:pt x="107831" y="74106"/>
                    <a:pt x="112740" y="62719"/>
                  </a:cubicBezTo>
                  <a:cubicBezTo>
                    <a:pt x="119160" y="47916"/>
                    <a:pt x="125202" y="22484"/>
                    <a:pt x="125202" y="13374"/>
                  </a:cubicBezTo>
                  <a:cubicBezTo>
                    <a:pt x="125202" y="2936"/>
                    <a:pt x="120104" y="89"/>
                    <a:pt x="116894" y="89"/>
                  </a:cubicBezTo>
                  <a:cubicBezTo>
                    <a:pt x="112173" y="89"/>
                    <a:pt x="107453" y="5023"/>
                    <a:pt x="107453" y="9199"/>
                  </a:cubicBezTo>
                  <a:cubicBezTo>
                    <a:pt x="107453" y="11666"/>
                    <a:pt x="108586" y="12805"/>
                    <a:pt x="110285" y="14323"/>
                  </a:cubicBezTo>
                  <a:cubicBezTo>
                    <a:pt x="112362" y="16411"/>
                    <a:pt x="117083" y="21345"/>
                    <a:pt x="117083" y="30455"/>
                  </a:cubicBezTo>
                  <a:cubicBezTo>
                    <a:pt x="117083" y="36908"/>
                    <a:pt x="111607" y="55507"/>
                    <a:pt x="106698" y="65186"/>
                  </a:cubicBezTo>
                  <a:cubicBezTo>
                    <a:pt x="101788" y="75245"/>
                    <a:pt x="95180" y="81888"/>
                    <a:pt x="85928" y="81888"/>
                  </a:cubicBezTo>
                  <a:cubicBezTo>
                    <a:pt x="77053" y="81888"/>
                    <a:pt x="71955" y="76194"/>
                    <a:pt x="71955" y="65376"/>
                  </a:cubicBezTo>
                  <a:cubicBezTo>
                    <a:pt x="71955" y="60062"/>
                    <a:pt x="73277" y="54179"/>
                    <a:pt x="74032" y="51522"/>
                  </a:cubicBezTo>
                  <a:lnTo>
                    <a:pt x="81962" y="19637"/>
                  </a:lnTo>
                  <a:close/>
                </a:path>
              </a:pathLst>
            </a:custGeom>
            <a:solidFill>
              <a:srgbClr val="000000"/>
            </a:solidFill>
            <a:ln w="18953" cap="flat">
              <a:noFill/>
              <a:prstDash val="solid"/>
              <a:miter/>
            </a:ln>
          </p:spPr>
          <p:txBody>
            <a:bodyPr rtlCol="0" anchor="ctr"/>
            <a:lstStyle/>
            <a:p>
              <a:endParaRPr lang="en-CN"/>
            </a:p>
          </p:txBody>
        </p:sp>
        <p:sp>
          <p:nvSpPr>
            <p:cNvPr id="20" name="Freeform 19">
              <a:extLst>
                <a:ext uri="{FF2B5EF4-FFF2-40B4-BE49-F238E27FC236}">
                  <a16:creationId xmlns:a16="http://schemas.microsoft.com/office/drawing/2014/main" id="{E42DF94D-F4CA-1B90-47DC-D3101C38EE4A}"/>
                </a:ext>
              </a:extLst>
            </p:cNvPr>
            <p:cNvSpPr/>
            <p:nvPr>
              <p:custDataLst>
                <p:tags r:id="rId14"/>
              </p:custDataLst>
            </p:nvPr>
          </p:nvSpPr>
          <p:spPr>
            <a:xfrm>
              <a:off x="6697215" y="3807294"/>
              <a:ext cx="57231" cy="59916"/>
            </a:xfrm>
            <a:custGeom>
              <a:avLst/>
              <a:gdLst>
                <a:gd name="connsiteX0" fmla="*/ 49916 w 57231"/>
                <a:gd name="connsiteY0" fmla="*/ 7775 h 59916"/>
                <a:gd name="connsiteX1" fmla="*/ 43175 w 57231"/>
                <a:gd name="connsiteY1" fmla="*/ 15215 h 59916"/>
                <a:gd name="connsiteX2" fmla="*/ 48330 w 57231"/>
                <a:gd name="connsiteY2" fmla="*/ 20130 h 59916"/>
                <a:gd name="connsiteX3" fmla="*/ 55864 w 57231"/>
                <a:gd name="connsiteY3" fmla="*/ 11628 h 59916"/>
                <a:gd name="connsiteX4" fmla="*/ 38417 w 57231"/>
                <a:gd name="connsiteY4" fmla="*/ 70 h 59916"/>
                <a:gd name="connsiteX5" fmla="*/ 219 w 57231"/>
                <a:gd name="connsiteY5" fmla="*/ 36870 h 59916"/>
                <a:gd name="connsiteX6" fmla="*/ 24671 w 57231"/>
                <a:gd name="connsiteY6" fmla="*/ 59986 h 59916"/>
                <a:gd name="connsiteX7" fmla="*/ 57450 w 57231"/>
                <a:gd name="connsiteY7" fmla="*/ 44974 h 59916"/>
                <a:gd name="connsiteX8" fmla="*/ 55203 w 57231"/>
                <a:gd name="connsiteY8" fmla="*/ 42715 h 59916"/>
                <a:gd name="connsiteX9" fmla="*/ 53089 w 57231"/>
                <a:gd name="connsiteY9" fmla="*/ 44044 h 59916"/>
                <a:gd name="connsiteX10" fmla="*/ 24935 w 57231"/>
                <a:gd name="connsiteY10" fmla="*/ 56266 h 59916"/>
                <a:gd name="connsiteX11" fmla="*/ 11189 w 57231"/>
                <a:gd name="connsiteY11" fmla="*/ 41519 h 59916"/>
                <a:gd name="connsiteX12" fmla="*/ 19913 w 57231"/>
                <a:gd name="connsiteY12" fmla="*/ 14019 h 59916"/>
                <a:gd name="connsiteX13" fmla="*/ 38417 w 57231"/>
                <a:gd name="connsiteY13" fmla="*/ 3789 h 59916"/>
                <a:gd name="connsiteX14" fmla="*/ 49916 w 57231"/>
                <a:gd name="connsiteY14" fmla="*/ 7775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231" h="59916">
                  <a:moveTo>
                    <a:pt x="49916" y="7775"/>
                  </a:moveTo>
                  <a:cubicBezTo>
                    <a:pt x="45158" y="8572"/>
                    <a:pt x="43175" y="12292"/>
                    <a:pt x="43175" y="15215"/>
                  </a:cubicBezTo>
                  <a:cubicBezTo>
                    <a:pt x="43175" y="18802"/>
                    <a:pt x="45951" y="20130"/>
                    <a:pt x="48330" y="20130"/>
                  </a:cubicBezTo>
                  <a:cubicBezTo>
                    <a:pt x="51238" y="20130"/>
                    <a:pt x="55864" y="18005"/>
                    <a:pt x="55864" y="11628"/>
                  </a:cubicBezTo>
                  <a:cubicBezTo>
                    <a:pt x="55864" y="2594"/>
                    <a:pt x="45555" y="70"/>
                    <a:pt x="38417" y="70"/>
                  </a:cubicBezTo>
                  <a:cubicBezTo>
                    <a:pt x="18591" y="70"/>
                    <a:pt x="219" y="18403"/>
                    <a:pt x="219" y="36870"/>
                  </a:cubicBezTo>
                  <a:cubicBezTo>
                    <a:pt x="219" y="48295"/>
                    <a:pt x="8149" y="59986"/>
                    <a:pt x="24671" y="59986"/>
                  </a:cubicBezTo>
                  <a:cubicBezTo>
                    <a:pt x="47009" y="59986"/>
                    <a:pt x="57450" y="46833"/>
                    <a:pt x="57450" y="44974"/>
                  </a:cubicBezTo>
                  <a:cubicBezTo>
                    <a:pt x="57450" y="44176"/>
                    <a:pt x="56261" y="42715"/>
                    <a:pt x="55203" y="42715"/>
                  </a:cubicBezTo>
                  <a:cubicBezTo>
                    <a:pt x="54410" y="42715"/>
                    <a:pt x="54146" y="42981"/>
                    <a:pt x="53089" y="44044"/>
                  </a:cubicBezTo>
                  <a:cubicBezTo>
                    <a:pt x="42779" y="56266"/>
                    <a:pt x="27315" y="56266"/>
                    <a:pt x="24935" y="56266"/>
                  </a:cubicBezTo>
                  <a:cubicBezTo>
                    <a:pt x="15419" y="56266"/>
                    <a:pt x="11189" y="49756"/>
                    <a:pt x="11189" y="41519"/>
                  </a:cubicBezTo>
                  <a:cubicBezTo>
                    <a:pt x="11189" y="37667"/>
                    <a:pt x="13040" y="23186"/>
                    <a:pt x="19913" y="14019"/>
                  </a:cubicBezTo>
                  <a:cubicBezTo>
                    <a:pt x="24935" y="7509"/>
                    <a:pt x="31808" y="3789"/>
                    <a:pt x="38417" y="3789"/>
                  </a:cubicBezTo>
                  <a:cubicBezTo>
                    <a:pt x="40268" y="3789"/>
                    <a:pt x="46612" y="4055"/>
                    <a:pt x="49916" y="7775"/>
                  </a:cubicBezTo>
                  <a:close/>
                </a:path>
              </a:pathLst>
            </a:custGeom>
            <a:solidFill>
              <a:srgbClr val="000000"/>
            </a:solidFill>
            <a:ln w="18953" cap="flat">
              <a:noFill/>
              <a:prstDash val="solid"/>
              <a:miter/>
            </a:ln>
          </p:spPr>
          <p:txBody>
            <a:bodyPr rtlCol="0" anchor="ctr"/>
            <a:lstStyle/>
            <a:p>
              <a:endParaRPr lang="en-CN"/>
            </a:p>
          </p:txBody>
        </p:sp>
        <p:sp>
          <p:nvSpPr>
            <p:cNvPr id="21" name="Freeform 20">
              <a:extLst>
                <a:ext uri="{FF2B5EF4-FFF2-40B4-BE49-F238E27FC236}">
                  <a16:creationId xmlns:a16="http://schemas.microsoft.com/office/drawing/2014/main" id="{5F0A6CFE-37D1-5A1C-D12B-A5483FCAB5EE}"/>
                </a:ext>
              </a:extLst>
            </p:cNvPr>
            <p:cNvSpPr/>
            <p:nvPr>
              <p:custDataLst>
                <p:tags r:id="rId15"/>
              </p:custDataLst>
            </p:nvPr>
          </p:nvSpPr>
          <p:spPr>
            <a:xfrm>
              <a:off x="6596963" y="3922818"/>
              <a:ext cx="251319" cy="265703"/>
            </a:xfrm>
            <a:custGeom>
              <a:avLst/>
              <a:gdLst>
                <a:gd name="connsiteX0" fmla="*/ 228686 w 251319"/>
                <a:gd name="connsiteY0" fmla="*/ 265776 h 265703"/>
                <a:gd name="connsiteX1" fmla="*/ 251533 w 251319"/>
                <a:gd name="connsiteY1" fmla="*/ 205044 h 265703"/>
                <a:gd name="connsiteX2" fmla="*/ 246812 w 251319"/>
                <a:gd name="connsiteY2" fmla="*/ 205044 h 265703"/>
                <a:gd name="connsiteX3" fmla="*/ 197719 w 251319"/>
                <a:gd name="connsiteY3" fmla="*/ 243381 h 265703"/>
                <a:gd name="connsiteX4" fmla="*/ 138996 w 251319"/>
                <a:gd name="connsiteY4" fmla="*/ 249265 h 265703"/>
                <a:gd name="connsiteX5" fmla="*/ 25138 w 251319"/>
                <a:gd name="connsiteY5" fmla="*/ 249265 h 265703"/>
                <a:gd name="connsiteX6" fmla="*/ 121247 w 251319"/>
                <a:gd name="connsiteY6" fmla="*/ 135961 h 265703"/>
                <a:gd name="connsiteX7" fmla="*/ 122946 w 251319"/>
                <a:gd name="connsiteY7" fmla="*/ 132924 h 265703"/>
                <a:gd name="connsiteX8" fmla="*/ 121625 w 251319"/>
                <a:gd name="connsiteY8" fmla="*/ 130078 h 265703"/>
                <a:gd name="connsiteX9" fmla="*/ 33635 w 251319"/>
                <a:gd name="connsiteY9" fmla="*/ 9182 h 265703"/>
                <a:gd name="connsiteX10" fmla="*/ 137108 w 251319"/>
                <a:gd name="connsiteY10" fmla="*/ 9182 h 265703"/>
                <a:gd name="connsiteX11" fmla="*/ 181292 w 251319"/>
                <a:gd name="connsiteY11" fmla="*/ 12219 h 265703"/>
                <a:gd name="connsiteX12" fmla="*/ 222832 w 251319"/>
                <a:gd name="connsiteY12" fmla="*/ 26453 h 265703"/>
                <a:gd name="connsiteX13" fmla="*/ 246812 w 251319"/>
                <a:gd name="connsiteY13" fmla="*/ 53403 h 265703"/>
                <a:gd name="connsiteX14" fmla="*/ 251533 w 251319"/>
                <a:gd name="connsiteY14" fmla="*/ 53403 h 265703"/>
                <a:gd name="connsiteX15" fmla="*/ 228686 w 251319"/>
                <a:gd name="connsiteY15" fmla="*/ 73 h 265703"/>
                <a:gd name="connsiteX16" fmla="*/ 5500 w 251319"/>
                <a:gd name="connsiteY16" fmla="*/ 73 h 265703"/>
                <a:gd name="connsiteX17" fmla="*/ 402 w 251319"/>
                <a:gd name="connsiteY17" fmla="*/ 1401 h 265703"/>
                <a:gd name="connsiteX18" fmla="*/ 213 w 251319"/>
                <a:gd name="connsiteY18" fmla="*/ 7664 h 265703"/>
                <a:gd name="connsiteX19" fmla="*/ 100099 w 251319"/>
                <a:gd name="connsiteY19" fmla="*/ 145071 h 265703"/>
                <a:gd name="connsiteX20" fmla="*/ 2291 w 251319"/>
                <a:gd name="connsiteY20" fmla="*/ 260272 h 265703"/>
                <a:gd name="connsiteX21" fmla="*/ 402 w 251319"/>
                <a:gd name="connsiteY21" fmla="*/ 263689 h 265703"/>
                <a:gd name="connsiteX22" fmla="*/ 5500 w 251319"/>
                <a:gd name="connsiteY22" fmla="*/ 265776 h 265703"/>
                <a:gd name="connsiteX23" fmla="*/ 228686 w 251319"/>
                <a:gd name="connsiteY23" fmla="*/ 265776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1319" h="265703">
                  <a:moveTo>
                    <a:pt x="228686" y="265776"/>
                  </a:moveTo>
                  <a:lnTo>
                    <a:pt x="251533" y="205044"/>
                  </a:lnTo>
                  <a:lnTo>
                    <a:pt x="246812" y="205044"/>
                  </a:lnTo>
                  <a:cubicBezTo>
                    <a:pt x="239448" y="224782"/>
                    <a:pt x="219434" y="237688"/>
                    <a:pt x="197719" y="243381"/>
                  </a:cubicBezTo>
                  <a:cubicBezTo>
                    <a:pt x="193754" y="244330"/>
                    <a:pt x="175250" y="249265"/>
                    <a:pt x="138996" y="249265"/>
                  </a:cubicBezTo>
                  <a:lnTo>
                    <a:pt x="25138" y="249265"/>
                  </a:lnTo>
                  <a:lnTo>
                    <a:pt x="121247" y="135961"/>
                  </a:lnTo>
                  <a:cubicBezTo>
                    <a:pt x="122569" y="134443"/>
                    <a:pt x="122946" y="133873"/>
                    <a:pt x="122946" y="132924"/>
                  </a:cubicBezTo>
                  <a:cubicBezTo>
                    <a:pt x="122946" y="132545"/>
                    <a:pt x="122946" y="131975"/>
                    <a:pt x="121625" y="130078"/>
                  </a:cubicBezTo>
                  <a:lnTo>
                    <a:pt x="33635" y="9182"/>
                  </a:lnTo>
                  <a:lnTo>
                    <a:pt x="137108" y="9182"/>
                  </a:lnTo>
                  <a:cubicBezTo>
                    <a:pt x="162410" y="9182"/>
                    <a:pt x="179592" y="11839"/>
                    <a:pt x="181292" y="12219"/>
                  </a:cubicBezTo>
                  <a:cubicBezTo>
                    <a:pt x="191488" y="13737"/>
                    <a:pt x="207915" y="16964"/>
                    <a:pt x="222832" y="26453"/>
                  </a:cubicBezTo>
                  <a:cubicBezTo>
                    <a:pt x="227553" y="29490"/>
                    <a:pt x="240393" y="38030"/>
                    <a:pt x="246812" y="53403"/>
                  </a:cubicBezTo>
                  <a:lnTo>
                    <a:pt x="251533" y="53403"/>
                  </a:lnTo>
                  <a:lnTo>
                    <a:pt x="228686" y="73"/>
                  </a:lnTo>
                  <a:lnTo>
                    <a:pt x="5500" y="73"/>
                  </a:lnTo>
                  <a:cubicBezTo>
                    <a:pt x="1158" y="73"/>
                    <a:pt x="969" y="262"/>
                    <a:pt x="402" y="1401"/>
                  </a:cubicBezTo>
                  <a:cubicBezTo>
                    <a:pt x="213" y="1970"/>
                    <a:pt x="213" y="5576"/>
                    <a:pt x="213" y="7664"/>
                  </a:cubicBezTo>
                  <a:lnTo>
                    <a:pt x="100099" y="145071"/>
                  </a:lnTo>
                  <a:lnTo>
                    <a:pt x="2291" y="260272"/>
                  </a:lnTo>
                  <a:cubicBezTo>
                    <a:pt x="402" y="262550"/>
                    <a:pt x="402" y="263499"/>
                    <a:pt x="402" y="263689"/>
                  </a:cubicBezTo>
                  <a:cubicBezTo>
                    <a:pt x="402" y="265776"/>
                    <a:pt x="2102" y="265776"/>
                    <a:pt x="5500" y="265776"/>
                  </a:cubicBezTo>
                  <a:lnTo>
                    <a:pt x="228686" y="265776"/>
                  </a:lnTo>
                  <a:close/>
                </a:path>
              </a:pathLst>
            </a:custGeom>
            <a:solidFill>
              <a:srgbClr val="000000"/>
            </a:solidFill>
            <a:ln w="18953" cap="flat">
              <a:noFill/>
              <a:prstDash val="solid"/>
              <a:miter/>
            </a:ln>
          </p:spPr>
          <p:txBody>
            <a:bodyPr rtlCol="0" anchor="ctr"/>
            <a:lstStyle/>
            <a:p>
              <a:endParaRPr lang="en-CN"/>
            </a:p>
          </p:txBody>
        </p:sp>
        <p:sp>
          <p:nvSpPr>
            <p:cNvPr id="22" name="Freeform 21">
              <a:extLst>
                <a:ext uri="{FF2B5EF4-FFF2-40B4-BE49-F238E27FC236}">
                  <a16:creationId xmlns:a16="http://schemas.microsoft.com/office/drawing/2014/main" id="{B1980EEC-F61D-DD9E-1BAA-65937FC6FF05}"/>
                </a:ext>
              </a:extLst>
            </p:cNvPr>
            <p:cNvSpPr/>
            <p:nvPr>
              <p:custDataLst>
                <p:tags r:id="rId16"/>
              </p:custDataLst>
            </p:nvPr>
          </p:nvSpPr>
          <p:spPr>
            <a:xfrm>
              <a:off x="6606670" y="4238961"/>
              <a:ext cx="40048" cy="89409"/>
            </a:xfrm>
            <a:custGeom>
              <a:avLst/>
              <a:gdLst>
                <a:gd name="connsiteX0" fmla="*/ 36826 w 40048"/>
                <a:gd name="connsiteY0" fmla="*/ 5142 h 89409"/>
                <a:gd name="connsiteX1" fmla="*/ 31539 w 40048"/>
                <a:gd name="connsiteY1" fmla="*/ 94 h 89409"/>
                <a:gd name="connsiteX2" fmla="*/ 24138 w 40048"/>
                <a:gd name="connsiteY2" fmla="*/ 7401 h 89409"/>
                <a:gd name="connsiteX3" fmla="*/ 29425 w 40048"/>
                <a:gd name="connsiteY3" fmla="*/ 12449 h 89409"/>
                <a:gd name="connsiteX4" fmla="*/ 36826 w 40048"/>
                <a:gd name="connsiteY4" fmla="*/ 5142 h 89409"/>
                <a:gd name="connsiteX5" fmla="*/ 9863 w 40048"/>
                <a:gd name="connsiteY5" fmla="*/ 72631 h 89409"/>
                <a:gd name="connsiteX6" fmla="*/ 8673 w 40048"/>
                <a:gd name="connsiteY6" fmla="*/ 78211 h 89409"/>
                <a:gd name="connsiteX7" fmla="*/ 21230 w 40048"/>
                <a:gd name="connsiteY7" fmla="*/ 89503 h 89409"/>
                <a:gd name="connsiteX8" fmla="*/ 40263 w 40048"/>
                <a:gd name="connsiteY8" fmla="*/ 69177 h 89409"/>
                <a:gd name="connsiteX9" fmla="*/ 38148 w 40048"/>
                <a:gd name="connsiteY9" fmla="*/ 67450 h 89409"/>
                <a:gd name="connsiteX10" fmla="*/ 35637 w 40048"/>
                <a:gd name="connsiteY10" fmla="*/ 69708 h 89409"/>
                <a:gd name="connsiteX11" fmla="*/ 21626 w 40048"/>
                <a:gd name="connsiteY11" fmla="*/ 85783 h 89409"/>
                <a:gd name="connsiteX12" fmla="*/ 18322 w 40048"/>
                <a:gd name="connsiteY12" fmla="*/ 81133 h 89409"/>
                <a:gd name="connsiteX13" fmla="*/ 20437 w 40048"/>
                <a:gd name="connsiteY13" fmla="*/ 72631 h 89409"/>
                <a:gd name="connsiteX14" fmla="*/ 24666 w 40048"/>
                <a:gd name="connsiteY14" fmla="*/ 62003 h 89409"/>
                <a:gd name="connsiteX15" fmla="*/ 31143 w 40048"/>
                <a:gd name="connsiteY15" fmla="*/ 45131 h 89409"/>
                <a:gd name="connsiteX16" fmla="*/ 31936 w 40048"/>
                <a:gd name="connsiteY16" fmla="*/ 40879 h 89409"/>
                <a:gd name="connsiteX17" fmla="*/ 19379 w 40048"/>
                <a:gd name="connsiteY17" fmla="*/ 29587 h 89409"/>
                <a:gd name="connsiteX18" fmla="*/ 214 w 40048"/>
                <a:gd name="connsiteY18" fmla="*/ 49913 h 89409"/>
                <a:gd name="connsiteX19" fmla="*/ 2461 w 40048"/>
                <a:gd name="connsiteY19" fmla="*/ 51640 h 89409"/>
                <a:gd name="connsiteX20" fmla="*/ 4840 w 40048"/>
                <a:gd name="connsiteY20" fmla="*/ 49515 h 89409"/>
                <a:gd name="connsiteX21" fmla="*/ 18983 w 40048"/>
                <a:gd name="connsiteY21" fmla="*/ 33307 h 89409"/>
                <a:gd name="connsiteX22" fmla="*/ 22287 w 40048"/>
                <a:gd name="connsiteY22" fmla="*/ 37957 h 89409"/>
                <a:gd name="connsiteX23" fmla="*/ 18190 w 40048"/>
                <a:gd name="connsiteY23" fmla="*/ 51242 h 89409"/>
                <a:gd name="connsiteX24" fmla="*/ 9863 w 40048"/>
                <a:gd name="connsiteY24" fmla="*/ 72631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048" h="89409">
                  <a:moveTo>
                    <a:pt x="36826" y="5142"/>
                  </a:moveTo>
                  <a:cubicBezTo>
                    <a:pt x="36826" y="3017"/>
                    <a:pt x="35240" y="94"/>
                    <a:pt x="31539" y="94"/>
                  </a:cubicBezTo>
                  <a:cubicBezTo>
                    <a:pt x="27971" y="94"/>
                    <a:pt x="24138" y="3548"/>
                    <a:pt x="24138" y="7401"/>
                  </a:cubicBezTo>
                  <a:cubicBezTo>
                    <a:pt x="24138" y="9659"/>
                    <a:pt x="25856" y="12449"/>
                    <a:pt x="29425" y="12449"/>
                  </a:cubicBezTo>
                  <a:cubicBezTo>
                    <a:pt x="33258" y="12449"/>
                    <a:pt x="36826" y="8729"/>
                    <a:pt x="36826" y="5142"/>
                  </a:cubicBezTo>
                  <a:close/>
                  <a:moveTo>
                    <a:pt x="9863" y="72631"/>
                  </a:moveTo>
                  <a:cubicBezTo>
                    <a:pt x="9334" y="74358"/>
                    <a:pt x="8673" y="75952"/>
                    <a:pt x="8673" y="78211"/>
                  </a:cubicBezTo>
                  <a:cubicBezTo>
                    <a:pt x="8673" y="84455"/>
                    <a:pt x="13960" y="89503"/>
                    <a:pt x="21230" y="89503"/>
                  </a:cubicBezTo>
                  <a:cubicBezTo>
                    <a:pt x="34447" y="89503"/>
                    <a:pt x="40263" y="71170"/>
                    <a:pt x="40263" y="69177"/>
                  </a:cubicBezTo>
                  <a:cubicBezTo>
                    <a:pt x="40263" y="67450"/>
                    <a:pt x="38545" y="67450"/>
                    <a:pt x="38148" y="67450"/>
                  </a:cubicBezTo>
                  <a:cubicBezTo>
                    <a:pt x="36298" y="67450"/>
                    <a:pt x="36166" y="68247"/>
                    <a:pt x="35637" y="69708"/>
                  </a:cubicBezTo>
                  <a:cubicBezTo>
                    <a:pt x="32597" y="80336"/>
                    <a:pt x="26781" y="85783"/>
                    <a:pt x="21626" y="85783"/>
                  </a:cubicBezTo>
                  <a:cubicBezTo>
                    <a:pt x="18983" y="85783"/>
                    <a:pt x="18322" y="84056"/>
                    <a:pt x="18322" y="81133"/>
                  </a:cubicBezTo>
                  <a:cubicBezTo>
                    <a:pt x="18322" y="78078"/>
                    <a:pt x="19247" y="75554"/>
                    <a:pt x="20437" y="72631"/>
                  </a:cubicBezTo>
                  <a:cubicBezTo>
                    <a:pt x="21759" y="69044"/>
                    <a:pt x="23213" y="65457"/>
                    <a:pt x="24666" y="62003"/>
                  </a:cubicBezTo>
                  <a:cubicBezTo>
                    <a:pt x="25856" y="58814"/>
                    <a:pt x="30614" y="46725"/>
                    <a:pt x="31143" y="45131"/>
                  </a:cubicBezTo>
                  <a:cubicBezTo>
                    <a:pt x="31539" y="43802"/>
                    <a:pt x="31936" y="42208"/>
                    <a:pt x="31936" y="40879"/>
                  </a:cubicBezTo>
                  <a:cubicBezTo>
                    <a:pt x="31936" y="34635"/>
                    <a:pt x="26649" y="29587"/>
                    <a:pt x="19379" y="29587"/>
                  </a:cubicBezTo>
                  <a:cubicBezTo>
                    <a:pt x="6294" y="29587"/>
                    <a:pt x="214" y="47655"/>
                    <a:pt x="214" y="49913"/>
                  </a:cubicBezTo>
                  <a:cubicBezTo>
                    <a:pt x="214" y="51640"/>
                    <a:pt x="2065" y="51640"/>
                    <a:pt x="2461" y="51640"/>
                  </a:cubicBezTo>
                  <a:cubicBezTo>
                    <a:pt x="4312" y="51640"/>
                    <a:pt x="4444" y="50976"/>
                    <a:pt x="4840" y="49515"/>
                  </a:cubicBezTo>
                  <a:cubicBezTo>
                    <a:pt x="8277" y="38089"/>
                    <a:pt x="14093" y="33307"/>
                    <a:pt x="18983" y="33307"/>
                  </a:cubicBezTo>
                  <a:cubicBezTo>
                    <a:pt x="21098" y="33307"/>
                    <a:pt x="22287" y="34370"/>
                    <a:pt x="22287" y="37957"/>
                  </a:cubicBezTo>
                  <a:cubicBezTo>
                    <a:pt x="22287" y="41012"/>
                    <a:pt x="21494" y="43005"/>
                    <a:pt x="18190" y="51242"/>
                  </a:cubicBezTo>
                  <a:lnTo>
                    <a:pt x="9863" y="72631"/>
                  </a:lnTo>
                  <a:close/>
                </a:path>
              </a:pathLst>
            </a:custGeom>
            <a:solidFill>
              <a:srgbClr val="000000"/>
            </a:solidFill>
            <a:ln w="18953" cap="flat">
              <a:noFill/>
              <a:prstDash val="solid"/>
              <a:miter/>
            </a:ln>
          </p:spPr>
          <p:txBody>
            <a:bodyPr rtlCol="0" anchor="ctr"/>
            <a:lstStyle/>
            <a:p>
              <a:endParaRPr lang="en-CN"/>
            </a:p>
          </p:txBody>
        </p:sp>
        <p:sp>
          <p:nvSpPr>
            <p:cNvPr id="23" name="Freeform 22">
              <a:extLst>
                <a:ext uri="{FF2B5EF4-FFF2-40B4-BE49-F238E27FC236}">
                  <a16:creationId xmlns:a16="http://schemas.microsoft.com/office/drawing/2014/main" id="{A1B48195-7164-BB0A-75C7-8DFDA52203C4}"/>
                </a:ext>
              </a:extLst>
            </p:cNvPr>
            <p:cNvSpPr/>
            <p:nvPr>
              <p:custDataLst>
                <p:tags r:id="rId17"/>
              </p:custDataLst>
            </p:nvPr>
          </p:nvSpPr>
          <p:spPr>
            <a:xfrm>
              <a:off x="6663133" y="4275894"/>
              <a:ext cx="97280" cy="35737"/>
            </a:xfrm>
            <a:custGeom>
              <a:avLst/>
              <a:gdLst>
                <a:gd name="connsiteX0" fmla="*/ 92475 w 97280"/>
                <a:gd name="connsiteY0" fmla="*/ 6604 h 35737"/>
                <a:gd name="connsiteX1" fmla="*/ 97497 w 97280"/>
                <a:gd name="connsiteY1" fmla="*/ 3282 h 35737"/>
                <a:gd name="connsiteX2" fmla="*/ 92607 w 97280"/>
                <a:gd name="connsiteY2" fmla="*/ 94 h 35737"/>
                <a:gd name="connsiteX3" fmla="*/ 5108 w 97280"/>
                <a:gd name="connsiteY3" fmla="*/ 94 h 35737"/>
                <a:gd name="connsiteX4" fmla="*/ 217 w 97280"/>
                <a:gd name="connsiteY4" fmla="*/ 3282 h 35737"/>
                <a:gd name="connsiteX5" fmla="*/ 5240 w 97280"/>
                <a:gd name="connsiteY5" fmla="*/ 6604 h 35737"/>
                <a:gd name="connsiteX6" fmla="*/ 92475 w 97280"/>
                <a:gd name="connsiteY6" fmla="*/ 6604 h 35737"/>
                <a:gd name="connsiteX7" fmla="*/ 92607 w 97280"/>
                <a:gd name="connsiteY7" fmla="*/ 35831 h 35737"/>
                <a:gd name="connsiteX8" fmla="*/ 97497 w 97280"/>
                <a:gd name="connsiteY8" fmla="*/ 32643 h 35737"/>
                <a:gd name="connsiteX9" fmla="*/ 92475 w 97280"/>
                <a:gd name="connsiteY9" fmla="*/ 29321 h 35737"/>
                <a:gd name="connsiteX10" fmla="*/ 5240 w 97280"/>
                <a:gd name="connsiteY10" fmla="*/ 29321 h 35737"/>
                <a:gd name="connsiteX11" fmla="*/ 217 w 97280"/>
                <a:gd name="connsiteY11" fmla="*/ 32643 h 35737"/>
                <a:gd name="connsiteX12" fmla="*/ 5108 w 97280"/>
                <a:gd name="connsiteY12" fmla="*/ 35831 h 35737"/>
                <a:gd name="connsiteX13" fmla="*/ 92607 w 97280"/>
                <a:gd name="connsiteY13" fmla="*/ 35831 h 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280" h="35737">
                  <a:moveTo>
                    <a:pt x="92475" y="6604"/>
                  </a:moveTo>
                  <a:cubicBezTo>
                    <a:pt x="94457" y="6604"/>
                    <a:pt x="97497" y="6604"/>
                    <a:pt x="97497" y="3282"/>
                  </a:cubicBezTo>
                  <a:cubicBezTo>
                    <a:pt x="97497" y="94"/>
                    <a:pt x="94325" y="94"/>
                    <a:pt x="92607" y="94"/>
                  </a:cubicBezTo>
                  <a:lnTo>
                    <a:pt x="5108" y="94"/>
                  </a:lnTo>
                  <a:cubicBezTo>
                    <a:pt x="3389" y="94"/>
                    <a:pt x="217" y="94"/>
                    <a:pt x="217" y="3282"/>
                  </a:cubicBezTo>
                  <a:cubicBezTo>
                    <a:pt x="217" y="6604"/>
                    <a:pt x="3257" y="6604"/>
                    <a:pt x="5240" y="6604"/>
                  </a:cubicBezTo>
                  <a:lnTo>
                    <a:pt x="92475" y="6604"/>
                  </a:lnTo>
                  <a:close/>
                  <a:moveTo>
                    <a:pt x="92607" y="35831"/>
                  </a:moveTo>
                  <a:cubicBezTo>
                    <a:pt x="94325" y="35831"/>
                    <a:pt x="97497" y="35831"/>
                    <a:pt x="97497" y="32643"/>
                  </a:cubicBezTo>
                  <a:cubicBezTo>
                    <a:pt x="97497" y="29321"/>
                    <a:pt x="94457" y="29321"/>
                    <a:pt x="92475" y="29321"/>
                  </a:cubicBezTo>
                  <a:lnTo>
                    <a:pt x="5240" y="29321"/>
                  </a:lnTo>
                  <a:cubicBezTo>
                    <a:pt x="3257" y="29321"/>
                    <a:pt x="217" y="29321"/>
                    <a:pt x="217" y="32643"/>
                  </a:cubicBezTo>
                  <a:cubicBezTo>
                    <a:pt x="217" y="35831"/>
                    <a:pt x="3389" y="35831"/>
                    <a:pt x="5108" y="35831"/>
                  </a:cubicBezTo>
                  <a:lnTo>
                    <a:pt x="92607" y="35831"/>
                  </a:lnTo>
                  <a:close/>
                </a:path>
              </a:pathLst>
            </a:custGeom>
            <a:solidFill>
              <a:srgbClr val="000000"/>
            </a:solidFill>
            <a:ln w="18953" cap="flat">
              <a:noFill/>
              <a:prstDash val="solid"/>
              <a:miter/>
            </a:ln>
          </p:spPr>
          <p:txBody>
            <a:bodyPr rtlCol="0" anchor="ctr"/>
            <a:lstStyle/>
            <a:p>
              <a:endParaRPr lang="en-CN"/>
            </a:p>
          </p:txBody>
        </p:sp>
        <p:sp>
          <p:nvSpPr>
            <p:cNvPr id="24" name="Freeform 23">
              <a:extLst>
                <a:ext uri="{FF2B5EF4-FFF2-40B4-BE49-F238E27FC236}">
                  <a16:creationId xmlns:a16="http://schemas.microsoft.com/office/drawing/2014/main" id="{49C8F5CE-EC4F-A4FC-5659-DE11E8378D67}"/>
                </a:ext>
              </a:extLst>
            </p:cNvPr>
            <p:cNvSpPr/>
            <p:nvPr>
              <p:custDataLst>
                <p:tags r:id="rId18"/>
              </p:custDataLst>
            </p:nvPr>
          </p:nvSpPr>
          <p:spPr>
            <a:xfrm>
              <a:off x="6784202" y="4238828"/>
              <a:ext cx="48111" cy="88213"/>
            </a:xfrm>
            <a:custGeom>
              <a:avLst/>
              <a:gdLst>
                <a:gd name="connsiteX0" fmla="*/ 30095 w 48111"/>
                <a:gd name="connsiteY0" fmla="*/ 3814 h 88213"/>
                <a:gd name="connsiteX1" fmla="*/ 26129 w 48111"/>
                <a:gd name="connsiteY1" fmla="*/ 94 h 88213"/>
                <a:gd name="connsiteX2" fmla="*/ 223 w 48111"/>
                <a:gd name="connsiteY2" fmla="*/ 8596 h 88213"/>
                <a:gd name="connsiteX3" fmla="*/ 223 w 48111"/>
                <a:gd name="connsiteY3" fmla="*/ 13379 h 88213"/>
                <a:gd name="connsiteX4" fmla="*/ 19388 w 48111"/>
                <a:gd name="connsiteY4" fmla="*/ 9659 h 88213"/>
                <a:gd name="connsiteX5" fmla="*/ 19388 w 48111"/>
                <a:gd name="connsiteY5" fmla="*/ 77414 h 88213"/>
                <a:gd name="connsiteX6" fmla="*/ 6171 w 48111"/>
                <a:gd name="connsiteY6" fmla="*/ 83525 h 88213"/>
                <a:gd name="connsiteX7" fmla="*/ 1148 w 48111"/>
                <a:gd name="connsiteY7" fmla="*/ 83525 h 88213"/>
                <a:gd name="connsiteX8" fmla="*/ 1148 w 48111"/>
                <a:gd name="connsiteY8" fmla="*/ 88307 h 88213"/>
                <a:gd name="connsiteX9" fmla="*/ 24675 w 48111"/>
                <a:gd name="connsiteY9" fmla="*/ 87776 h 88213"/>
                <a:gd name="connsiteX10" fmla="*/ 48335 w 48111"/>
                <a:gd name="connsiteY10" fmla="*/ 88307 h 88213"/>
                <a:gd name="connsiteX11" fmla="*/ 48335 w 48111"/>
                <a:gd name="connsiteY11" fmla="*/ 83525 h 88213"/>
                <a:gd name="connsiteX12" fmla="*/ 43312 w 48111"/>
                <a:gd name="connsiteY12" fmla="*/ 83525 h 88213"/>
                <a:gd name="connsiteX13" fmla="*/ 30095 w 48111"/>
                <a:gd name="connsiteY13" fmla="*/ 77414 h 88213"/>
                <a:gd name="connsiteX14" fmla="*/ 30095 w 48111"/>
                <a:gd name="connsiteY14" fmla="*/ 3814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111" h="88213">
                  <a:moveTo>
                    <a:pt x="30095" y="3814"/>
                  </a:moveTo>
                  <a:cubicBezTo>
                    <a:pt x="30095" y="227"/>
                    <a:pt x="29830" y="94"/>
                    <a:pt x="26129" y="94"/>
                  </a:cubicBezTo>
                  <a:cubicBezTo>
                    <a:pt x="17670" y="8463"/>
                    <a:pt x="5642" y="8596"/>
                    <a:pt x="223" y="8596"/>
                  </a:cubicBezTo>
                  <a:lnTo>
                    <a:pt x="223" y="13379"/>
                  </a:lnTo>
                  <a:cubicBezTo>
                    <a:pt x="3395" y="13379"/>
                    <a:pt x="12119" y="13379"/>
                    <a:pt x="19388" y="9659"/>
                  </a:cubicBezTo>
                  <a:lnTo>
                    <a:pt x="19388" y="77414"/>
                  </a:lnTo>
                  <a:cubicBezTo>
                    <a:pt x="19388" y="81798"/>
                    <a:pt x="19388" y="83525"/>
                    <a:pt x="6171" y="83525"/>
                  </a:cubicBezTo>
                  <a:lnTo>
                    <a:pt x="1148" y="83525"/>
                  </a:lnTo>
                  <a:lnTo>
                    <a:pt x="1148" y="88307"/>
                  </a:lnTo>
                  <a:cubicBezTo>
                    <a:pt x="3528" y="88175"/>
                    <a:pt x="19785" y="87776"/>
                    <a:pt x="24675" y="87776"/>
                  </a:cubicBezTo>
                  <a:cubicBezTo>
                    <a:pt x="28773" y="87776"/>
                    <a:pt x="45427" y="88175"/>
                    <a:pt x="48335" y="88307"/>
                  </a:cubicBezTo>
                  <a:lnTo>
                    <a:pt x="48335" y="83525"/>
                  </a:lnTo>
                  <a:lnTo>
                    <a:pt x="43312" y="83525"/>
                  </a:lnTo>
                  <a:cubicBezTo>
                    <a:pt x="30095" y="83525"/>
                    <a:pt x="30095" y="81798"/>
                    <a:pt x="30095" y="77414"/>
                  </a:cubicBezTo>
                  <a:lnTo>
                    <a:pt x="30095" y="3814"/>
                  </a:lnTo>
                  <a:close/>
                </a:path>
              </a:pathLst>
            </a:custGeom>
            <a:solidFill>
              <a:srgbClr val="000000"/>
            </a:solidFill>
            <a:ln w="18953" cap="flat">
              <a:noFill/>
              <a:prstDash val="solid"/>
              <a:miter/>
            </a:ln>
          </p:spPr>
          <p:txBody>
            <a:bodyPr rtlCol="0" anchor="ctr"/>
            <a:lstStyle/>
            <a:p>
              <a:endParaRPr lang="en-CN"/>
            </a:p>
          </p:txBody>
        </p:sp>
        <p:sp>
          <p:nvSpPr>
            <p:cNvPr id="25" name="Freeform 24">
              <a:extLst>
                <a:ext uri="{FF2B5EF4-FFF2-40B4-BE49-F238E27FC236}">
                  <a16:creationId xmlns:a16="http://schemas.microsoft.com/office/drawing/2014/main" id="{BF43D294-3086-7000-C3FD-4E18BE23B13F}"/>
                </a:ext>
              </a:extLst>
            </p:cNvPr>
            <p:cNvSpPr/>
            <p:nvPr>
              <p:custDataLst>
                <p:tags r:id="rId19"/>
              </p:custDataLst>
            </p:nvPr>
          </p:nvSpPr>
          <p:spPr>
            <a:xfrm>
              <a:off x="6992682" y="3773682"/>
              <a:ext cx="72034" cy="93527"/>
            </a:xfrm>
            <a:custGeom>
              <a:avLst/>
              <a:gdLst>
                <a:gd name="connsiteX0" fmla="*/ 31692 w 72034"/>
                <a:gd name="connsiteY0" fmla="*/ 4055 h 93527"/>
                <a:gd name="connsiteX1" fmla="*/ 32221 w 72034"/>
                <a:gd name="connsiteY1" fmla="*/ 1930 h 93527"/>
                <a:gd name="connsiteX2" fmla="*/ 30106 w 72034"/>
                <a:gd name="connsiteY2" fmla="*/ 70 h 93527"/>
                <a:gd name="connsiteX3" fmla="*/ 13187 w 72034"/>
                <a:gd name="connsiteY3" fmla="*/ 1398 h 93527"/>
                <a:gd name="connsiteX4" fmla="*/ 10280 w 72034"/>
                <a:gd name="connsiteY4" fmla="*/ 4454 h 93527"/>
                <a:gd name="connsiteX5" fmla="*/ 13716 w 72034"/>
                <a:gd name="connsiteY5" fmla="*/ 6314 h 93527"/>
                <a:gd name="connsiteX6" fmla="*/ 20061 w 72034"/>
                <a:gd name="connsiteY6" fmla="*/ 8306 h 93527"/>
                <a:gd name="connsiteX7" fmla="*/ 19532 w 72034"/>
                <a:gd name="connsiteY7" fmla="*/ 11229 h 93527"/>
                <a:gd name="connsiteX8" fmla="*/ 895 w 72034"/>
                <a:gd name="connsiteY8" fmla="*/ 86423 h 93527"/>
                <a:gd name="connsiteX9" fmla="*/ 234 w 72034"/>
                <a:gd name="connsiteY9" fmla="*/ 89346 h 93527"/>
                <a:gd name="connsiteX10" fmla="*/ 4728 w 72034"/>
                <a:gd name="connsiteY10" fmla="*/ 93597 h 93527"/>
                <a:gd name="connsiteX11" fmla="*/ 10147 w 72034"/>
                <a:gd name="connsiteY11" fmla="*/ 90143 h 93527"/>
                <a:gd name="connsiteX12" fmla="*/ 12394 w 72034"/>
                <a:gd name="connsiteY12" fmla="*/ 81773 h 93527"/>
                <a:gd name="connsiteX13" fmla="*/ 15434 w 72034"/>
                <a:gd name="connsiteY13" fmla="*/ 69950 h 93527"/>
                <a:gd name="connsiteX14" fmla="*/ 17549 w 72034"/>
                <a:gd name="connsiteY14" fmla="*/ 60916 h 93527"/>
                <a:gd name="connsiteX15" fmla="*/ 21514 w 72034"/>
                <a:gd name="connsiteY15" fmla="*/ 51483 h 93527"/>
                <a:gd name="connsiteX16" fmla="*/ 42662 w 72034"/>
                <a:gd name="connsiteY16" fmla="*/ 37401 h 93527"/>
                <a:gd name="connsiteX17" fmla="*/ 50461 w 72034"/>
                <a:gd name="connsiteY17" fmla="*/ 46701 h 93527"/>
                <a:gd name="connsiteX18" fmla="*/ 42662 w 72034"/>
                <a:gd name="connsiteY18" fmla="*/ 74998 h 93527"/>
                <a:gd name="connsiteX19" fmla="*/ 40680 w 72034"/>
                <a:gd name="connsiteY19" fmla="*/ 82172 h 93527"/>
                <a:gd name="connsiteX20" fmla="*/ 53236 w 72034"/>
                <a:gd name="connsiteY20" fmla="*/ 93597 h 93527"/>
                <a:gd name="connsiteX21" fmla="*/ 72269 w 72034"/>
                <a:gd name="connsiteY21" fmla="*/ 73271 h 93527"/>
                <a:gd name="connsiteX22" fmla="*/ 70154 w 72034"/>
                <a:gd name="connsiteY22" fmla="*/ 71544 h 93527"/>
                <a:gd name="connsiteX23" fmla="*/ 67643 w 72034"/>
                <a:gd name="connsiteY23" fmla="*/ 73802 h 93527"/>
                <a:gd name="connsiteX24" fmla="*/ 53633 w 72034"/>
                <a:gd name="connsiteY24" fmla="*/ 89877 h 93527"/>
                <a:gd name="connsiteX25" fmla="*/ 50328 w 72034"/>
                <a:gd name="connsiteY25" fmla="*/ 85228 h 93527"/>
                <a:gd name="connsiteX26" fmla="*/ 53368 w 72034"/>
                <a:gd name="connsiteY26" fmla="*/ 74467 h 93527"/>
                <a:gd name="connsiteX27" fmla="*/ 60374 w 72034"/>
                <a:gd name="connsiteY27" fmla="*/ 48826 h 93527"/>
                <a:gd name="connsiteX28" fmla="*/ 55483 w 72034"/>
                <a:gd name="connsiteY28" fmla="*/ 37268 h 93527"/>
                <a:gd name="connsiteX29" fmla="*/ 43191 w 72034"/>
                <a:gd name="connsiteY29" fmla="*/ 33681 h 93527"/>
                <a:gd name="connsiteX30" fmla="*/ 21647 w 72034"/>
                <a:gd name="connsiteY30" fmla="*/ 44708 h 93527"/>
                <a:gd name="connsiteX31" fmla="*/ 31692 w 72034"/>
                <a:gd name="connsiteY31" fmla="*/ 4055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034" h="93527">
                  <a:moveTo>
                    <a:pt x="31692" y="4055"/>
                  </a:moveTo>
                  <a:cubicBezTo>
                    <a:pt x="31824" y="3789"/>
                    <a:pt x="32221" y="2062"/>
                    <a:pt x="32221" y="1930"/>
                  </a:cubicBezTo>
                  <a:cubicBezTo>
                    <a:pt x="32221" y="1265"/>
                    <a:pt x="31692" y="70"/>
                    <a:pt x="30106" y="70"/>
                  </a:cubicBezTo>
                  <a:cubicBezTo>
                    <a:pt x="27462" y="70"/>
                    <a:pt x="16492" y="1132"/>
                    <a:pt x="13187" y="1398"/>
                  </a:cubicBezTo>
                  <a:cubicBezTo>
                    <a:pt x="12130" y="1531"/>
                    <a:pt x="10280" y="1664"/>
                    <a:pt x="10280" y="4454"/>
                  </a:cubicBezTo>
                  <a:cubicBezTo>
                    <a:pt x="10280" y="6314"/>
                    <a:pt x="12130" y="6314"/>
                    <a:pt x="13716" y="6314"/>
                  </a:cubicBezTo>
                  <a:cubicBezTo>
                    <a:pt x="20061" y="6314"/>
                    <a:pt x="20061" y="7244"/>
                    <a:pt x="20061" y="8306"/>
                  </a:cubicBezTo>
                  <a:cubicBezTo>
                    <a:pt x="20061" y="9236"/>
                    <a:pt x="19796" y="10033"/>
                    <a:pt x="19532" y="11229"/>
                  </a:cubicBezTo>
                  <a:lnTo>
                    <a:pt x="895" y="86423"/>
                  </a:lnTo>
                  <a:cubicBezTo>
                    <a:pt x="234" y="88815"/>
                    <a:pt x="234" y="89080"/>
                    <a:pt x="234" y="89346"/>
                  </a:cubicBezTo>
                  <a:cubicBezTo>
                    <a:pt x="234" y="91339"/>
                    <a:pt x="1820" y="93597"/>
                    <a:pt x="4728" y="93597"/>
                  </a:cubicBezTo>
                  <a:cubicBezTo>
                    <a:pt x="6182" y="93597"/>
                    <a:pt x="8694" y="92933"/>
                    <a:pt x="10147" y="90143"/>
                  </a:cubicBezTo>
                  <a:cubicBezTo>
                    <a:pt x="10544" y="89346"/>
                    <a:pt x="11734" y="84563"/>
                    <a:pt x="12394" y="81773"/>
                  </a:cubicBezTo>
                  <a:lnTo>
                    <a:pt x="15434" y="69950"/>
                  </a:lnTo>
                  <a:cubicBezTo>
                    <a:pt x="15831" y="67957"/>
                    <a:pt x="17153" y="62909"/>
                    <a:pt x="17549" y="60916"/>
                  </a:cubicBezTo>
                  <a:cubicBezTo>
                    <a:pt x="18871" y="55867"/>
                    <a:pt x="18871" y="55735"/>
                    <a:pt x="21514" y="51483"/>
                  </a:cubicBezTo>
                  <a:cubicBezTo>
                    <a:pt x="25744" y="44974"/>
                    <a:pt x="32353" y="37401"/>
                    <a:pt x="42662" y="37401"/>
                  </a:cubicBezTo>
                  <a:cubicBezTo>
                    <a:pt x="50064" y="37401"/>
                    <a:pt x="50461" y="43512"/>
                    <a:pt x="50461" y="46701"/>
                  </a:cubicBezTo>
                  <a:cubicBezTo>
                    <a:pt x="50461" y="54672"/>
                    <a:pt x="44777" y="69418"/>
                    <a:pt x="42662" y="74998"/>
                  </a:cubicBezTo>
                  <a:cubicBezTo>
                    <a:pt x="41208" y="78718"/>
                    <a:pt x="40680" y="79914"/>
                    <a:pt x="40680" y="82172"/>
                  </a:cubicBezTo>
                  <a:cubicBezTo>
                    <a:pt x="40680" y="89213"/>
                    <a:pt x="46495" y="93597"/>
                    <a:pt x="53236" y="93597"/>
                  </a:cubicBezTo>
                  <a:cubicBezTo>
                    <a:pt x="66454" y="93597"/>
                    <a:pt x="72269" y="75264"/>
                    <a:pt x="72269" y="73271"/>
                  </a:cubicBezTo>
                  <a:cubicBezTo>
                    <a:pt x="72269" y="71544"/>
                    <a:pt x="70551" y="71544"/>
                    <a:pt x="70154" y="71544"/>
                  </a:cubicBezTo>
                  <a:cubicBezTo>
                    <a:pt x="68304" y="71544"/>
                    <a:pt x="68172" y="72341"/>
                    <a:pt x="67643" y="73802"/>
                  </a:cubicBezTo>
                  <a:cubicBezTo>
                    <a:pt x="64603" y="84431"/>
                    <a:pt x="58787" y="89877"/>
                    <a:pt x="53633" y="89877"/>
                  </a:cubicBezTo>
                  <a:cubicBezTo>
                    <a:pt x="50857" y="89877"/>
                    <a:pt x="50328" y="88018"/>
                    <a:pt x="50328" y="85228"/>
                  </a:cubicBezTo>
                  <a:cubicBezTo>
                    <a:pt x="50328" y="82172"/>
                    <a:pt x="50989" y="80445"/>
                    <a:pt x="53368" y="74467"/>
                  </a:cubicBezTo>
                  <a:cubicBezTo>
                    <a:pt x="54954" y="70348"/>
                    <a:pt x="60374" y="56266"/>
                    <a:pt x="60374" y="48826"/>
                  </a:cubicBezTo>
                  <a:cubicBezTo>
                    <a:pt x="60374" y="46701"/>
                    <a:pt x="60374" y="41121"/>
                    <a:pt x="55483" y="37268"/>
                  </a:cubicBezTo>
                  <a:cubicBezTo>
                    <a:pt x="53236" y="35541"/>
                    <a:pt x="49403" y="33681"/>
                    <a:pt x="43191" y="33681"/>
                  </a:cubicBezTo>
                  <a:cubicBezTo>
                    <a:pt x="33542" y="33681"/>
                    <a:pt x="26537" y="38995"/>
                    <a:pt x="21647" y="44708"/>
                  </a:cubicBezTo>
                  <a:lnTo>
                    <a:pt x="31692" y="4055"/>
                  </a:lnTo>
                  <a:close/>
                </a:path>
              </a:pathLst>
            </a:custGeom>
            <a:solidFill>
              <a:srgbClr val="000000"/>
            </a:solidFill>
            <a:ln w="18953" cap="flat">
              <a:noFill/>
              <a:prstDash val="solid"/>
              <a:miter/>
            </a:ln>
          </p:spPr>
          <p:txBody>
            <a:bodyPr rtlCol="0" anchor="ctr"/>
            <a:lstStyle/>
            <a:p>
              <a:endParaRPr lang="en-CN"/>
            </a:p>
          </p:txBody>
        </p:sp>
        <p:sp>
          <p:nvSpPr>
            <p:cNvPr id="26" name="Freeform 25">
              <a:extLst>
                <a:ext uri="{FF2B5EF4-FFF2-40B4-BE49-F238E27FC236}">
                  <a16:creationId xmlns:a16="http://schemas.microsoft.com/office/drawing/2014/main" id="{3B036649-B1EE-80C0-B8CA-EA55B9A582CA}"/>
                </a:ext>
              </a:extLst>
            </p:cNvPr>
            <p:cNvSpPr/>
            <p:nvPr>
              <p:custDataLst>
                <p:tags r:id="rId20"/>
              </p:custDataLst>
            </p:nvPr>
          </p:nvSpPr>
          <p:spPr>
            <a:xfrm>
              <a:off x="6901173" y="3922818"/>
              <a:ext cx="251319" cy="265703"/>
            </a:xfrm>
            <a:custGeom>
              <a:avLst/>
              <a:gdLst>
                <a:gd name="connsiteX0" fmla="*/ 228702 w 251319"/>
                <a:gd name="connsiteY0" fmla="*/ 265776 h 265703"/>
                <a:gd name="connsiteX1" fmla="*/ 251549 w 251319"/>
                <a:gd name="connsiteY1" fmla="*/ 205044 h 265703"/>
                <a:gd name="connsiteX2" fmla="*/ 246828 w 251319"/>
                <a:gd name="connsiteY2" fmla="*/ 205044 h 265703"/>
                <a:gd name="connsiteX3" fmla="*/ 197735 w 251319"/>
                <a:gd name="connsiteY3" fmla="*/ 243381 h 265703"/>
                <a:gd name="connsiteX4" fmla="*/ 139012 w 251319"/>
                <a:gd name="connsiteY4" fmla="*/ 249265 h 265703"/>
                <a:gd name="connsiteX5" fmla="*/ 25154 w 251319"/>
                <a:gd name="connsiteY5" fmla="*/ 249265 h 265703"/>
                <a:gd name="connsiteX6" fmla="*/ 121263 w 251319"/>
                <a:gd name="connsiteY6" fmla="*/ 135961 h 265703"/>
                <a:gd name="connsiteX7" fmla="*/ 122963 w 251319"/>
                <a:gd name="connsiteY7" fmla="*/ 132924 h 265703"/>
                <a:gd name="connsiteX8" fmla="*/ 121641 w 251319"/>
                <a:gd name="connsiteY8" fmla="*/ 130078 h 265703"/>
                <a:gd name="connsiteX9" fmla="*/ 33651 w 251319"/>
                <a:gd name="connsiteY9" fmla="*/ 9182 h 265703"/>
                <a:gd name="connsiteX10" fmla="*/ 137124 w 251319"/>
                <a:gd name="connsiteY10" fmla="*/ 9182 h 265703"/>
                <a:gd name="connsiteX11" fmla="*/ 181308 w 251319"/>
                <a:gd name="connsiteY11" fmla="*/ 12219 h 265703"/>
                <a:gd name="connsiteX12" fmla="*/ 222848 w 251319"/>
                <a:gd name="connsiteY12" fmla="*/ 26453 h 265703"/>
                <a:gd name="connsiteX13" fmla="*/ 246828 w 251319"/>
                <a:gd name="connsiteY13" fmla="*/ 53403 h 265703"/>
                <a:gd name="connsiteX14" fmla="*/ 251549 w 251319"/>
                <a:gd name="connsiteY14" fmla="*/ 53403 h 265703"/>
                <a:gd name="connsiteX15" fmla="*/ 228702 w 251319"/>
                <a:gd name="connsiteY15" fmla="*/ 73 h 265703"/>
                <a:gd name="connsiteX16" fmla="*/ 5517 w 251319"/>
                <a:gd name="connsiteY16" fmla="*/ 73 h 265703"/>
                <a:gd name="connsiteX17" fmla="*/ 418 w 251319"/>
                <a:gd name="connsiteY17" fmla="*/ 1401 h 265703"/>
                <a:gd name="connsiteX18" fmla="*/ 230 w 251319"/>
                <a:gd name="connsiteY18" fmla="*/ 7664 h 265703"/>
                <a:gd name="connsiteX19" fmla="*/ 100115 w 251319"/>
                <a:gd name="connsiteY19" fmla="*/ 145071 h 265703"/>
                <a:gd name="connsiteX20" fmla="*/ 2307 w 251319"/>
                <a:gd name="connsiteY20" fmla="*/ 260272 h 265703"/>
                <a:gd name="connsiteX21" fmla="*/ 418 w 251319"/>
                <a:gd name="connsiteY21" fmla="*/ 263689 h 265703"/>
                <a:gd name="connsiteX22" fmla="*/ 5517 w 251319"/>
                <a:gd name="connsiteY22" fmla="*/ 265776 h 265703"/>
                <a:gd name="connsiteX23" fmla="*/ 228702 w 251319"/>
                <a:gd name="connsiteY23" fmla="*/ 265776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1319" h="265703">
                  <a:moveTo>
                    <a:pt x="228702" y="265776"/>
                  </a:moveTo>
                  <a:lnTo>
                    <a:pt x="251549" y="205044"/>
                  </a:lnTo>
                  <a:lnTo>
                    <a:pt x="246828" y="205044"/>
                  </a:lnTo>
                  <a:cubicBezTo>
                    <a:pt x="239464" y="224782"/>
                    <a:pt x="219450" y="237688"/>
                    <a:pt x="197735" y="243381"/>
                  </a:cubicBezTo>
                  <a:cubicBezTo>
                    <a:pt x="193770" y="244330"/>
                    <a:pt x="175266" y="249265"/>
                    <a:pt x="139012" y="249265"/>
                  </a:cubicBezTo>
                  <a:lnTo>
                    <a:pt x="25154" y="249265"/>
                  </a:lnTo>
                  <a:lnTo>
                    <a:pt x="121263" y="135961"/>
                  </a:lnTo>
                  <a:cubicBezTo>
                    <a:pt x="122585" y="134443"/>
                    <a:pt x="122963" y="133873"/>
                    <a:pt x="122963" y="132924"/>
                  </a:cubicBezTo>
                  <a:cubicBezTo>
                    <a:pt x="122963" y="132545"/>
                    <a:pt x="122963" y="131975"/>
                    <a:pt x="121641" y="130078"/>
                  </a:cubicBezTo>
                  <a:lnTo>
                    <a:pt x="33651" y="9182"/>
                  </a:lnTo>
                  <a:lnTo>
                    <a:pt x="137124" y="9182"/>
                  </a:lnTo>
                  <a:cubicBezTo>
                    <a:pt x="162426" y="9182"/>
                    <a:pt x="179609" y="11839"/>
                    <a:pt x="181308" y="12219"/>
                  </a:cubicBezTo>
                  <a:cubicBezTo>
                    <a:pt x="191504" y="13737"/>
                    <a:pt x="207932" y="16964"/>
                    <a:pt x="222848" y="26453"/>
                  </a:cubicBezTo>
                  <a:cubicBezTo>
                    <a:pt x="227569" y="29490"/>
                    <a:pt x="240409" y="38030"/>
                    <a:pt x="246828" y="53403"/>
                  </a:cubicBezTo>
                  <a:lnTo>
                    <a:pt x="251549" y="53403"/>
                  </a:lnTo>
                  <a:lnTo>
                    <a:pt x="228702" y="73"/>
                  </a:lnTo>
                  <a:lnTo>
                    <a:pt x="5517" y="73"/>
                  </a:lnTo>
                  <a:cubicBezTo>
                    <a:pt x="1174" y="73"/>
                    <a:pt x="985" y="262"/>
                    <a:pt x="418" y="1401"/>
                  </a:cubicBezTo>
                  <a:cubicBezTo>
                    <a:pt x="230" y="1970"/>
                    <a:pt x="230" y="5576"/>
                    <a:pt x="230" y="7664"/>
                  </a:cubicBezTo>
                  <a:lnTo>
                    <a:pt x="100115" y="145071"/>
                  </a:lnTo>
                  <a:lnTo>
                    <a:pt x="2307" y="260272"/>
                  </a:lnTo>
                  <a:cubicBezTo>
                    <a:pt x="418" y="262550"/>
                    <a:pt x="418" y="263499"/>
                    <a:pt x="418" y="263689"/>
                  </a:cubicBezTo>
                  <a:cubicBezTo>
                    <a:pt x="418" y="265776"/>
                    <a:pt x="2118" y="265776"/>
                    <a:pt x="5517" y="265776"/>
                  </a:cubicBezTo>
                  <a:lnTo>
                    <a:pt x="228702" y="265776"/>
                  </a:lnTo>
                  <a:close/>
                </a:path>
              </a:pathLst>
            </a:custGeom>
            <a:solidFill>
              <a:srgbClr val="000000"/>
            </a:solidFill>
            <a:ln w="18953" cap="flat">
              <a:noFill/>
              <a:prstDash val="solid"/>
              <a:miter/>
            </a:ln>
          </p:spPr>
          <p:txBody>
            <a:bodyPr rtlCol="0" anchor="ctr"/>
            <a:lstStyle/>
            <a:p>
              <a:endParaRPr lang="en-CN"/>
            </a:p>
          </p:txBody>
        </p:sp>
        <p:sp>
          <p:nvSpPr>
            <p:cNvPr id="27" name="Freeform 26">
              <a:extLst>
                <a:ext uri="{FF2B5EF4-FFF2-40B4-BE49-F238E27FC236}">
                  <a16:creationId xmlns:a16="http://schemas.microsoft.com/office/drawing/2014/main" id="{07688B4B-2885-0723-7D5C-9A7B0C13FE1B}"/>
                </a:ext>
              </a:extLst>
            </p:cNvPr>
            <p:cNvSpPr/>
            <p:nvPr>
              <p:custDataLst>
                <p:tags r:id="rId21"/>
              </p:custDataLst>
            </p:nvPr>
          </p:nvSpPr>
          <p:spPr>
            <a:xfrm>
              <a:off x="6896319" y="4238961"/>
              <a:ext cx="58024" cy="115182"/>
            </a:xfrm>
            <a:custGeom>
              <a:avLst/>
              <a:gdLst>
                <a:gd name="connsiteX0" fmla="*/ 58254 w 58024"/>
                <a:gd name="connsiteY0" fmla="*/ 5142 h 115182"/>
                <a:gd name="connsiteX1" fmla="*/ 52967 w 58024"/>
                <a:gd name="connsiteY1" fmla="*/ 94 h 115182"/>
                <a:gd name="connsiteX2" fmla="*/ 45566 w 58024"/>
                <a:gd name="connsiteY2" fmla="*/ 7401 h 115182"/>
                <a:gd name="connsiteX3" fmla="*/ 50852 w 58024"/>
                <a:gd name="connsiteY3" fmla="*/ 12449 h 115182"/>
                <a:gd name="connsiteX4" fmla="*/ 58254 w 58024"/>
                <a:gd name="connsiteY4" fmla="*/ 5142 h 115182"/>
                <a:gd name="connsiteX5" fmla="*/ 30233 w 58024"/>
                <a:gd name="connsiteY5" fmla="*/ 94684 h 115182"/>
                <a:gd name="connsiteX6" fmla="*/ 13183 w 58024"/>
                <a:gd name="connsiteY6" fmla="*/ 111556 h 115182"/>
                <a:gd name="connsiteX7" fmla="*/ 8425 w 58024"/>
                <a:gd name="connsiteY7" fmla="*/ 110759 h 115182"/>
                <a:gd name="connsiteX8" fmla="*/ 12919 w 58024"/>
                <a:gd name="connsiteY8" fmla="*/ 103984 h 115182"/>
                <a:gd name="connsiteX9" fmla="*/ 7764 w 58024"/>
                <a:gd name="connsiteY9" fmla="*/ 99068 h 115182"/>
                <a:gd name="connsiteX10" fmla="*/ 230 w 58024"/>
                <a:gd name="connsiteY10" fmla="*/ 106907 h 115182"/>
                <a:gd name="connsiteX11" fmla="*/ 13315 w 58024"/>
                <a:gd name="connsiteY11" fmla="*/ 115276 h 115182"/>
                <a:gd name="connsiteX12" fmla="*/ 40807 w 58024"/>
                <a:gd name="connsiteY12" fmla="*/ 94286 h 115182"/>
                <a:gd name="connsiteX13" fmla="*/ 52703 w 58024"/>
                <a:gd name="connsiteY13" fmla="*/ 46725 h 115182"/>
                <a:gd name="connsiteX14" fmla="*/ 53364 w 58024"/>
                <a:gd name="connsiteY14" fmla="*/ 42075 h 115182"/>
                <a:gd name="connsiteX15" fmla="*/ 39221 w 58024"/>
                <a:gd name="connsiteY15" fmla="*/ 29587 h 115182"/>
                <a:gd name="connsiteX16" fmla="*/ 16091 w 58024"/>
                <a:gd name="connsiteY16" fmla="*/ 49913 h 115182"/>
                <a:gd name="connsiteX17" fmla="*/ 18338 w 58024"/>
                <a:gd name="connsiteY17" fmla="*/ 51640 h 115182"/>
                <a:gd name="connsiteX18" fmla="*/ 20981 w 58024"/>
                <a:gd name="connsiteY18" fmla="*/ 49249 h 115182"/>
                <a:gd name="connsiteX19" fmla="*/ 38825 w 58024"/>
                <a:gd name="connsiteY19" fmla="*/ 33307 h 115182"/>
                <a:gd name="connsiteX20" fmla="*/ 43319 w 58024"/>
                <a:gd name="connsiteY20" fmla="*/ 39816 h 115182"/>
                <a:gd name="connsiteX21" fmla="*/ 42922 w 58024"/>
                <a:gd name="connsiteY21" fmla="*/ 43802 h 115182"/>
                <a:gd name="connsiteX22" fmla="*/ 30233 w 58024"/>
                <a:gd name="connsiteY22" fmla="*/ 94684 h 1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024" h="115182">
                  <a:moveTo>
                    <a:pt x="58254" y="5142"/>
                  </a:moveTo>
                  <a:cubicBezTo>
                    <a:pt x="58254" y="2884"/>
                    <a:pt x="56536" y="94"/>
                    <a:pt x="52967" y="94"/>
                  </a:cubicBezTo>
                  <a:cubicBezTo>
                    <a:pt x="49134" y="94"/>
                    <a:pt x="45566" y="3814"/>
                    <a:pt x="45566" y="7401"/>
                  </a:cubicBezTo>
                  <a:cubicBezTo>
                    <a:pt x="45566" y="9526"/>
                    <a:pt x="47152" y="12449"/>
                    <a:pt x="50852" y="12449"/>
                  </a:cubicBezTo>
                  <a:cubicBezTo>
                    <a:pt x="54421" y="12449"/>
                    <a:pt x="58254" y="8995"/>
                    <a:pt x="58254" y="5142"/>
                  </a:cubicBezTo>
                  <a:close/>
                  <a:moveTo>
                    <a:pt x="30233" y="94684"/>
                  </a:moveTo>
                  <a:cubicBezTo>
                    <a:pt x="27986" y="103851"/>
                    <a:pt x="20981" y="111556"/>
                    <a:pt x="13183" y="111556"/>
                  </a:cubicBezTo>
                  <a:cubicBezTo>
                    <a:pt x="11465" y="111556"/>
                    <a:pt x="9879" y="111291"/>
                    <a:pt x="8425" y="110759"/>
                  </a:cubicBezTo>
                  <a:cubicBezTo>
                    <a:pt x="11861" y="109165"/>
                    <a:pt x="12919" y="105977"/>
                    <a:pt x="12919" y="103984"/>
                  </a:cubicBezTo>
                  <a:cubicBezTo>
                    <a:pt x="12919" y="100795"/>
                    <a:pt x="10407" y="99068"/>
                    <a:pt x="7764" y="99068"/>
                  </a:cubicBezTo>
                  <a:cubicBezTo>
                    <a:pt x="3666" y="99068"/>
                    <a:pt x="230" y="102655"/>
                    <a:pt x="230" y="106907"/>
                  </a:cubicBezTo>
                  <a:cubicBezTo>
                    <a:pt x="230" y="111955"/>
                    <a:pt x="5385" y="115276"/>
                    <a:pt x="13315" y="115276"/>
                  </a:cubicBezTo>
                  <a:cubicBezTo>
                    <a:pt x="21246" y="115276"/>
                    <a:pt x="36710" y="110494"/>
                    <a:pt x="40807" y="94286"/>
                  </a:cubicBezTo>
                  <a:lnTo>
                    <a:pt x="52703" y="46725"/>
                  </a:lnTo>
                  <a:cubicBezTo>
                    <a:pt x="53099" y="45263"/>
                    <a:pt x="53364" y="44068"/>
                    <a:pt x="53364" y="42075"/>
                  </a:cubicBezTo>
                  <a:cubicBezTo>
                    <a:pt x="53364" y="34768"/>
                    <a:pt x="47152" y="29587"/>
                    <a:pt x="39221" y="29587"/>
                  </a:cubicBezTo>
                  <a:cubicBezTo>
                    <a:pt x="24550" y="29587"/>
                    <a:pt x="16091" y="48053"/>
                    <a:pt x="16091" y="49913"/>
                  </a:cubicBezTo>
                  <a:cubicBezTo>
                    <a:pt x="16091" y="51640"/>
                    <a:pt x="17941" y="51640"/>
                    <a:pt x="18338" y="51640"/>
                  </a:cubicBezTo>
                  <a:cubicBezTo>
                    <a:pt x="19924" y="51640"/>
                    <a:pt x="20056" y="51242"/>
                    <a:pt x="20981" y="49249"/>
                  </a:cubicBezTo>
                  <a:cubicBezTo>
                    <a:pt x="24286" y="41544"/>
                    <a:pt x="31159" y="33307"/>
                    <a:pt x="38825" y="33307"/>
                  </a:cubicBezTo>
                  <a:cubicBezTo>
                    <a:pt x="42129" y="33307"/>
                    <a:pt x="43319" y="35565"/>
                    <a:pt x="43319" y="39816"/>
                  </a:cubicBezTo>
                  <a:cubicBezTo>
                    <a:pt x="43319" y="41278"/>
                    <a:pt x="43054" y="43138"/>
                    <a:pt x="42922" y="43802"/>
                  </a:cubicBezTo>
                  <a:lnTo>
                    <a:pt x="30233" y="94684"/>
                  </a:lnTo>
                  <a:close/>
                </a:path>
              </a:pathLst>
            </a:custGeom>
            <a:solidFill>
              <a:srgbClr val="000000"/>
            </a:solidFill>
            <a:ln w="18953" cap="flat">
              <a:noFill/>
              <a:prstDash val="solid"/>
              <a:miter/>
            </a:ln>
          </p:spPr>
          <p:txBody>
            <a:bodyPr rtlCol="0" anchor="ctr"/>
            <a:lstStyle/>
            <a:p>
              <a:endParaRPr lang="en-CN"/>
            </a:p>
          </p:txBody>
        </p:sp>
        <p:sp>
          <p:nvSpPr>
            <p:cNvPr id="30" name="Freeform 29">
              <a:extLst>
                <a:ext uri="{FF2B5EF4-FFF2-40B4-BE49-F238E27FC236}">
                  <a16:creationId xmlns:a16="http://schemas.microsoft.com/office/drawing/2014/main" id="{8D855F1A-826E-AE6D-EEC2-8B2F13ED5455}"/>
                </a:ext>
              </a:extLst>
            </p:cNvPr>
            <p:cNvSpPr/>
            <p:nvPr>
              <p:custDataLst>
                <p:tags r:id="rId22"/>
              </p:custDataLst>
            </p:nvPr>
          </p:nvSpPr>
          <p:spPr>
            <a:xfrm>
              <a:off x="6975691" y="4275894"/>
              <a:ext cx="97280" cy="35737"/>
            </a:xfrm>
            <a:custGeom>
              <a:avLst/>
              <a:gdLst>
                <a:gd name="connsiteX0" fmla="*/ 92491 w 97280"/>
                <a:gd name="connsiteY0" fmla="*/ 6604 h 35737"/>
                <a:gd name="connsiteX1" fmla="*/ 97514 w 97280"/>
                <a:gd name="connsiteY1" fmla="*/ 3282 h 35737"/>
                <a:gd name="connsiteX2" fmla="*/ 92623 w 97280"/>
                <a:gd name="connsiteY2" fmla="*/ 94 h 35737"/>
                <a:gd name="connsiteX3" fmla="*/ 5124 w 97280"/>
                <a:gd name="connsiteY3" fmla="*/ 94 h 35737"/>
                <a:gd name="connsiteX4" fmla="*/ 234 w 97280"/>
                <a:gd name="connsiteY4" fmla="*/ 3282 h 35737"/>
                <a:gd name="connsiteX5" fmla="*/ 5256 w 97280"/>
                <a:gd name="connsiteY5" fmla="*/ 6604 h 35737"/>
                <a:gd name="connsiteX6" fmla="*/ 92491 w 97280"/>
                <a:gd name="connsiteY6" fmla="*/ 6604 h 35737"/>
                <a:gd name="connsiteX7" fmla="*/ 92623 w 97280"/>
                <a:gd name="connsiteY7" fmla="*/ 35831 h 35737"/>
                <a:gd name="connsiteX8" fmla="*/ 97514 w 97280"/>
                <a:gd name="connsiteY8" fmla="*/ 32643 h 35737"/>
                <a:gd name="connsiteX9" fmla="*/ 92491 w 97280"/>
                <a:gd name="connsiteY9" fmla="*/ 29321 h 35737"/>
                <a:gd name="connsiteX10" fmla="*/ 5256 w 97280"/>
                <a:gd name="connsiteY10" fmla="*/ 29321 h 35737"/>
                <a:gd name="connsiteX11" fmla="*/ 234 w 97280"/>
                <a:gd name="connsiteY11" fmla="*/ 32643 h 35737"/>
                <a:gd name="connsiteX12" fmla="*/ 5124 w 97280"/>
                <a:gd name="connsiteY12" fmla="*/ 35831 h 35737"/>
                <a:gd name="connsiteX13" fmla="*/ 92623 w 97280"/>
                <a:gd name="connsiteY13" fmla="*/ 35831 h 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280" h="35737">
                  <a:moveTo>
                    <a:pt x="92491" y="6604"/>
                  </a:moveTo>
                  <a:cubicBezTo>
                    <a:pt x="94474" y="6604"/>
                    <a:pt x="97514" y="6604"/>
                    <a:pt x="97514" y="3282"/>
                  </a:cubicBezTo>
                  <a:cubicBezTo>
                    <a:pt x="97514" y="94"/>
                    <a:pt x="94341" y="94"/>
                    <a:pt x="92623" y="94"/>
                  </a:cubicBezTo>
                  <a:lnTo>
                    <a:pt x="5124" y="94"/>
                  </a:lnTo>
                  <a:cubicBezTo>
                    <a:pt x="3406" y="94"/>
                    <a:pt x="234" y="94"/>
                    <a:pt x="234" y="3282"/>
                  </a:cubicBezTo>
                  <a:cubicBezTo>
                    <a:pt x="234" y="6604"/>
                    <a:pt x="3274" y="6604"/>
                    <a:pt x="5256" y="6604"/>
                  </a:cubicBezTo>
                  <a:lnTo>
                    <a:pt x="92491" y="6604"/>
                  </a:lnTo>
                  <a:close/>
                  <a:moveTo>
                    <a:pt x="92623" y="35831"/>
                  </a:moveTo>
                  <a:cubicBezTo>
                    <a:pt x="94341" y="35831"/>
                    <a:pt x="97514" y="35831"/>
                    <a:pt x="97514" y="32643"/>
                  </a:cubicBezTo>
                  <a:cubicBezTo>
                    <a:pt x="97514" y="29321"/>
                    <a:pt x="94474" y="29321"/>
                    <a:pt x="92491" y="29321"/>
                  </a:cubicBezTo>
                  <a:lnTo>
                    <a:pt x="5256" y="29321"/>
                  </a:lnTo>
                  <a:cubicBezTo>
                    <a:pt x="3274" y="29321"/>
                    <a:pt x="234" y="29321"/>
                    <a:pt x="234" y="32643"/>
                  </a:cubicBezTo>
                  <a:cubicBezTo>
                    <a:pt x="234" y="35831"/>
                    <a:pt x="3406" y="35831"/>
                    <a:pt x="5124" y="35831"/>
                  </a:cubicBezTo>
                  <a:lnTo>
                    <a:pt x="92623" y="35831"/>
                  </a:lnTo>
                  <a:close/>
                </a:path>
              </a:pathLst>
            </a:custGeom>
            <a:solidFill>
              <a:srgbClr val="000000"/>
            </a:solidFill>
            <a:ln w="18953" cap="flat">
              <a:noFill/>
              <a:prstDash val="solid"/>
              <a:miter/>
            </a:ln>
          </p:spPr>
          <p:txBody>
            <a:bodyPr rtlCol="0" anchor="ctr"/>
            <a:lstStyle/>
            <a:p>
              <a:endParaRPr lang="en-CN"/>
            </a:p>
          </p:txBody>
        </p:sp>
        <p:sp>
          <p:nvSpPr>
            <p:cNvPr id="31" name="Freeform 30">
              <a:extLst>
                <a:ext uri="{FF2B5EF4-FFF2-40B4-BE49-F238E27FC236}">
                  <a16:creationId xmlns:a16="http://schemas.microsoft.com/office/drawing/2014/main" id="{DA54C182-58FF-F31A-30D9-822164688654}"/>
                </a:ext>
              </a:extLst>
            </p:cNvPr>
            <p:cNvSpPr/>
            <p:nvPr>
              <p:custDataLst>
                <p:tags r:id="rId23"/>
              </p:custDataLst>
            </p:nvPr>
          </p:nvSpPr>
          <p:spPr>
            <a:xfrm>
              <a:off x="7096760" y="4238828"/>
              <a:ext cx="48111" cy="88213"/>
            </a:xfrm>
            <a:custGeom>
              <a:avLst/>
              <a:gdLst>
                <a:gd name="connsiteX0" fmla="*/ 30111 w 48111"/>
                <a:gd name="connsiteY0" fmla="*/ 3814 h 88213"/>
                <a:gd name="connsiteX1" fmla="*/ 26146 w 48111"/>
                <a:gd name="connsiteY1" fmla="*/ 94 h 88213"/>
                <a:gd name="connsiteX2" fmla="*/ 240 w 48111"/>
                <a:gd name="connsiteY2" fmla="*/ 8596 h 88213"/>
                <a:gd name="connsiteX3" fmla="*/ 240 w 48111"/>
                <a:gd name="connsiteY3" fmla="*/ 13379 h 88213"/>
                <a:gd name="connsiteX4" fmla="*/ 19405 w 48111"/>
                <a:gd name="connsiteY4" fmla="*/ 9659 h 88213"/>
                <a:gd name="connsiteX5" fmla="*/ 19405 w 48111"/>
                <a:gd name="connsiteY5" fmla="*/ 77414 h 88213"/>
                <a:gd name="connsiteX6" fmla="*/ 6188 w 48111"/>
                <a:gd name="connsiteY6" fmla="*/ 83525 h 88213"/>
                <a:gd name="connsiteX7" fmla="*/ 1165 w 48111"/>
                <a:gd name="connsiteY7" fmla="*/ 83525 h 88213"/>
                <a:gd name="connsiteX8" fmla="*/ 1165 w 48111"/>
                <a:gd name="connsiteY8" fmla="*/ 88307 h 88213"/>
                <a:gd name="connsiteX9" fmla="*/ 24692 w 48111"/>
                <a:gd name="connsiteY9" fmla="*/ 87776 h 88213"/>
                <a:gd name="connsiteX10" fmla="*/ 48351 w 48111"/>
                <a:gd name="connsiteY10" fmla="*/ 88307 h 88213"/>
                <a:gd name="connsiteX11" fmla="*/ 48351 w 48111"/>
                <a:gd name="connsiteY11" fmla="*/ 83525 h 88213"/>
                <a:gd name="connsiteX12" fmla="*/ 43328 w 48111"/>
                <a:gd name="connsiteY12" fmla="*/ 83525 h 88213"/>
                <a:gd name="connsiteX13" fmla="*/ 30111 w 48111"/>
                <a:gd name="connsiteY13" fmla="*/ 77414 h 88213"/>
                <a:gd name="connsiteX14" fmla="*/ 30111 w 48111"/>
                <a:gd name="connsiteY14" fmla="*/ 3814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111" h="88213">
                  <a:moveTo>
                    <a:pt x="30111" y="3814"/>
                  </a:moveTo>
                  <a:cubicBezTo>
                    <a:pt x="30111" y="227"/>
                    <a:pt x="29847" y="94"/>
                    <a:pt x="26146" y="94"/>
                  </a:cubicBezTo>
                  <a:cubicBezTo>
                    <a:pt x="17687" y="8463"/>
                    <a:pt x="5659" y="8596"/>
                    <a:pt x="240" y="8596"/>
                  </a:cubicBezTo>
                  <a:lnTo>
                    <a:pt x="240" y="13379"/>
                  </a:lnTo>
                  <a:cubicBezTo>
                    <a:pt x="3412" y="13379"/>
                    <a:pt x="12135" y="13379"/>
                    <a:pt x="19405" y="9659"/>
                  </a:cubicBezTo>
                  <a:lnTo>
                    <a:pt x="19405" y="77414"/>
                  </a:lnTo>
                  <a:cubicBezTo>
                    <a:pt x="19405" y="81798"/>
                    <a:pt x="19405" y="83525"/>
                    <a:pt x="6188" y="83525"/>
                  </a:cubicBezTo>
                  <a:lnTo>
                    <a:pt x="1165" y="83525"/>
                  </a:lnTo>
                  <a:lnTo>
                    <a:pt x="1165" y="88307"/>
                  </a:lnTo>
                  <a:cubicBezTo>
                    <a:pt x="3544" y="88175"/>
                    <a:pt x="19801" y="87776"/>
                    <a:pt x="24692" y="87776"/>
                  </a:cubicBezTo>
                  <a:cubicBezTo>
                    <a:pt x="28789" y="87776"/>
                    <a:pt x="45443" y="88175"/>
                    <a:pt x="48351" y="88307"/>
                  </a:cubicBezTo>
                  <a:lnTo>
                    <a:pt x="48351" y="83525"/>
                  </a:lnTo>
                  <a:lnTo>
                    <a:pt x="43328" y="83525"/>
                  </a:lnTo>
                  <a:cubicBezTo>
                    <a:pt x="30111" y="83525"/>
                    <a:pt x="30111" y="81798"/>
                    <a:pt x="30111" y="77414"/>
                  </a:cubicBezTo>
                  <a:lnTo>
                    <a:pt x="30111" y="3814"/>
                  </a:lnTo>
                  <a:close/>
                </a:path>
              </a:pathLst>
            </a:custGeom>
            <a:solidFill>
              <a:srgbClr val="000000"/>
            </a:solidFill>
            <a:ln w="18953" cap="flat">
              <a:noFill/>
              <a:prstDash val="solid"/>
              <a:miter/>
            </a:ln>
          </p:spPr>
          <p:txBody>
            <a:bodyPr rtlCol="0" anchor="ctr"/>
            <a:lstStyle/>
            <a:p>
              <a:endParaRPr lang="en-CN"/>
            </a:p>
          </p:txBody>
        </p:sp>
        <p:sp>
          <p:nvSpPr>
            <p:cNvPr id="32" name="Freeform 31">
              <a:extLst>
                <a:ext uri="{FF2B5EF4-FFF2-40B4-BE49-F238E27FC236}">
                  <a16:creationId xmlns:a16="http://schemas.microsoft.com/office/drawing/2014/main" id="{C55D6D53-DEFF-BBAF-BDC3-B2E391EA702F}"/>
                </a:ext>
              </a:extLst>
            </p:cNvPr>
            <p:cNvSpPr/>
            <p:nvPr>
              <p:custDataLst>
                <p:tags r:id="rId24"/>
              </p:custDataLst>
            </p:nvPr>
          </p:nvSpPr>
          <p:spPr>
            <a:xfrm>
              <a:off x="7281947" y="3807161"/>
              <a:ext cx="96883" cy="60049"/>
            </a:xfrm>
            <a:custGeom>
              <a:avLst/>
              <a:gdLst>
                <a:gd name="connsiteX0" fmla="*/ 63561 w 96883"/>
                <a:gd name="connsiteY0" fmla="*/ 16410 h 60049"/>
                <a:gd name="connsiteX1" fmla="*/ 66073 w 96883"/>
                <a:gd name="connsiteY1" fmla="*/ 5782 h 60049"/>
                <a:gd name="connsiteX2" fmla="*/ 61711 w 96883"/>
                <a:gd name="connsiteY2" fmla="*/ 1531 h 60049"/>
                <a:gd name="connsiteX3" fmla="*/ 56027 w 96883"/>
                <a:gd name="connsiteY3" fmla="*/ 5384 h 60049"/>
                <a:gd name="connsiteX4" fmla="*/ 53384 w 96883"/>
                <a:gd name="connsiteY4" fmla="*/ 15348 h 60049"/>
                <a:gd name="connsiteX5" fmla="*/ 49551 w 96883"/>
                <a:gd name="connsiteY5" fmla="*/ 30626 h 60049"/>
                <a:gd name="connsiteX6" fmla="*/ 47436 w 96883"/>
                <a:gd name="connsiteY6" fmla="*/ 42848 h 60049"/>
                <a:gd name="connsiteX7" fmla="*/ 43735 w 96883"/>
                <a:gd name="connsiteY7" fmla="*/ 52015 h 60049"/>
                <a:gd name="connsiteX8" fmla="*/ 34879 w 96883"/>
                <a:gd name="connsiteY8" fmla="*/ 56399 h 60049"/>
                <a:gd name="connsiteX9" fmla="*/ 22984 w 96883"/>
                <a:gd name="connsiteY9" fmla="*/ 44176 h 60049"/>
                <a:gd name="connsiteX10" fmla="*/ 29328 w 96883"/>
                <a:gd name="connsiteY10" fmla="*/ 20794 h 60049"/>
                <a:gd name="connsiteX11" fmla="*/ 32104 w 96883"/>
                <a:gd name="connsiteY11" fmla="*/ 11495 h 60049"/>
                <a:gd name="connsiteX12" fmla="*/ 19547 w 96883"/>
                <a:gd name="connsiteY12" fmla="*/ 202 h 60049"/>
                <a:gd name="connsiteX13" fmla="*/ 250 w 96883"/>
                <a:gd name="connsiteY13" fmla="*/ 20529 h 60049"/>
                <a:gd name="connsiteX14" fmla="*/ 2497 w 96883"/>
                <a:gd name="connsiteY14" fmla="*/ 22256 h 60049"/>
                <a:gd name="connsiteX15" fmla="*/ 4876 w 96883"/>
                <a:gd name="connsiteY15" fmla="*/ 20130 h 60049"/>
                <a:gd name="connsiteX16" fmla="*/ 19151 w 96883"/>
                <a:gd name="connsiteY16" fmla="*/ 3922 h 60049"/>
                <a:gd name="connsiteX17" fmla="*/ 22455 w 96883"/>
                <a:gd name="connsiteY17" fmla="*/ 8572 h 60049"/>
                <a:gd name="connsiteX18" fmla="*/ 20605 w 96883"/>
                <a:gd name="connsiteY18" fmla="*/ 16278 h 60049"/>
                <a:gd name="connsiteX19" fmla="*/ 13071 w 96883"/>
                <a:gd name="connsiteY19" fmla="*/ 42449 h 60049"/>
                <a:gd name="connsiteX20" fmla="*/ 34351 w 96883"/>
                <a:gd name="connsiteY20" fmla="*/ 60119 h 60049"/>
                <a:gd name="connsiteX21" fmla="*/ 49286 w 96883"/>
                <a:gd name="connsiteY21" fmla="*/ 51218 h 60049"/>
                <a:gd name="connsiteX22" fmla="*/ 67659 w 96883"/>
                <a:gd name="connsiteY22" fmla="*/ 60119 h 60049"/>
                <a:gd name="connsiteX23" fmla="*/ 87881 w 96883"/>
                <a:gd name="connsiteY23" fmla="*/ 44442 h 60049"/>
                <a:gd name="connsiteX24" fmla="*/ 97133 w 96883"/>
                <a:gd name="connsiteY24" fmla="*/ 10565 h 60049"/>
                <a:gd name="connsiteX25" fmla="*/ 90525 w 96883"/>
                <a:gd name="connsiteY25" fmla="*/ 70 h 60049"/>
                <a:gd name="connsiteX26" fmla="*/ 83387 w 96883"/>
                <a:gd name="connsiteY26" fmla="*/ 7111 h 60049"/>
                <a:gd name="connsiteX27" fmla="*/ 85634 w 96883"/>
                <a:gd name="connsiteY27" fmla="*/ 11229 h 60049"/>
                <a:gd name="connsiteX28" fmla="*/ 90525 w 96883"/>
                <a:gd name="connsiteY28" fmla="*/ 21857 h 60049"/>
                <a:gd name="connsiteX29" fmla="*/ 68187 w 96883"/>
                <a:gd name="connsiteY29" fmla="*/ 56399 h 60049"/>
                <a:gd name="connsiteX30" fmla="*/ 57481 w 96883"/>
                <a:gd name="connsiteY30" fmla="*/ 44575 h 60049"/>
                <a:gd name="connsiteX31" fmla="*/ 59860 w 96883"/>
                <a:gd name="connsiteY31" fmla="*/ 31290 h 60049"/>
                <a:gd name="connsiteX32" fmla="*/ 63561 w 96883"/>
                <a:gd name="connsiteY32" fmla="*/ 16410 h 6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883" h="60049">
                  <a:moveTo>
                    <a:pt x="63561" y="16410"/>
                  </a:moveTo>
                  <a:cubicBezTo>
                    <a:pt x="64486" y="12823"/>
                    <a:pt x="66073" y="6446"/>
                    <a:pt x="66073" y="5782"/>
                  </a:cubicBezTo>
                  <a:cubicBezTo>
                    <a:pt x="66073" y="3125"/>
                    <a:pt x="63958" y="1531"/>
                    <a:pt x="61711" y="1531"/>
                  </a:cubicBezTo>
                  <a:cubicBezTo>
                    <a:pt x="59199" y="1531"/>
                    <a:pt x="56820" y="3125"/>
                    <a:pt x="56027" y="5384"/>
                  </a:cubicBezTo>
                  <a:cubicBezTo>
                    <a:pt x="55631" y="6446"/>
                    <a:pt x="54309" y="12026"/>
                    <a:pt x="53384" y="15348"/>
                  </a:cubicBezTo>
                  <a:cubicBezTo>
                    <a:pt x="51533" y="22920"/>
                    <a:pt x="51533" y="23186"/>
                    <a:pt x="49551" y="30626"/>
                  </a:cubicBezTo>
                  <a:cubicBezTo>
                    <a:pt x="47833" y="37932"/>
                    <a:pt x="47568" y="38995"/>
                    <a:pt x="47436" y="42848"/>
                  </a:cubicBezTo>
                  <a:cubicBezTo>
                    <a:pt x="47965" y="45505"/>
                    <a:pt x="46907" y="48029"/>
                    <a:pt x="43735" y="52015"/>
                  </a:cubicBezTo>
                  <a:cubicBezTo>
                    <a:pt x="42017" y="54140"/>
                    <a:pt x="39373" y="56399"/>
                    <a:pt x="34879" y="56399"/>
                  </a:cubicBezTo>
                  <a:cubicBezTo>
                    <a:pt x="29725" y="56399"/>
                    <a:pt x="22984" y="54539"/>
                    <a:pt x="22984" y="44176"/>
                  </a:cubicBezTo>
                  <a:cubicBezTo>
                    <a:pt x="22984" y="37401"/>
                    <a:pt x="26685" y="27570"/>
                    <a:pt x="29328" y="20794"/>
                  </a:cubicBezTo>
                  <a:cubicBezTo>
                    <a:pt x="31575" y="14949"/>
                    <a:pt x="32104" y="13753"/>
                    <a:pt x="32104" y="11495"/>
                  </a:cubicBezTo>
                  <a:cubicBezTo>
                    <a:pt x="32104" y="5118"/>
                    <a:pt x="26685" y="202"/>
                    <a:pt x="19547" y="202"/>
                  </a:cubicBezTo>
                  <a:cubicBezTo>
                    <a:pt x="6198" y="202"/>
                    <a:pt x="250" y="18270"/>
                    <a:pt x="250" y="20529"/>
                  </a:cubicBezTo>
                  <a:cubicBezTo>
                    <a:pt x="250" y="22256"/>
                    <a:pt x="2100" y="22256"/>
                    <a:pt x="2497" y="22256"/>
                  </a:cubicBezTo>
                  <a:cubicBezTo>
                    <a:pt x="4347" y="22256"/>
                    <a:pt x="4479" y="21592"/>
                    <a:pt x="4876" y="20130"/>
                  </a:cubicBezTo>
                  <a:cubicBezTo>
                    <a:pt x="8180" y="9104"/>
                    <a:pt x="13864" y="3922"/>
                    <a:pt x="19151" y="3922"/>
                  </a:cubicBezTo>
                  <a:cubicBezTo>
                    <a:pt x="21398" y="3922"/>
                    <a:pt x="22455" y="5384"/>
                    <a:pt x="22455" y="8572"/>
                  </a:cubicBezTo>
                  <a:cubicBezTo>
                    <a:pt x="22455" y="11628"/>
                    <a:pt x="21266" y="14550"/>
                    <a:pt x="20605" y="16278"/>
                  </a:cubicBezTo>
                  <a:cubicBezTo>
                    <a:pt x="13071" y="35674"/>
                    <a:pt x="13071" y="38331"/>
                    <a:pt x="13071" y="42449"/>
                  </a:cubicBezTo>
                  <a:cubicBezTo>
                    <a:pt x="13071" y="58126"/>
                    <a:pt x="27213" y="60119"/>
                    <a:pt x="34351" y="60119"/>
                  </a:cubicBezTo>
                  <a:cubicBezTo>
                    <a:pt x="36862" y="60119"/>
                    <a:pt x="43339" y="60119"/>
                    <a:pt x="49286" y="51218"/>
                  </a:cubicBezTo>
                  <a:cubicBezTo>
                    <a:pt x="52326" y="57196"/>
                    <a:pt x="59596" y="60119"/>
                    <a:pt x="67659" y="60119"/>
                  </a:cubicBezTo>
                  <a:cubicBezTo>
                    <a:pt x="79422" y="60119"/>
                    <a:pt x="85238" y="49889"/>
                    <a:pt x="87881" y="44442"/>
                  </a:cubicBezTo>
                  <a:cubicBezTo>
                    <a:pt x="93565" y="33283"/>
                    <a:pt x="97133" y="16676"/>
                    <a:pt x="97133" y="10565"/>
                  </a:cubicBezTo>
                  <a:cubicBezTo>
                    <a:pt x="97133" y="601"/>
                    <a:pt x="91450" y="70"/>
                    <a:pt x="90525" y="70"/>
                  </a:cubicBezTo>
                  <a:cubicBezTo>
                    <a:pt x="87088" y="70"/>
                    <a:pt x="83387" y="3657"/>
                    <a:pt x="83387" y="7111"/>
                  </a:cubicBezTo>
                  <a:cubicBezTo>
                    <a:pt x="83387" y="9369"/>
                    <a:pt x="84709" y="10432"/>
                    <a:pt x="85634" y="11229"/>
                  </a:cubicBezTo>
                  <a:cubicBezTo>
                    <a:pt x="88806" y="13886"/>
                    <a:pt x="90525" y="17606"/>
                    <a:pt x="90525" y="21857"/>
                  </a:cubicBezTo>
                  <a:cubicBezTo>
                    <a:pt x="90525" y="23584"/>
                    <a:pt x="84973" y="56399"/>
                    <a:pt x="68187" y="56399"/>
                  </a:cubicBezTo>
                  <a:cubicBezTo>
                    <a:pt x="57481" y="56399"/>
                    <a:pt x="57481" y="46833"/>
                    <a:pt x="57481" y="44575"/>
                  </a:cubicBezTo>
                  <a:cubicBezTo>
                    <a:pt x="57481" y="40988"/>
                    <a:pt x="58010" y="38862"/>
                    <a:pt x="59860" y="31290"/>
                  </a:cubicBezTo>
                  <a:lnTo>
                    <a:pt x="63561" y="16410"/>
                  </a:lnTo>
                  <a:close/>
                </a:path>
              </a:pathLst>
            </a:custGeom>
            <a:solidFill>
              <a:srgbClr val="000000"/>
            </a:solidFill>
            <a:ln w="18953" cap="flat">
              <a:noFill/>
              <a:prstDash val="solid"/>
              <a:miter/>
            </a:ln>
          </p:spPr>
          <p:txBody>
            <a:bodyPr rtlCol="0" anchor="ctr"/>
            <a:lstStyle/>
            <a:p>
              <a:endParaRPr lang="en-CN"/>
            </a:p>
          </p:txBody>
        </p:sp>
        <p:sp>
          <p:nvSpPr>
            <p:cNvPr id="33" name="Freeform 32">
              <a:extLst>
                <a:ext uri="{FF2B5EF4-FFF2-40B4-BE49-F238E27FC236}">
                  <a16:creationId xmlns:a16="http://schemas.microsoft.com/office/drawing/2014/main" id="{A67FF8B2-DD89-23D3-EDAD-E4E75AFBCC7D}"/>
                </a:ext>
              </a:extLst>
            </p:cNvPr>
            <p:cNvSpPr/>
            <p:nvPr>
              <p:custDataLst>
                <p:tags r:id="rId25"/>
              </p:custDataLst>
            </p:nvPr>
          </p:nvSpPr>
          <p:spPr>
            <a:xfrm>
              <a:off x="7206334" y="3922818"/>
              <a:ext cx="251319" cy="265703"/>
            </a:xfrm>
            <a:custGeom>
              <a:avLst/>
              <a:gdLst>
                <a:gd name="connsiteX0" fmla="*/ 228718 w 251319"/>
                <a:gd name="connsiteY0" fmla="*/ 265776 h 265703"/>
                <a:gd name="connsiteX1" fmla="*/ 251565 w 251319"/>
                <a:gd name="connsiteY1" fmla="*/ 205044 h 265703"/>
                <a:gd name="connsiteX2" fmla="*/ 246845 w 251319"/>
                <a:gd name="connsiteY2" fmla="*/ 205044 h 265703"/>
                <a:gd name="connsiteX3" fmla="*/ 197751 w 251319"/>
                <a:gd name="connsiteY3" fmla="*/ 243381 h 265703"/>
                <a:gd name="connsiteX4" fmla="*/ 139028 w 251319"/>
                <a:gd name="connsiteY4" fmla="*/ 249265 h 265703"/>
                <a:gd name="connsiteX5" fmla="*/ 25170 w 251319"/>
                <a:gd name="connsiteY5" fmla="*/ 249265 h 265703"/>
                <a:gd name="connsiteX6" fmla="*/ 121279 w 251319"/>
                <a:gd name="connsiteY6" fmla="*/ 135961 h 265703"/>
                <a:gd name="connsiteX7" fmla="*/ 122979 w 251319"/>
                <a:gd name="connsiteY7" fmla="*/ 132924 h 265703"/>
                <a:gd name="connsiteX8" fmla="*/ 121657 w 251319"/>
                <a:gd name="connsiteY8" fmla="*/ 130078 h 265703"/>
                <a:gd name="connsiteX9" fmla="*/ 33667 w 251319"/>
                <a:gd name="connsiteY9" fmla="*/ 9182 h 265703"/>
                <a:gd name="connsiteX10" fmla="*/ 137140 w 251319"/>
                <a:gd name="connsiteY10" fmla="*/ 9182 h 265703"/>
                <a:gd name="connsiteX11" fmla="*/ 181324 w 251319"/>
                <a:gd name="connsiteY11" fmla="*/ 12219 h 265703"/>
                <a:gd name="connsiteX12" fmla="*/ 222864 w 251319"/>
                <a:gd name="connsiteY12" fmla="*/ 26453 h 265703"/>
                <a:gd name="connsiteX13" fmla="*/ 246845 w 251319"/>
                <a:gd name="connsiteY13" fmla="*/ 53403 h 265703"/>
                <a:gd name="connsiteX14" fmla="*/ 251565 w 251319"/>
                <a:gd name="connsiteY14" fmla="*/ 53403 h 265703"/>
                <a:gd name="connsiteX15" fmla="*/ 228718 w 251319"/>
                <a:gd name="connsiteY15" fmla="*/ 73 h 265703"/>
                <a:gd name="connsiteX16" fmla="*/ 5533 w 251319"/>
                <a:gd name="connsiteY16" fmla="*/ 73 h 265703"/>
                <a:gd name="connsiteX17" fmla="*/ 434 w 251319"/>
                <a:gd name="connsiteY17" fmla="*/ 1401 h 265703"/>
                <a:gd name="connsiteX18" fmla="*/ 246 w 251319"/>
                <a:gd name="connsiteY18" fmla="*/ 7664 h 265703"/>
                <a:gd name="connsiteX19" fmla="*/ 100131 w 251319"/>
                <a:gd name="connsiteY19" fmla="*/ 145071 h 265703"/>
                <a:gd name="connsiteX20" fmla="*/ 2323 w 251319"/>
                <a:gd name="connsiteY20" fmla="*/ 260272 h 265703"/>
                <a:gd name="connsiteX21" fmla="*/ 434 w 251319"/>
                <a:gd name="connsiteY21" fmla="*/ 263689 h 265703"/>
                <a:gd name="connsiteX22" fmla="*/ 5533 w 251319"/>
                <a:gd name="connsiteY22" fmla="*/ 265776 h 265703"/>
                <a:gd name="connsiteX23" fmla="*/ 228718 w 251319"/>
                <a:gd name="connsiteY23" fmla="*/ 265776 h 26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1319" h="265703">
                  <a:moveTo>
                    <a:pt x="228718" y="265776"/>
                  </a:moveTo>
                  <a:lnTo>
                    <a:pt x="251565" y="205044"/>
                  </a:lnTo>
                  <a:lnTo>
                    <a:pt x="246845" y="205044"/>
                  </a:lnTo>
                  <a:cubicBezTo>
                    <a:pt x="239481" y="224782"/>
                    <a:pt x="219466" y="237688"/>
                    <a:pt x="197751" y="243381"/>
                  </a:cubicBezTo>
                  <a:cubicBezTo>
                    <a:pt x="193786" y="244330"/>
                    <a:pt x="175282" y="249265"/>
                    <a:pt x="139028" y="249265"/>
                  </a:cubicBezTo>
                  <a:lnTo>
                    <a:pt x="25170" y="249265"/>
                  </a:lnTo>
                  <a:lnTo>
                    <a:pt x="121279" y="135961"/>
                  </a:lnTo>
                  <a:cubicBezTo>
                    <a:pt x="122601" y="134443"/>
                    <a:pt x="122979" y="133873"/>
                    <a:pt x="122979" y="132924"/>
                  </a:cubicBezTo>
                  <a:cubicBezTo>
                    <a:pt x="122979" y="132545"/>
                    <a:pt x="122979" y="131975"/>
                    <a:pt x="121657" y="130078"/>
                  </a:cubicBezTo>
                  <a:lnTo>
                    <a:pt x="33667" y="9182"/>
                  </a:lnTo>
                  <a:lnTo>
                    <a:pt x="137140" y="9182"/>
                  </a:lnTo>
                  <a:cubicBezTo>
                    <a:pt x="162442" y="9182"/>
                    <a:pt x="179625" y="11839"/>
                    <a:pt x="181324" y="12219"/>
                  </a:cubicBezTo>
                  <a:cubicBezTo>
                    <a:pt x="191520" y="13737"/>
                    <a:pt x="207948" y="16964"/>
                    <a:pt x="222864" y="26453"/>
                  </a:cubicBezTo>
                  <a:cubicBezTo>
                    <a:pt x="227585" y="29490"/>
                    <a:pt x="240425" y="38030"/>
                    <a:pt x="246845" y="53403"/>
                  </a:cubicBezTo>
                  <a:lnTo>
                    <a:pt x="251565" y="53403"/>
                  </a:lnTo>
                  <a:lnTo>
                    <a:pt x="228718" y="73"/>
                  </a:lnTo>
                  <a:lnTo>
                    <a:pt x="5533" y="73"/>
                  </a:lnTo>
                  <a:cubicBezTo>
                    <a:pt x="1190" y="73"/>
                    <a:pt x="1001" y="262"/>
                    <a:pt x="434" y="1401"/>
                  </a:cubicBezTo>
                  <a:cubicBezTo>
                    <a:pt x="246" y="1970"/>
                    <a:pt x="246" y="5576"/>
                    <a:pt x="246" y="7664"/>
                  </a:cubicBezTo>
                  <a:lnTo>
                    <a:pt x="100131" y="145071"/>
                  </a:lnTo>
                  <a:lnTo>
                    <a:pt x="2323" y="260272"/>
                  </a:lnTo>
                  <a:cubicBezTo>
                    <a:pt x="434" y="262550"/>
                    <a:pt x="434" y="263499"/>
                    <a:pt x="434" y="263689"/>
                  </a:cubicBezTo>
                  <a:cubicBezTo>
                    <a:pt x="434" y="265776"/>
                    <a:pt x="2134" y="265776"/>
                    <a:pt x="5533" y="265776"/>
                  </a:cubicBezTo>
                  <a:lnTo>
                    <a:pt x="228718" y="265776"/>
                  </a:lnTo>
                  <a:close/>
                </a:path>
              </a:pathLst>
            </a:custGeom>
            <a:solidFill>
              <a:srgbClr val="000000"/>
            </a:solidFill>
            <a:ln w="18953" cap="flat">
              <a:noFill/>
              <a:prstDash val="solid"/>
              <a:miter/>
            </a:ln>
          </p:spPr>
          <p:txBody>
            <a:bodyPr rtlCol="0" anchor="ctr"/>
            <a:lstStyle/>
            <a:p>
              <a:endParaRPr lang="en-CN"/>
            </a:p>
          </p:txBody>
        </p:sp>
        <p:sp>
          <p:nvSpPr>
            <p:cNvPr id="35" name="Freeform 34">
              <a:extLst>
                <a:ext uri="{FF2B5EF4-FFF2-40B4-BE49-F238E27FC236}">
                  <a16:creationId xmlns:a16="http://schemas.microsoft.com/office/drawing/2014/main" id="{A023EF35-7C8C-2878-2C92-50E29A69F410}"/>
                </a:ext>
              </a:extLst>
            </p:cNvPr>
            <p:cNvSpPr/>
            <p:nvPr>
              <p:custDataLst>
                <p:tags r:id="rId26"/>
              </p:custDataLst>
            </p:nvPr>
          </p:nvSpPr>
          <p:spPr>
            <a:xfrm>
              <a:off x="7204722" y="4239192"/>
              <a:ext cx="65029" cy="93527"/>
            </a:xfrm>
            <a:custGeom>
              <a:avLst/>
              <a:gdLst>
                <a:gd name="connsiteX0" fmla="*/ 31703 w 65029"/>
                <a:gd name="connsiteY0" fmla="*/ 4080 h 93527"/>
                <a:gd name="connsiteX1" fmla="*/ 32232 w 65029"/>
                <a:gd name="connsiteY1" fmla="*/ 1954 h 93527"/>
                <a:gd name="connsiteX2" fmla="*/ 30117 w 65029"/>
                <a:gd name="connsiteY2" fmla="*/ 94 h 93527"/>
                <a:gd name="connsiteX3" fmla="*/ 13199 w 65029"/>
                <a:gd name="connsiteY3" fmla="*/ 1423 h 93527"/>
                <a:gd name="connsiteX4" fmla="*/ 10291 w 65029"/>
                <a:gd name="connsiteY4" fmla="*/ 4478 h 93527"/>
                <a:gd name="connsiteX5" fmla="*/ 13727 w 65029"/>
                <a:gd name="connsiteY5" fmla="*/ 6338 h 93527"/>
                <a:gd name="connsiteX6" fmla="*/ 20072 w 65029"/>
                <a:gd name="connsiteY6" fmla="*/ 8331 h 93527"/>
                <a:gd name="connsiteX7" fmla="*/ 19543 w 65029"/>
                <a:gd name="connsiteY7" fmla="*/ 11254 h 93527"/>
                <a:gd name="connsiteX8" fmla="*/ 906 w 65029"/>
                <a:gd name="connsiteY8" fmla="*/ 86448 h 93527"/>
                <a:gd name="connsiteX9" fmla="*/ 246 w 65029"/>
                <a:gd name="connsiteY9" fmla="*/ 89370 h 93527"/>
                <a:gd name="connsiteX10" fmla="*/ 4740 w 65029"/>
                <a:gd name="connsiteY10" fmla="*/ 93622 h 93527"/>
                <a:gd name="connsiteX11" fmla="*/ 10820 w 65029"/>
                <a:gd name="connsiteY11" fmla="*/ 88042 h 93527"/>
                <a:gd name="connsiteX12" fmla="*/ 17296 w 65029"/>
                <a:gd name="connsiteY12" fmla="*/ 62269 h 93527"/>
                <a:gd name="connsiteX13" fmla="*/ 34214 w 65029"/>
                <a:gd name="connsiteY13" fmla="*/ 73163 h 93527"/>
                <a:gd name="connsiteX14" fmla="*/ 33950 w 65029"/>
                <a:gd name="connsiteY14" fmla="*/ 75820 h 93527"/>
                <a:gd name="connsiteX15" fmla="*/ 33421 w 65029"/>
                <a:gd name="connsiteY15" fmla="*/ 79938 h 93527"/>
                <a:gd name="connsiteX16" fmla="*/ 47432 w 65029"/>
                <a:gd name="connsiteY16" fmla="*/ 93622 h 93527"/>
                <a:gd name="connsiteX17" fmla="*/ 64218 w 65029"/>
                <a:gd name="connsiteY17" fmla="*/ 73295 h 93527"/>
                <a:gd name="connsiteX18" fmla="*/ 62103 w 65029"/>
                <a:gd name="connsiteY18" fmla="*/ 71568 h 93527"/>
                <a:gd name="connsiteX19" fmla="*/ 59460 w 65029"/>
                <a:gd name="connsiteY19" fmla="*/ 74757 h 93527"/>
                <a:gd name="connsiteX20" fmla="*/ 47828 w 65029"/>
                <a:gd name="connsiteY20" fmla="*/ 89902 h 93527"/>
                <a:gd name="connsiteX21" fmla="*/ 43202 w 65029"/>
                <a:gd name="connsiteY21" fmla="*/ 82994 h 93527"/>
                <a:gd name="connsiteX22" fmla="*/ 43995 w 65029"/>
                <a:gd name="connsiteY22" fmla="*/ 77015 h 93527"/>
                <a:gd name="connsiteX23" fmla="*/ 44656 w 65029"/>
                <a:gd name="connsiteY23" fmla="*/ 72897 h 93527"/>
                <a:gd name="connsiteX24" fmla="*/ 23244 w 65029"/>
                <a:gd name="connsiteY24" fmla="*/ 58815 h 93527"/>
                <a:gd name="connsiteX25" fmla="*/ 34214 w 65029"/>
                <a:gd name="connsiteY25" fmla="*/ 50046 h 93527"/>
                <a:gd name="connsiteX26" fmla="*/ 54966 w 65029"/>
                <a:gd name="connsiteY26" fmla="*/ 37425 h 93527"/>
                <a:gd name="connsiteX27" fmla="*/ 59327 w 65029"/>
                <a:gd name="connsiteY27" fmla="*/ 39152 h 93527"/>
                <a:gd name="connsiteX28" fmla="*/ 52454 w 65029"/>
                <a:gd name="connsiteY28" fmla="*/ 46592 h 93527"/>
                <a:gd name="connsiteX29" fmla="*/ 57741 w 65029"/>
                <a:gd name="connsiteY29" fmla="*/ 51508 h 93527"/>
                <a:gd name="connsiteX30" fmla="*/ 65275 w 65029"/>
                <a:gd name="connsiteY30" fmla="*/ 43005 h 93527"/>
                <a:gd name="connsiteX31" fmla="*/ 55098 w 65029"/>
                <a:gd name="connsiteY31" fmla="*/ 33706 h 93527"/>
                <a:gd name="connsiteX32" fmla="*/ 33950 w 65029"/>
                <a:gd name="connsiteY32" fmla="*/ 45397 h 93527"/>
                <a:gd name="connsiteX33" fmla="*/ 18618 w 65029"/>
                <a:gd name="connsiteY33" fmla="*/ 57087 h 93527"/>
                <a:gd name="connsiteX34" fmla="*/ 31703 w 65029"/>
                <a:gd name="connsiteY34" fmla="*/ 4080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029" h="93527">
                  <a:moveTo>
                    <a:pt x="31703" y="4080"/>
                  </a:moveTo>
                  <a:cubicBezTo>
                    <a:pt x="31835" y="3814"/>
                    <a:pt x="32232" y="2087"/>
                    <a:pt x="32232" y="1954"/>
                  </a:cubicBezTo>
                  <a:cubicBezTo>
                    <a:pt x="32232" y="1290"/>
                    <a:pt x="31703" y="94"/>
                    <a:pt x="30117" y="94"/>
                  </a:cubicBezTo>
                  <a:cubicBezTo>
                    <a:pt x="27473" y="94"/>
                    <a:pt x="16503" y="1157"/>
                    <a:pt x="13199" y="1423"/>
                  </a:cubicBezTo>
                  <a:cubicBezTo>
                    <a:pt x="12141" y="1555"/>
                    <a:pt x="10291" y="1688"/>
                    <a:pt x="10291" y="4478"/>
                  </a:cubicBezTo>
                  <a:cubicBezTo>
                    <a:pt x="10291" y="6338"/>
                    <a:pt x="12141" y="6338"/>
                    <a:pt x="13727" y="6338"/>
                  </a:cubicBezTo>
                  <a:cubicBezTo>
                    <a:pt x="20072" y="6338"/>
                    <a:pt x="20072" y="7268"/>
                    <a:pt x="20072" y="8331"/>
                  </a:cubicBezTo>
                  <a:cubicBezTo>
                    <a:pt x="20072" y="9261"/>
                    <a:pt x="19807" y="10058"/>
                    <a:pt x="19543" y="11254"/>
                  </a:cubicBezTo>
                  <a:lnTo>
                    <a:pt x="906" y="86448"/>
                  </a:lnTo>
                  <a:cubicBezTo>
                    <a:pt x="246" y="88839"/>
                    <a:pt x="246" y="89105"/>
                    <a:pt x="246" y="89370"/>
                  </a:cubicBezTo>
                  <a:cubicBezTo>
                    <a:pt x="246" y="91363"/>
                    <a:pt x="1832" y="93622"/>
                    <a:pt x="4740" y="93622"/>
                  </a:cubicBezTo>
                  <a:cubicBezTo>
                    <a:pt x="8308" y="93622"/>
                    <a:pt x="10026" y="90965"/>
                    <a:pt x="10820" y="88042"/>
                  </a:cubicBezTo>
                  <a:cubicBezTo>
                    <a:pt x="11084" y="87511"/>
                    <a:pt x="16767" y="64129"/>
                    <a:pt x="17296" y="62269"/>
                  </a:cubicBezTo>
                  <a:cubicBezTo>
                    <a:pt x="26680" y="63199"/>
                    <a:pt x="34214" y="66254"/>
                    <a:pt x="34214" y="73163"/>
                  </a:cubicBezTo>
                  <a:cubicBezTo>
                    <a:pt x="34214" y="73827"/>
                    <a:pt x="34214" y="74491"/>
                    <a:pt x="33950" y="75820"/>
                  </a:cubicBezTo>
                  <a:cubicBezTo>
                    <a:pt x="33421" y="77812"/>
                    <a:pt x="33421" y="78477"/>
                    <a:pt x="33421" y="79938"/>
                  </a:cubicBezTo>
                  <a:cubicBezTo>
                    <a:pt x="33421" y="89370"/>
                    <a:pt x="41087" y="93622"/>
                    <a:pt x="47432" y="93622"/>
                  </a:cubicBezTo>
                  <a:cubicBezTo>
                    <a:pt x="60253" y="93622"/>
                    <a:pt x="64218" y="73428"/>
                    <a:pt x="64218" y="73295"/>
                  </a:cubicBezTo>
                  <a:cubicBezTo>
                    <a:pt x="64218" y="71568"/>
                    <a:pt x="62500" y="71568"/>
                    <a:pt x="62103" y="71568"/>
                  </a:cubicBezTo>
                  <a:cubicBezTo>
                    <a:pt x="60253" y="71568"/>
                    <a:pt x="60120" y="72233"/>
                    <a:pt x="59460" y="74757"/>
                  </a:cubicBezTo>
                  <a:cubicBezTo>
                    <a:pt x="57873" y="80469"/>
                    <a:pt x="54305" y="89902"/>
                    <a:pt x="47828" y="89902"/>
                  </a:cubicBezTo>
                  <a:cubicBezTo>
                    <a:pt x="44260" y="89902"/>
                    <a:pt x="43202" y="86581"/>
                    <a:pt x="43202" y="82994"/>
                  </a:cubicBezTo>
                  <a:cubicBezTo>
                    <a:pt x="43202" y="80735"/>
                    <a:pt x="43202" y="80469"/>
                    <a:pt x="43995" y="77015"/>
                  </a:cubicBezTo>
                  <a:cubicBezTo>
                    <a:pt x="44127" y="76617"/>
                    <a:pt x="44656" y="74358"/>
                    <a:pt x="44656" y="72897"/>
                  </a:cubicBezTo>
                  <a:cubicBezTo>
                    <a:pt x="44656" y="61073"/>
                    <a:pt x="28795" y="59213"/>
                    <a:pt x="23244" y="58815"/>
                  </a:cubicBezTo>
                  <a:cubicBezTo>
                    <a:pt x="27077" y="56423"/>
                    <a:pt x="31967" y="52039"/>
                    <a:pt x="34214" y="50046"/>
                  </a:cubicBezTo>
                  <a:cubicBezTo>
                    <a:pt x="40955" y="43669"/>
                    <a:pt x="47564" y="37425"/>
                    <a:pt x="54966" y="37425"/>
                  </a:cubicBezTo>
                  <a:cubicBezTo>
                    <a:pt x="56552" y="37425"/>
                    <a:pt x="58270" y="37824"/>
                    <a:pt x="59327" y="39152"/>
                  </a:cubicBezTo>
                  <a:cubicBezTo>
                    <a:pt x="53644" y="40082"/>
                    <a:pt x="52454" y="44599"/>
                    <a:pt x="52454" y="46592"/>
                  </a:cubicBezTo>
                  <a:cubicBezTo>
                    <a:pt x="52454" y="49515"/>
                    <a:pt x="54701" y="51508"/>
                    <a:pt x="57741" y="51508"/>
                  </a:cubicBezTo>
                  <a:cubicBezTo>
                    <a:pt x="61310" y="51508"/>
                    <a:pt x="65275" y="48585"/>
                    <a:pt x="65275" y="43005"/>
                  </a:cubicBezTo>
                  <a:cubicBezTo>
                    <a:pt x="65275" y="38621"/>
                    <a:pt x="62103" y="33706"/>
                    <a:pt x="55098" y="33706"/>
                  </a:cubicBezTo>
                  <a:cubicBezTo>
                    <a:pt x="47564" y="33706"/>
                    <a:pt x="40691" y="39152"/>
                    <a:pt x="33950" y="45397"/>
                  </a:cubicBezTo>
                  <a:cubicBezTo>
                    <a:pt x="28399" y="50711"/>
                    <a:pt x="24037" y="54829"/>
                    <a:pt x="18618" y="57087"/>
                  </a:cubicBezTo>
                  <a:lnTo>
                    <a:pt x="31703" y="4080"/>
                  </a:lnTo>
                  <a:close/>
                </a:path>
              </a:pathLst>
            </a:custGeom>
            <a:solidFill>
              <a:srgbClr val="000000"/>
            </a:solidFill>
            <a:ln w="18953" cap="flat">
              <a:noFill/>
              <a:prstDash val="solid"/>
              <a:miter/>
            </a:ln>
          </p:spPr>
          <p:txBody>
            <a:bodyPr rtlCol="0" anchor="ctr"/>
            <a:lstStyle/>
            <a:p>
              <a:endParaRPr lang="en-CN"/>
            </a:p>
          </p:txBody>
        </p:sp>
        <p:sp>
          <p:nvSpPr>
            <p:cNvPr id="36" name="Freeform 35">
              <a:extLst>
                <a:ext uri="{FF2B5EF4-FFF2-40B4-BE49-F238E27FC236}">
                  <a16:creationId xmlns:a16="http://schemas.microsoft.com/office/drawing/2014/main" id="{06407CA2-3F49-4432-22E8-AB189E6BC863}"/>
                </a:ext>
              </a:extLst>
            </p:cNvPr>
            <p:cNvSpPr/>
            <p:nvPr>
              <p:custDataLst>
                <p:tags r:id="rId27"/>
              </p:custDataLst>
            </p:nvPr>
          </p:nvSpPr>
          <p:spPr>
            <a:xfrm>
              <a:off x="7287522" y="4280244"/>
              <a:ext cx="97280" cy="35737"/>
            </a:xfrm>
            <a:custGeom>
              <a:avLst/>
              <a:gdLst>
                <a:gd name="connsiteX0" fmla="*/ 92507 w 97280"/>
                <a:gd name="connsiteY0" fmla="*/ 6604 h 35737"/>
                <a:gd name="connsiteX1" fmla="*/ 97530 w 97280"/>
                <a:gd name="connsiteY1" fmla="*/ 3282 h 35737"/>
                <a:gd name="connsiteX2" fmla="*/ 92640 w 97280"/>
                <a:gd name="connsiteY2" fmla="*/ 94 h 35737"/>
                <a:gd name="connsiteX3" fmla="*/ 5140 w 97280"/>
                <a:gd name="connsiteY3" fmla="*/ 94 h 35737"/>
                <a:gd name="connsiteX4" fmla="*/ 250 w 97280"/>
                <a:gd name="connsiteY4" fmla="*/ 3282 h 35737"/>
                <a:gd name="connsiteX5" fmla="*/ 5273 w 97280"/>
                <a:gd name="connsiteY5" fmla="*/ 6604 h 35737"/>
                <a:gd name="connsiteX6" fmla="*/ 92507 w 97280"/>
                <a:gd name="connsiteY6" fmla="*/ 6604 h 35737"/>
                <a:gd name="connsiteX7" fmla="*/ 92640 w 97280"/>
                <a:gd name="connsiteY7" fmla="*/ 35831 h 35737"/>
                <a:gd name="connsiteX8" fmla="*/ 97530 w 97280"/>
                <a:gd name="connsiteY8" fmla="*/ 32643 h 35737"/>
                <a:gd name="connsiteX9" fmla="*/ 92507 w 97280"/>
                <a:gd name="connsiteY9" fmla="*/ 29321 h 35737"/>
                <a:gd name="connsiteX10" fmla="*/ 5273 w 97280"/>
                <a:gd name="connsiteY10" fmla="*/ 29321 h 35737"/>
                <a:gd name="connsiteX11" fmla="*/ 250 w 97280"/>
                <a:gd name="connsiteY11" fmla="*/ 32643 h 35737"/>
                <a:gd name="connsiteX12" fmla="*/ 5140 w 97280"/>
                <a:gd name="connsiteY12" fmla="*/ 35831 h 35737"/>
                <a:gd name="connsiteX13" fmla="*/ 92640 w 97280"/>
                <a:gd name="connsiteY13" fmla="*/ 35831 h 3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280" h="35737">
                  <a:moveTo>
                    <a:pt x="92507" y="6604"/>
                  </a:moveTo>
                  <a:cubicBezTo>
                    <a:pt x="94490" y="6604"/>
                    <a:pt x="97530" y="6604"/>
                    <a:pt x="97530" y="3282"/>
                  </a:cubicBezTo>
                  <a:cubicBezTo>
                    <a:pt x="97530" y="94"/>
                    <a:pt x="94358" y="94"/>
                    <a:pt x="92640" y="94"/>
                  </a:cubicBezTo>
                  <a:lnTo>
                    <a:pt x="5140" y="94"/>
                  </a:lnTo>
                  <a:cubicBezTo>
                    <a:pt x="3422" y="94"/>
                    <a:pt x="250" y="94"/>
                    <a:pt x="250" y="3282"/>
                  </a:cubicBezTo>
                  <a:cubicBezTo>
                    <a:pt x="250" y="6604"/>
                    <a:pt x="3290" y="6604"/>
                    <a:pt x="5273" y="6604"/>
                  </a:cubicBezTo>
                  <a:lnTo>
                    <a:pt x="92507" y="6604"/>
                  </a:lnTo>
                  <a:close/>
                  <a:moveTo>
                    <a:pt x="92640" y="35831"/>
                  </a:moveTo>
                  <a:cubicBezTo>
                    <a:pt x="94358" y="35831"/>
                    <a:pt x="97530" y="35831"/>
                    <a:pt x="97530" y="32643"/>
                  </a:cubicBezTo>
                  <a:cubicBezTo>
                    <a:pt x="97530" y="29321"/>
                    <a:pt x="94490" y="29321"/>
                    <a:pt x="92507" y="29321"/>
                  </a:cubicBezTo>
                  <a:lnTo>
                    <a:pt x="5273" y="29321"/>
                  </a:lnTo>
                  <a:cubicBezTo>
                    <a:pt x="3290" y="29321"/>
                    <a:pt x="250" y="29321"/>
                    <a:pt x="250" y="32643"/>
                  </a:cubicBezTo>
                  <a:cubicBezTo>
                    <a:pt x="250" y="35831"/>
                    <a:pt x="3422" y="35831"/>
                    <a:pt x="5140" y="35831"/>
                  </a:cubicBezTo>
                  <a:lnTo>
                    <a:pt x="92640" y="35831"/>
                  </a:lnTo>
                  <a:close/>
                </a:path>
              </a:pathLst>
            </a:custGeom>
            <a:solidFill>
              <a:srgbClr val="000000"/>
            </a:solidFill>
            <a:ln w="18953" cap="flat">
              <a:noFill/>
              <a:prstDash val="solid"/>
              <a:miter/>
            </a:ln>
          </p:spPr>
          <p:txBody>
            <a:bodyPr rtlCol="0" anchor="ctr"/>
            <a:lstStyle/>
            <a:p>
              <a:endParaRPr lang="en-CN"/>
            </a:p>
          </p:txBody>
        </p:sp>
        <p:sp>
          <p:nvSpPr>
            <p:cNvPr id="37" name="Freeform 36">
              <a:extLst>
                <a:ext uri="{FF2B5EF4-FFF2-40B4-BE49-F238E27FC236}">
                  <a16:creationId xmlns:a16="http://schemas.microsoft.com/office/drawing/2014/main" id="{BC7DCA8C-6CC5-0B3C-1FAB-493DC4726C4A}"/>
                </a:ext>
              </a:extLst>
            </p:cNvPr>
            <p:cNvSpPr/>
            <p:nvPr>
              <p:custDataLst>
                <p:tags r:id="rId28"/>
              </p:custDataLst>
            </p:nvPr>
          </p:nvSpPr>
          <p:spPr>
            <a:xfrm>
              <a:off x="7408592" y="4243178"/>
              <a:ext cx="48111" cy="88213"/>
            </a:xfrm>
            <a:custGeom>
              <a:avLst/>
              <a:gdLst>
                <a:gd name="connsiteX0" fmla="*/ 30127 w 48111"/>
                <a:gd name="connsiteY0" fmla="*/ 3814 h 88213"/>
                <a:gd name="connsiteX1" fmla="*/ 26162 w 48111"/>
                <a:gd name="connsiteY1" fmla="*/ 94 h 88213"/>
                <a:gd name="connsiteX2" fmla="*/ 256 w 48111"/>
                <a:gd name="connsiteY2" fmla="*/ 8597 h 88213"/>
                <a:gd name="connsiteX3" fmla="*/ 256 w 48111"/>
                <a:gd name="connsiteY3" fmla="*/ 13379 h 88213"/>
                <a:gd name="connsiteX4" fmla="*/ 19421 w 48111"/>
                <a:gd name="connsiteY4" fmla="*/ 9659 h 88213"/>
                <a:gd name="connsiteX5" fmla="*/ 19421 w 48111"/>
                <a:gd name="connsiteY5" fmla="*/ 77414 h 88213"/>
                <a:gd name="connsiteX6" fmla="*/ 6204 w 48111"/>
                <a:gd name="connsiteY6" fmla="*/ 83525 h 88213"/>
                <a:gd name="connsiteX7" fmla="*/ 1181 w 48111"/>
                <a:gd name="connsiteY7" fmla="*/ 83525 h 88213"/>
                <a:gd name="connsiteX8" fmla="*/ 1181 w 48111"/>
                <a:gd name="connsiteY8" fmla="*/ 88308 h 88213"/>
                <a:gd name="connsiteX9" fmla="*/ 24708 w 48111"/>
                <a:gd name="connsiteY9" fmla="*/ 87776 h 88213"/>
                <a:gd name="connsiteX10" fmla="*/ 48367 w 48111"/>
                <a:gd name="connsiteY10" fmla="*/ 88308 h 88213"/>
                <a:gd name="connsiteX11" fmla="*/ 48367 w 48111"/>
                <a:gd name="connsiteY11" fmla="*/ 83525 h 88213"/>
                <a:gd name="connsiteX12" fmla="*/ 43345 w 48111"/>
                <a:gd name="connsiteY12" fmla="*/ 83525 h 88213"/>
                <a:gd name="connsiteX13" fmla="*/ 30127 w 48111"/>
                <a:gd name="connsiteY13" fmla="*/ 77414 h 88213"/>
                <a:gd name="connsiteX14" fmla="*/ 30127 w 48111"/>
                <a:gd name="connsiteY14" fmla="*/ 3814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111" h="88213">
                  <a:moveTo>
                    <a:pt x="30127" y="3814"/>
                  </a:moveTo>
                  <a:cubicBezTo>
                    <a:pt x="30127" y="227"/>
                    <a:pt x="29863" y="94"/>
                    <a:pt x="26162" y="94"/>
                  </a:cubicBezTo>
                  <a:cubicBezTo>
                    <a:pt x="17703" y="8464"/>
                    <a:pt x="5675" y="8597"/>
                    <a:pt x="256" y="8597"/>
                  </a:cubicBezTo>
                  <a:lnTo>
                    <a:pt x="256" y="13379"/>
                  </a:lnTo>
                  <a:cubicBezTo>
                    <a:pt x="3428" y="13379"/>
                    <a:pt x="12152" y="13379"/>
                    <a:pt x="19421" y="9659"/>
                  </a:cubicBezTo>
                  <a:lnTo>
                    <a:pt x="19421" y="77414"/>
                  </a:lnTo>
                  <a:cubicBezTo>
                    <a:pt x="19421" y="81798"/>
                    <a:pt x="19421" y="83525"/>
                    <a:pt x="6204" y="83525"/>
                  </a:cubicBezTo>
                  <a:lnTo>
                    <a:pt x="1181" y="83525"/>
                  </a:lnTo>
                  <a:lnTo>
                    <a:pt x="1181" y="88308"/>
                  </a:lnTo>
                  <a:cubicBezTo>
                    <a:pt x="3560" y="88175"/>
                    <a:pt x="19818" y="87776"/>
                    <a:pt x="24708" y="87776"/>
                  </a:cubicBezTo>
                  <a:cubicBezTo>
                    <a:pt x="28806" y="87776"/>
                    <a:pt x="45460" y="88175"/>
                    <a:pt x="48367" y="88308"/>
                  </a:cubicBezTo>
                  <a:lnTo>
                    <a:pt x="48367" y="83525"/>
                  </a:lnTo>
                  <a:lnTo>
                    <a:pt x="43345" y="83525"/>
                  </a:lnTo>
                  <a:cubicBezTo>
                    <a:pt x="30127" y="83525"/>
                    <a:pt x="30127" y="81798"/>
                    <a:pt x="30127" y="77414"/>
                  </a:cubicBezTo>
                  <a:lnTo>
                    <a:pt x="30127" y="3814"/>
                  </a:lnTo>
                  <a:close/>
                </a:path>
              </a:pathLst>
            </a:custGeom>
            <a:solidFill>
              <a:srgbClr val="000000"/>
            </a:solidFill>
            <a:ln w="18953" cap="flat">
              <a:noFill/>
              <a:prstDash val="solid"/>
              <a:miter/>
            </a:ln>
          </p:spPr>
          <p:txBody>
            <a:bodyPr rtlCol="0" anchor="ctr"/>
            <a:lstStyle/>
            <a:p>
              <a:endParaRPr lang="en-CN"/>
            </a:p>
          </p:txBody>
        </p:sp>
        <p:sp>
          <p:nvSpPr>
            <p:cNvPr id="38" name="Freeform 37">
              <a:extLst>
                <a:ext uri="{FF2B5EF4-FFF2-40B4-BE49-F238E27FC236}">
                  <a16:creationId xmlns:a16="http://schemas.microsoft.com/office/drawing/2014/main" id="{63CBBD7F-E32A-3593-ACD1-9E384B22D3AE}"/>
                </a:ext>
              </a:extLst>
            </p:cNvPr>
            <p:cNvSpPr/>
            <p:nvPr>
              <p:custDataLst>
                <p:tags r:id="rId29"/>
              </p:custDataLst>
            </p:nvPr>
          </p:nvSpPr>
          <p:spPr>
            <a:xfrm>
              <a:off x="7488145" y="3960776"/>
              <a:ext cx="43806" cy="189788"/>
            </a:xfrm>
            <a:custGeom>
              <a:avLst/>
              <a:gdLst>
                <a:gd name="connsiteX0" fmla="*/ 44066 w 43806"/>
                <a:gd name="connsiteY0" fmla="*/ 187972 h 189788"/>
                <a:gd name="connsiteX1" fmla="*/ 40856 w 43806"/>
                <a:gd name="connsiteY1" fmla="*/ 183797 h 189788"/>
                <a:gd name="connsiteX2" fmla="*/ 11212 w 43806"/>
                <a:gd name="connsiteY2" fmla="*/ 94976 h 189788"/>
                <a:gd name="connsiteX3" fmla="*/ 41612 w 43806"/>
                <a:gd name="connsiteY3" fmla="*/ 5206 h 189788"/>
                <a:gd name="connsiteX4" fmla="*/ 44066 w 43806"/>
                <a:gd name="connsiteY4" fmla="*/ 1980 h 189788"/>
                <a:gd name="connsiteX5" fmla="*/ 42178 w 43806"/>
                <a:gd name="connsiteY5" fmla="*/ 82 h 189788"/>
                <a:gd name="connsiteX6" fmla="*/ 12156 w 43806"/>
                <a:gd name="connsiteY6" fmla="*/ 37091 h 189788"/>
                <a:gd name="connsiteX7" fmla="*/ 260 w 43806"/>
                <a:gd name="connsiteY7" fmla="*/ 94976 h 189788"/>
                <a:gd name="connsiteX8" fmla="*/ 12722 w 43806"/>
                <a:gd name="connsiteY8" fmla="*/ 154190 h 189788"/>
                <a:gd name="connsiteX9" fmla="*/ 42178 w 43806"/>
                <a:gd name="connsiteY9" fmla="*/ 189870 h 189788"/>
                <a:gd name="connsiteX10" fmla="*/ 44066 w 43806"/>
                <a:gd name="connsiteY10" fmla="*/ 187972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06" h="189788">
                  <a:moveTo>
                    <a:pt x="44066" y="187972"/>
                  </a:moveTo>
                  <a:cubicBezTo>
                    <a:pt x="44066" y="187403"/>
                    <a:pt x="44066" y="187024"/>
                    <a:pt x="40856" y="183797"/>
                  </a:cubicBezTo>
                  <a:cubicBezTo>
                    <a:pt x="17254" y="159884"/>
                    <a:pt x="11212" y="124014"/>
                    <a:pt x="11212" y="94976"/>
                  </a:cubicBezTo>
                  <a:cubicBezTo>
                    <a:pt x="11212" y="61953"/>
                    <a:pt x="18387" y="28930"/>
                    <a:pt x="41612" y="5206"/>
                  </a:cubicBezTo>
                  <a:cubicBezTo>
                    <a:pt x="44066" y="2929"/>
                    <a:pt x="44066" y="2549"/>
                    <a:pt x="44066" y="1980"/>
                  </a:cubicBezTo>
                  <a:cubicBezTo>
                    <a:pt x="44066" y="651"/>
                    <a:pt x="43311" y="82"/>
                    <a:pt x="42178" y="82"/>
                  </a:cubicBezTo>
                  <a:cubicBezTo>
                    <a:pt x="40290" y="82"/>
                    <a:pt x="23296" y="12988"/>
                    <a:pt x="12156" y="37091"/>
                  </a:cubicBezTo>
                  <a:cubicBezTo>
                    <a:pt x="2526" y="57967"/>
                    <a:pt x="260" y="79034"/>
                    <a:pt x="260" y="94976"/>
                  </a:cubicBezTo>
                  <a:cubicBezTo>
                    <a:pt x="260" y="109780"/>
                    <a:pt x="2337" y="132744"/>
                    <a:pt x="12722" y="154190"/>
                  </a:cubicBezTo>
                  <a:cubicBezTo>
                    <a:pt x="24051" y="177534"/>
                    <a:pt x="40290" y="189870"/>
                    <a:pt x="42178" y="189870"/>
                  </a:cubicBezTo>
                  <a:cubicBezTo>
                    <a:pt x="43311" y="189870"/>
                    <a:pt x="44066" y="189301"/>
                    <a:pt x="44066" y="187972"/>
                  </a:cubicBezTo>
                  <a:close/>
                </a:path>
              </a:pathLst>
            </a:custGeom>
            <a:solidFill>
              <a:srgbClr val="000000"/>
            </a:solidFill>
            <a:ln w="18953" cap="flat">
              <a:noFill/>
              <a:prstDash val="solid"/>
              <a:miter/>
            </a:ln>
          </p:spPr>
          <p:txBody>
            <a:bodyPr rtlCol="0" anchor="ctr"/>
            <a:lstStyle/>
            <a:p>
              <a:endParaRPr lang="en-CN"/>
            </a:p>
          </p:txBody>
        </p:sp>
        <p:sp>
          <p:nvSpPr>
            <p:cNvPr id="39" name="Freeform 38">
              <a:extLst>
                <a:ext uri="{FF2B5EF4-FFF2-40B4-BE49-F238E27FC236}">
                  <a16:creationId xmlns:a16="http://schemas.microsoft.com/office/drawing/2014/main" id="{BE856905-95C4-5C53-6B11-1960A8C7A2BB}"/>
                </a:ext>
              </a:extLst>
            </p:cNvPr>
            <p:cNvSpPr/>
            <p:nvPr>
              <p:custDataLst>
                <p:tags r:id="rId30"/>
              </p:custDataLst>
            </p:nvPr>
          </p:nvSpPr>
          <p:spPr>
            <a:xfrm>
              <a:off x="7550057" y="3974062"/>
              <a:ext cx="134209" cy="129056"/>
            </a:xfrm>
            <a:custGeom>
              <a:avLst/>
              <a:gdLst>
                <a:gd name="connsiteX0" fmla="*/ 50301 w 134209"/>
                <a:gd name="connsiteY0" fmla="*/ 67457 h 129056"/>
                <a:gd name="connsiteX1" fmla="*/ 68617 w 134209"/>
                <a:gd name="connsiteY1" fmla="*/ 67457 h 129056"/>
                <a:gd name="connsiteX2" fmla="*/ 84289 w 134209"/>
                <a:gd name="connsiteY2" fmla="*/ 75997 h 129056"/>
                <a:gd name="connsiteX3" fmla="*/ 82967 w 134209"/>
                <a:gd name="connsiteY3" fmla="*/ 85297 h 129056"/>
                <a:gd name="connsiteX4" fmla="*/ 82401 w 134209"/>
                <a:gd name="connsiteY4" fmla="*/ 87385 h 129056"/>
                <a:gd name="connsiteX5" fmla="*/ 84667 w 134209"/>
                <a:gd name="connsiteY5" fmla="*/ 89662 h 129056"/>
                <a:gd name="connsiteX6" fmla="*/ 87499 w 134209"/>
                <a:gd name="connsiteY6" fmla="*/ 85677 h 129056"/>
                <a:gd name="connsiteX7" fmla="*/ 97884 w 134209"/>
                <a:gd name="connsiteY7" fmla="*/ 44493 h 129056"/>
                <a:gd name="connsiteX8" fmla="*/ 98450 w 134209"/>
                <a:gd name="connsiteY8" fmla="*/ 41456 h 129056"/>
                <a:gd name="connsiteX9" fmla="*/ 96185 w 134209"/>
                <a:gd name="connsiteY9" fmla="*/ 39368 h 129056"/>
                <a:gd name="connsiteX10" fmla="*/ 93352 w 134209"/>
                <a:gd name="connsiteY10" fmla="*/ 43354 h 129056"/>
                <a:gd name="connsiteX11" fmla="*/ 68994 w 134209"/>
                <a:gd name="connsiteY11" fmla="*/ 61573 h 129056"/>
                <a:gd name="connsiteX12" fmla="*/ 51812 w 134209"/>
                <a:gd name="connsiteY12" fmla="*/ 61573 h 129056"/>
                <a:gd name="connsiteX13" fmla="*/ 63896 w 134209"/>
                <a:gd name="connsiteY13" fmla="*/ 13367 h 129056"/>
                <a:gd name="connsiteX14" fmla="*/ 74093 w 134209"/>
                <a:gd name="connsiteY14" fmla="*/ 5965 h 129056"/>
                <a:gd name="connsiteX15" fmla="*/ 99017 w 134209"/>
                <a:gd name="connsiteY15" fmla="*/ 5965 h 129056"/>
                <a:gd name="connsiteX16" fmla="*/ 126585 w 134209"/>
                <a:gd name="connsiteY16" fmla="*/ 26842 h 129056"/>
                <a:gd name="connsiteX17" fmla="*/ 126018 w 134209"/>
                <a:gd name="connsiteY17" fmla="*/ 37091 h 129056"/>
                <a:gd name="connsiteX18" fmla="*/ 125640 w 134209"/>
                <a:gd name="connsiteY18" fmla="*/ 40507 h 129056"/>
                <a:gd name="connsiteX19" fmla="*/ 127906 w 134209"/>
                <a:gd name="connsiteY19" fmla="*/ 42784 h 129056"/>
                <a:gd name="connsiteX20" fmla="*/ 130550 w 134209"/>
                <a:gd name="connsiteY20" fmla="*/ 38040 h 129056"/>
                <a:gd name="connsiteX21" fmla="*/ 134326 w 134209"/>
                <a:gd name="connsiteY21" fmla="*/ 5206 h 129056"/>
                <a:gd name="connsiteX22" fmla="*/ 129228 w 134209"/>
                <a:gd name="connsiteY22" fmla="*/ 82 h 129056"/>
                <a:gd name="connsiteX23" fmla="*/ 36706 w 134209"/>
                <a:gd name="connsiteY23" fmla="*/ 82 h 129056"/>
                <a:gd name="connsiteX24" fmla="*/ 31042 w 134209"/>
                <a:gd name="connsiteY24" fmla="*/ 3878 h 129056"/>
                <a:gd name="connsiteX25" fmla="*/ 36329 w 134209"/>
                <a:gd name="connsiteY25" fmla="*/ 5965 h 129056"/>
                <a:gd name="connsiteX26" fmla="*/ 48602 w 134209"/>
                <a:gd name="connsiteY26" fmla="*/ 9382 h 129056"/>
                <a:gd name="connsiteX27" fmla="*/ 47658 w 134209"/>
                <a:gd name="connsiteY27" fmla="*/ 13937 h 129056"/>
                <a:gd name="connsiteX28" fmla="*/ 22734 w 134209"/>
                <a:gd name="connsiteY28" fmla="*/ 114335 h 129056"/>
                <a:gd name="connsiteX29" fmla="*/ 5551 w 134209"/>
                <a:gd name="connsiteY29" fmla="*/ 123255 h 129056"/>
                <a:gd name="connsiteX30" fmla="*/ 264 w 134209"/>
                <a:gd name="connsiteY30" fmla="*/ 126861 h 129056"/>
                <a:gd name="connsiteX31" fmla="*/ 3096 w 134209"/>
                <a:gd name="connsiteY31" fmla="*/ 129138 h 129056"/>
                <a:gd name="connsiteX32" fmla="*/ 28021 w 134209"/>
                <a:gd name="connsiteY32" fmla="*/ 128569 h 129056"/>
                <a:gd name="connsiteX33" fmla="*/ 56155 w 134209"/>
                <a:gd name="connsiteY33" fmla="*/ 129138 h 129056"/>
                <a:gd name="connsiteX34" fmla="*/ 60120 w 134209"/>
                <a:gd name="connsiteY34" fmla="*/ 125532 h 129056"/>
                <a:gd name="connsiteX35" fmla="*/ 58987 w 134209"/>
                <a:gd name="connsiteY35" fmla="*/ 123444 h 129056"/>
                <a:gd name="connsiteX36" fmla="*/ 53700 w 134209"/>
                <a:gd name="connsiteY36" fmla="*/ 123255 h 129056"/>
                <a:gd name="connsiteX37" fmla="*/ 43881 w 134209"/>
                <a:gd name="connsiteY37" fmla="*/ 122875 h 129056"/>
                <a:gd name="connsiteX38" fmla="*/ 37839 w 134209"/>
                <a:gd name="connsiteY38" fmla="*/ 119079 h 129056"/>
                <a:gd name="connsiteX39" fmla="*/ 38594 w 134209"/>
                <a:gd name="connsiteY39" fmla="*/ 114714 h 129056"/>
                <a:gd name="connsiteX40" fmla="*/ 50301 w 134209"/>
                <a:gd name="connsiteY40" fmla="*/ 67457 h 12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4209" h="129056">
                  <a:moveTo>
                    <a:pt x="50301" y="67457"/>
                  </a:moveTo>
                  <a:lnTo>
                    <a:pt x="68617" y="67457"/>
                  </a:lnTo>
                  <a:cubicBezTo>
                    <a:pt x="82778" y="67457"/>
                    <a:pt x="84289" y="70494"/>
                    <a:pt x="84289" y="75997"/>
                  </a:cubicBezTo>
                  <a:cubicBezTo>
                    <a:pt x="84289" y="77326"/>
                    <a:pt x="84289" y="79603"/>
                    <a:pt x="82967" y="85297"/>
                  </a:cubicBezTo>
                  <a:cubicBezTo>
                    <a:pt x="82589" y="86246"/>
                    <a:pt x="82401" y="87005"/>
                    <a:pt x="82401" y="87385"/>
                  </a:cubicBezTo>
                  <a:cubicBezTo>
                    <a:pt x="82401" y="88903"/>
                    <a:pt x="83534" y="89662"/>
                    <a:pt x="84667" y="89662"/>
                  </a:cubicBezTo>
                  <a:cubicBezTo>
                    <a:pt x="86555" y="89662"/>
                    <a:pt x="86555" y="89093"/>
                    <a:pt x="87499" y="85677"/>
                  </a:cubicBezTo>
                  <a:lnTo>
                    <a:pt x="97884" y="44493"/>
                  </a:lnTo>
                  <a:cubicBezTo>
                    <a:pt x="98450" y="42405"/>
                    <a:pt x="98450" y="42025"/>
                    <a:pt x="98450" y="41456"/>
                  </a:cubicBezTo>
                  <a:cubicBezTo>
                    <a:pt x="98450" y="41076"/>
                    <a:pt x="98073" y="39368"/>
                    <a:pt x="96185" y="39368"/>
                  </a:cubicBezTo>
                  <a:cubicBezTo>
                    <a:pt x="94296" y="39368"/>
                    <a:pt x="94107" y="40317"/>
                    <a:pt x="93352" y="43354"/>
                  </a:cubicBezTo>
                  <a:cubicBezTo>
                    <a:pt x="89387" y="58157"/>
                    <a:pt x="85044" y="61573"/>
                    <a:pt x="68994" y="61573"/>
                  </a:cubicBezTo>
                  <a:lnTo>
                    <a:pt x="51812" y="61573"/>
                  </a:lnTo>
                  <a:lnTo>
                    <a:pt x="63896" y="13367"/>
                  </a:lnTo>
                  <a:cubicBezTo>
                    <a:pt x="65596" y="6725"/>
                    <a:pt x="65785" y="5965"/>
                    <a:pt x="74093" y="5965"/>
                  </a:cubicBezTo>
                  <a:lnTo>
                    <a:pt x="99017" y="5965"/>
                  </a:lnTo>
                  <a:cubicBezTo>
                    <a:pt x="122242" y="5965"/>
                    <a:pt x="126585" y="12229"/>
                    <a:pt x="126585" y="26842"/>
                  </a:cubicBezTo>
                  <a:cubicBezTo>
                    <a:pt x="126585" y="31207"/>
                    <a:pt x="126585" y="31966"/>
                    <a:pt x="126018" y="37091"/>
                  </a:cubicBezTo>
                  <a:cubicBezTo>
                    <a:pt x="125640" y="39558"/>
                    <a:pt x="125640" y="39938"/>
                    <a:pt x="125640" y="40507"/>
                  </a:cubicBezTo>
                  <a:cubicBezTo>
                    <a:pt x="125640" y="41456"/>
                    <a:pt x="126207" y="42784"/>
                    <a:pt x="127906" y="42784"/>
                  </a:cubicBezTo>
                  <a:cubicBezTo>
                    <a:pt x="129983" y="42784"/>
                    <a:pt x="130172" y="41646"/>
                    <a:pt x="130550" y="38040"/>
                  </a:cubicBezTo>
                  <a:lnTo>
                    <a:pt x="134326" y="5206"/>
                  </a:lnTo>
                  <a:cubicBezTo>
                    <a:pt x="134893" y="82"/>
                    <a:pt x="133949" y="82"/>
                    <a:pt x="129228" y="82"/>
                  </a:cubicBezTo>
                  <a:lnTo>
                    <a:pt x="36706" y="82"/>
                  </a:lnTo>
                  <a:cubicBezTo>
                    <a:pt x="32930" y="82"/>
                    <a:pt x="31042" y="82"/>
                    <a:pt x="31042" y="3878"/>
                  </a:cubicBezTo>
                  <a:cubicBezTo>
                    <a:pt x="31042" y="5965"/>
                    <a:pt x="32741" y="5965"/>
                    <a:pt x="36329" y="5965"/>
                  </a:cubicBezTo>
                  <a:cubicBezTo>
                    <a:pt x="43315" y="5965"/>
                    <a:pt x="48602" y="5965"/>
                    <a:pt x="48602" y="9382"/>
                  </a:cubicBezTo>
                  <a:cubicBezTo>
                    <a:pt x="48602" y="10141"/>
                    <a:pt x="48602" y="10520"/>
                    <a:pt x="47658" y="13937"/>
                  </a:cubicBezTo>
                  <a:lnTo>
                    <a:pt x="22734" y="114335"/>
                  </a:lnTo>
                  <a:cubicBezTo>
                    <a:pt x="20845" y="121736"/>
                    <a:pt x="20468" y="123255"/>
                    <a:pt x="5551" y="123255"/>
                  </a:cubicBezTo>
                  <a:cubicBezTo>
                    <a:pt x="2341" y="123255"/>
                    <a:pt x="264" y="123255"/>
                    <a:pt x="264" y="126861"/>
                  </a:cubicBezTo>
                  <a:cubicBezTo>
                    <a:pt x="264" y="129138"/>
                    <a:pt x="2530" y="129138"/>
                    <a:pt x="3096" y="129138"/>
                  </a:cubicBezTo>
                  <a:cubicBezTo>
                    <a:pt x="8572" y="129138"/>
                    <a:pt x="22545" y="128569"/>
                    <a:pt x="28021" y="128569"/>
                  </a:cubicBezTo>
                  <a:cubicBezTo>
                    <a:pt x="34252" y="128569"/>
                    <a:pt x="49924" y="129138"/>
                    <a:pt x="56155" y="129138"/>
                  </a:cubicBezTo>
                  <a:cubicBezTo>
                    <a:pt x="57854" y="129138"/>
                    <a:pt x="60120" y="129138"/>
                    <a:pt x="60120" y="125532"/>
                  </a:cubicBezTo>
                  <a:cubicBezTo>
                    <a:pt x="60120" y="124014"/>
                    <a:pt x="58987" y="123634"/>
                    <a:pt x="58987" y="123444"/>
                  </a:cubicBezTo>
                  <a:cubicBezTo>
                    <a:pt x="58421" y="123255"/>
                    <a:pt x="58043" y="123255"/>
                    <a:pt x="53700" y="123255"/>
                  </a:cubicBezTo>
                  <a:cubicBezTo>
                    <a:pt x="49546" y="123255"/>
                    <a:pt x="48602" y="123255"/>
                    <a:pt x="43881" y="122875"/>
                  </a:cubicBezTo>
                  <a:cubicBezTo>
                    <a:pt x="38406" y="122306"/>
                    <a:pt x="37839" y="121547"/>
                    <a:pt x="37839" y="119079"/>
                  </a:cubicBezTo>
                  <a:cubicBezTo>
                    <a:pt x="37839" y="118700"/>
                    <a:pt x="37839" y="117561"/>
                    <a:pt x="38594" y="114714"/>
                  </a:cubicBezTo>
                  <a:lnTo>
                    <a:pt x="50301" y="67457"/>
                  </a:lnTo>
                  <a:close/>
                </a:path>
              </a:pathLst>
            </a:custGeom>
            <a:solidFill>
              <a:srgbClr val="000000"/>
            </a:solidFill>
            <a:ln w="18953" cap="flat">
              <a:noFill/>
              <a:prstDash val="solid"/>
              <a:miter/>
            </a:ln>
          </p:spPr>
          <p:txBody>
            <a:bodyPr rtlCol="0" anchor="ctr"/>
            <a:lstStyle/>
            <a:p>
              <a:endParaRPr lang="en-CN"/>
            </a:p>
          </p:txBody>
        </p:sp>
        <p:sp>
          <p:nvSpPr>
            <p:cNvPr id="40" name="Freeform 39">
              <a:extLst>
                <a:ext uri="{FF2B5EF4-FFF2-40B4-BE49-F238E27FC236}">
                  <a16:creationId xmlns:a16="http://schemas.microsoft.com/office/drawing/2014/main" id="{4DA58910-CA25-B83E-CCC7-C1746E06BD27}"/>
                </a:ext>
              </a:extLst>
            </p:cNvPr>
            <p:cNvSpPr/>
            <p:nvPr>
              <p:custDataLst>
                <p:tags r:id="rId31"/>
              </p:custDataLst>
            </p:nvPr>
          </p:nvSpPr>
          <p:spPr>
            <a:xfrm>
              <a:off x="7696741" y="3966168"/>
              <a:ext cx="80758" cy="59916"/>
            </a:xfrm>
            <a:custGeom>
              <a:avLst/>
              <a:gdLst>
                <a:gd name="connsiteX0" fmla="*/ 10185 w 80758"/>
                <a:gd name="connsiteY0" fmla="*/ 50296 h 59916"/>
                <a:gd name="connsiteX1" fmla="*/ 8863 w 80758"/>
                <a:gd name="connsiteY1" fmla="*/ 55743 h 59916"/>
                <a:gd name="connsiteX2" fmla="*/ 13357 w 80758"/>
                <a:gd name="connsiteY2" fmla="*/ 59994 h 59916"/>
                <a:gd name="connsiteX3" fmla="*/ 18512 w 80758"/>
                <a:gd name="connsiteY3" fmla="*/ 57071 h 59916"/>
                <a:gd name="connsiteX4" fmla="*/ 20891 w 80758"/>
                <a:gd name="connsiteY4" fmla="*/ 48835 h 59916"/>
                <a:gd name="connsiteX5" fmla="*/ 23799 w 80758"/>
                <a:gd name="connsiteY5" fmla="*/ 36878 h 59916"/>
                <a:gd name="connsiteX6" fmla="*/ 26046 w 80758"/>
                <a:gd name="connsiteY6" fmla="*/ 27977 h 59916"/>
                <a:gd name="connsiteX7" fmla="*/ 31597 w 80758"/>
                <a:gd name="connsiteY7" fmla="*/ 16020 h 59916"/>
                <a:gd name="connsiteX8" fmla="*/ 51423 w 80758"/>
                <a:gd name="connsiteY8" fmla="*/ 3798 h 59916"/>
                <a:gd name="connsiteX9" fmla="*/ 59221 w 80758"/>
                <a:gd name="connsiteY9" fmla="*/ 13097 h 59916"/>
                <a:gd name="connsiteX10" fmla="*/ 51423 w 80758"/>
                <a:gd name="connsiteY10" fmla="*/ 41395 h 59916"/>
                <a:gd name="connsiteX11" fmla="*/ 49440 w 80758"/>
                <a:gd name="connsiteY11" fmla="*/ 48569 h 59916"/>
                <a:gd name="connsiteX12" fmla="*/ 61997 w 80758"/>
                <a:gd name="connsiteY12" fmla="*/ 59994 h 59916"/>
                <a:gd name="connsiteX13" fmla="*/ 81030 w 80758"/>
                <a:gd name="connsiteY13" fmla="*/ 39668 h 59916"/>
                <a:gd name="connsiteX14" fmla="*/ 78915 w 80758"/>
                <a:gd name="connsiteY14" fmla="*/ 37941 h 59916"/>
                <a:gd name="connsiteX15" fmla="*/ 76404 w 80758"/>
                <a:gd name="connsiteY15" fmla="*/ 40199 h 59916"/>
                <a:gd name="connsiteX16" fmla="*/ 62394 w 80758"/>
                <a:gd name="connsiteY16" fmla="*/ 56274 h 59916"/>
                <a:gd name="connsiteX17" fmla="*/ 59089 w 80758"/>
                <a:gd name="connsiteY17" fmla="*/ 51624 h 59916"/>
                <a:gd name="connsiteX18" fmla="*/ 62129 w 80758"/>
                <a:gd name="connsiteY18" fmla="*/ 40863 h 59916"/>
                <a:gd name="connsiteX19" fmla="*/ 69134 w 80758"/>
                <a:gd name="connsiteY19" fmla="*/ 15223 h 59916"/>
                <a:gd name="connsiteX20" fmla="*/ 51952 w 80758"/>
                <a:gd name="connsiteY20" fmla="*/ 78 h 59916"/>
                <a:gd name="connsiteX21" fmla="*/ 29614 w 80758"/>
                <a:gd name="connsiteY21" fmla="*/ 12167 h 59916"/>
                <a:gd name="connsiteX22" fmla="*/ 15472 w 80758"/>
                <a:gd name="connsiteY22" fmla="*/ 78 h 59916"/>
                <a:gd name="connsiteX23" fmla="*/ 5030 w 80758"/>
                <a:gd name="connsiteY23" fmla="*/ 7252 h 59916"/>
                <a:gd name="connsiteX24" fmla="*/ 272 w 80758"/>
                <a:gd name="connsiteY24" fmla="*/ 20404 h 59916"/>
                <a:gd name="connsiteX25" fmla="*/ 2519 w 80758"/>
                <a:gd name="connsiteY25" fmla="*/ 22131 h 59916"/>
                <a:gd name="connsiteX26" fmla="*/ 5427 w 80758"/>
                <a:gd name="connsiteY26" fmla="*/ 18146 h 59916"/>
                <a:gd name="connsiteX27" fmla="*/ 15075 w 80758"/>
                <a:gd name="connsiteY27" fmla="*/ 3798 h 59916"/>
                <a:gd name="connsiteX28" fmla="*/ 19437 w 80758"/>
                <a:gd name="connsiteY28" fmla="*/ 10308 h 59916"/>
                <a:gd name="connsiteX29" fmla="*/ 17322 w 80758"/>
                <a:gd name="connsiteY29" fmla="*/ 21334 h 59916"/>
                <a:gd name="connsiteX30" fmla="*/ 14414 w 80758"/>
                <a:gd name="connsiteY30" fmla="*/ 33291 h 59916"/>
                <a:gd name="connsiteX31" fmla="*/ 10185 w 80758"/>
                <a:gd name="connsiteY31" fmla="*/ 50296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0758" h="59916">
                  <a:moveTo>
                    <a:pt x="10185" y="50296"/>
                  </a:moveTo>
                  <a:cubicBezTo>
                    <a:pt x="9656" y="52023"/>
                    <a:pt x="8863" y="55344"/>
                    <a:pt x="8863" y="55743"/>
                  </a:cubicBezTo>
                  <a:cubicBezTo>
                    <a:pt x="8863" y="58666"/>
                    <a:pt x="11242" y="59994"/>
                    <a:pt x="13357" y="59994"/>
                  </a:cubicBezTo>
                  <a:cubicBezTo>
                    <a:pt x="15736" y="59994"/>
                    <a:pt x="17851" y="58267"/>
                    <a:pt x="18512" y="57071"/>
                  </a:cubicBezTo>
                  <a:cubicBezTo>
                    <a:pt x="19173" y="55876"/>
                    <a:pt x="20230" y="51624"/>
                    <a:pt x="20891" y="48835"/>
                  </a:cubicBezTo>
                  <a:cubicBezTo>
                    <a:pt x="21552" y="46310"/>
                    <a:pt x="23006" y="40199"/>
                    <a:pt x="23799" y="36878"/>
                  </a:cubicBezTo>
                  <a:cubicBezTo>
                    <a:pt x="24592" y="33955"/>
                    <a:pt x="25385" y="31032"/>
                    <a:pt x="26046" y="27977"/>
                  </a:cubicBezTo>
                  <a:cubicBezTo>
                    <a:pt x="27500" y="22530"/>
                    <a:pt x="27764" y="21467"/>
                    <a:pt x="31597" y="16020"/>
                  </a:cubicBezTo>
                  <a:cubicBezTo>
                    <a:pt x="35298" y="10706"/>
                    <a:pt x="41510" y="3798"/>
                    <a:pt x="51423" y="3798"/>
                  </a:cubicBezTo>
                  <a:cubicBezTo>
                    <a:pt x="59089" y="3798"/>
                    <a:pt x="59221" y="10573"/>
                    <a:pt x="59221" y="13097"/>
                  </a:cubicBezTo>
                  <a:cubicBezTo>
                    <a:pt x="59221" y="21069"/>
                    <a:pt x="53538" y="35815"/>
                    <a:pt x="51423" y="41395"/>
                  </a:cubicBezTo>
                  <a:cubicBezTo>
                    <a:pt x="49969" y="45115"/>
                    <a:pt x="49440" y="46310"/>
                    <a:pt x="49440" y="48569"/>
                  </a:cubicBezTo>
                  <a:cubicBezTo>
                    <a:pt x="49440" y="55610"/>
                    <a:pt x="55256" y="59994"/>
                    <a:pt x="61997" y="59994"/>
                  </a:cubicBezTo>
                  <a:cubicBezTo>
                    <a:pt x="75214" y="59994"/>
                    <a:pt x="81030" y="41661"/>
                    <a:pt x="81030" y="39668"/>
                  </a:cubicBezTo>
                  <a:cubicBezTo>
                    <a:pt x="81030" y="37941"/>
                    <a:pt x="79312" y="37941"/>
                    <a:pt x="78915" y="37941"/>
                  </a:cubicBezTo>
                  <a:cubicBezTo>
                    <a:pt x="77065" y="37941"/>
                    <a:pt x="76933" y="38738"/>
                    <a:pt x="76404" y="40199"/>
                  </a:cubicBezTo>
                  <a:cubicBezTo>
                    <a:pt x="73364" y="50827"/>
                    <a:pt x="67680" y="56274"/>
                    <a:pt x="62394" y="56274"/>
                  </a:cubicBezTo>
                  <a:cubicBezTo>
                    <a:pt x="59618" y="56274"/>
                    <a:pt x="59089" y="54414"/>
                    <a:pt x="59089" y="51624"/>
                  </a:cubicBezTo>
                  <a:cubicBezTo>
                    <a:pt x="59089" y="48569"/>
                    <a:pt x="59750" y="46842"/>
                    <a:pt x="62129" y="40863"/>
                  </a:cubicBezTo>
                  <a:cubicBezTo>
                    <a:pt x="63715" y="36745"/>
                    <a:pt x="69134" y="22663"/>
                    <a:pt x="69134" y="15223"/>
                  </a:cubicBezTo>
                  <a:cubicBezTo>
                    <a:pt x="69134" y="2336"/>
                    <a:pt x="58957" y="78"/>
                    <a:pt x="51952" y="78"/>
                  </a:cubicBezTo>
                  <a:cubicBezTo>
                    <a:pt x="40981" y="78"/>
                    <a:pt x="33580" y="6853"/>
                    <a:pt x="29614" y="12167"/>
                  </a:cubicBezTo>
                  <a:cubicBezTo>
                    <a:pt x="28689" y="3001"/>
                    <a:pt x="20891" y="78"/>
                    <a:pt x="15472" y="78"/>
                  </a:cubicBezTo>
                  <a:cubicBezTo>
                    <a:pt x="9788" y="78"/>
                    <a:pt x="6748" y="4196"/>
                    <a:pt x="5030" y="7252"/>
                  </a:cubicBezTo>
                  <a:cubicBezTo>
                    <a:pt x="2122" y="12167"/>
                    <a:pt x="272" y="19740"/>
                    <a:pt x="272" y="20404"/>
                  </a:cubicBezTo>
                  <a:cubicBezTo>
                    <a:pt x="272" y="22131"/>
                    <a:pt x="2122" y="22131"/>
                    <a:pt x="2519" y="22131"/>
                  </a:cubicBezTo>
                  <a:cubicBezTo>
                    <a:pt x="4369" y="22131"/>
                    <a:pt x="4501" y="21733"/>
                    <a:pt x="5427" y="18146"/>
                  </a:cubicBezTo>
                  <a:cubicBezTo>
                    <a:pt x="7409" y="10308"/>
                    <a:pt x="9920" y="3798"/>
                    <a:pt x="15075" y="3798"/>
                  </a:cubicBezTo>
                  <a:cubicBezTo>
                    <a:pt x="18512" y="3798"/>
                    <a:pt x="19437" y="6721"/>
                    <a:pt x="19437" y="10308"/>
                  </a:cubicBezTo>
                  <a:cubicBezTo>
                    <a:pt x="19437" y="12832"/>
                    <a:pt x="18247" y="17747"/>
                    <a:pt x="17322" y="21334"/>
                  </a:cubicBezTo>
                  <a:cubicBezTo>
                    <a:pt x="16397" y="24921"/>
                    <a:pt x="15075" y="30368"/>
                    <a:pt x="14414" y="33291"/>
                  </a:cubicBezTo>
                  <a:lnTo>
                    <a:pt x="10185" y="50296"/>
                  </a:lnTo>
                  <a:close/>
                </a:path>
              </a:pathLst>
            </a:custGeom>
            <a:solidFill>
              <a:srgbClr val="000000"/>
            </a:solidFill>
            <a:ln w="18953" cap="flat">
              <a:noFill/>
              <a:prstDash val="solid"/>
              <a:miter/>
            </a:ln>
          </p:spPr>
          <p:txBody>
            <a:bodyPr rtlCol="0" anchor="ctr"/>
            <a:lstStyle/>
            <a:p>
              <a:endParaRPr lang="en-CN"/>
            </a:p>
          </p:txBody>
        </p:sp>
        <p:sp>
          <p:nvSpPr>
            <p:cNvPr id="41" name="Freeform 40">
              <a:extLst>
                <a:ext uri="{FF2B5EF4-FFF2-40B4-BE49-F238E27FC236}">
                  <a16:creationId xmlns:a16="http://schemas.microsoft.com/office/drawing/2014/main" id="{7A62A6F2-11A7-7041-898B-837AF51F1AC0}"/>
                </a:ext>
              </a:extLst>
            </p:cNvPr>
            <p:cNvSpPr/>
            <p:nvPr>
              <p:custDataLst>
                <p:tags r:id="rId32"/>
              </p:custDataLst>
            </p:nvPr>
          </p:nvSpPr>
          <p:spPr>
            <a:xfrm>
              <a:off x="7670516" y="4061956"/>
              <a:ext cx="40048" cy="89409"/>
            </a:xfrm>
            <a:custGeom>
              <a:avLst/>
              <a:gdLst>
                <a:gd name="connsiteX0" fmla="*/ 36883 w 40048"/>
                <a:gd name="connsiteY0" fmla="*/ 5133 h 89409"/>
                <a:gd name="connsiteX1" fmla="*/ 31596 w 40048"/>
                <a:gd name="connsiteY1" fmla="*/ 85 h 89409"/>
                <a:gd name="connsiteX2" fmla="*/ 24194 w 40048"/>
                <a:gd name="connsiteY2" fmla="*/ 7391 h 89409"/>
                <a:gd name="connsiteX3" fmla="*/ 29481 w 40048"/>
                <a:gd name="connsiteY3" fmla="*/ 12440 h 89409"/>
                <a:gd name="connsiteX4" fmla="*/ 36883 w 40048"/>
                <a:gd name="connsiteY4" fmla="*/ 5133 h 89409"/>
                <a:gd name="connsiteX5" fmla="*/ 9919 w 40048"/>
                <a:gd name="connsiteY5" fmla="*/ 72622 h 89409"/>
                <a:gd name="connsiteX6" fmla="*/ 8730 w 40048"/>
                <a:gd name="connsiteY6" fmla="*/ 78201 h 89409"/>
                <a:gd name="connsiteX7" fmla="*/ 21286 w 40048"/>
                <a:gd name="connsiteY7" fmla="*/ 89494 h 89409"/>
                <a:gd name="connsiteX8" fmla="*/ 40319 w 40048"/>
                <a:gd name="connsiteY8" fmla="*/ 69167 h 89409"/>
                <a:gd name="connsiteX9" fmla="*/ 38204 w 40048"/>
                <a:gd name="connsiteY9" fmla="*/ 67440 h 89409"/>
                <a:gd name="connsiteX10" fmla="*/ 35693 w 40048"/>
                <a:gd name="connsiteY10" fmla="*/ 69699 h 89409"/>
                <a:gd name="connsiteX11" fmla="*/ 21683 w 40048"/>
                <a:gd name="connsiteY11" fmla="*/ 85774 h 89409"/>
                <a:gd name="connsiteX12" fmla="*/ 18378 w 40048"/>
                <a:gd name="connsiteY12" fmla="*/ 81124 h 89409"/>
                <a:gd name="connsiteX13" fmla="*/ 20493 w 40048"/>
                <a:gd name="connsiteY13" fmla="*/ 72622 h 89409"/>
                <a:gd name="connsiteX14" fmla="*/ 24723 w 40048"/>
                <a:gd name="connsiteY14" fmla="*/ 61993 h 89409"/>
                <a:gd name="connsiteX15" fmla="*/ 31199 w 40048"/>
                <a:gd name="connsiteY15" fmla="*/ 45121 h 89409"/>
                <a:gd name="connsiteX16" fmla="*/ 31992 w 40048"/>
                <a:gd name="connsiteY16" fmla="*/ 40870 h 89409"/>
                <a:gd name="connsiteX17" fmla="*/ 19436 w 40048"/>
                <a:gd name="connsiteY17" fmla="*/ 29578 h 89409"/>
                <a:gd name="connsiteX18" fmla="*/ 270 w 40048"/>
                <a:gd name="connsiteY18" fmla="*/ 49904 h 89409"/>
                <a:gd name="connsiteX19" fmla="*/ 2517 w 40048"/>
                <a:gd name="connsiteY19" fmla="*/ 51631 h 89409"/>
                <a:gd name="connsiteX20" fmla="*/ 4896 w 40048"/>
                <a:gd name="connsiteY20" fmla="*/ 49505 h 89409"/>
                <a:gd name="connsiteX21" fmla="*/ 19039 w 40048"/>
                <a:gd name="connsiteY21" fmla="*/ 33297 h 89409"/>
                <a:gd name="connsiteX22" fmla="*/ 22343 w 40048"/>
                <a:gd name="connsiteY22" fmla="*/ 37947 h 89409"/>
                <a:gd name="connsiteX23" fmla="*/ 18246 w 40048"/>
                <a:gd name="connsiteY23" fmla="*/ 51232 h 89409"/>
                <a:gd name="connsiteX24" fmla="*/ 9919 w 40048"/>
                <a:gd name="connsiteY24" fmla="*/ 72622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048" h="89409">
                  <a:moveTo>
                    <a:pt x="36883" y="5133"/>
                  </a:moveTo>
                  <a:cubicBezTo>
                    <a:pt x="36883" y="3007"/>
                    <a:pt x="35296" y="85"/>
                    <a:pt x="31596" y="85"/>
                  </a:cubicBezTo>
                  <a:cubicBezTo>
                    <a:pt x="28027" y="85"/>
                    <a:pt x="24194" y="3539"/>
                    <a:pt x="24194" y="7391"/>
                  </a:cubicBezTo>
                  <a:cubicBezTo>
                    <a:pt x="24194" y="9650"/>
                    <a:pt x="25912" y="12440"/>
                    <a:pt x="29481" y="12440"/>
                  </a:cubicBezTo>
                  <a:cubicBezTo>
                    <a:pt x="33314" y="12440"/>
                    <a:pt x="36883" y="8720"/>
                    <a:pt x="36883" y="5133"/>
                  </a:cubicBezTo>
                  <a:close/>
                  <a:moveTo>
                    <a:pt x="9919" y="72622"/>
                  </a:moveTo>
                  <a:cubicBezTo>
                    <a:pt x="9390" y="74349"/>
                    <a:pt x="8730" y="75943"/>
                    <a:pt x="8730" y="78201"/>
                  </a:cubicBezTo>
                  <a:cubicBezTo>
                    <a:pt x="8730" y="84445"/>
                    <a:pt x="14016" y="89494"/>
                    <a:pt x="21286" y="89494"/>
                  </a:cubicBezTo>
                  <a:cubicBezTo>
                    <a:pt x="34503" y="89494"/>
                    <a:pt x="40319" y="71160"/>
                    <a:pt x="40319" y="69167"/>
                  </a:cubicBezTo>
                  <a:cubicBezTo>
                    <a:pt x="40319" y="67440"/>
                    <a:pt x="38601" y="67440"/>
                    <a:pt x="38204" y="67440"/>
                  </a:cubicBezTo>
                  <a:cubicBezTo>
                    <a:pt x="36354" y="67440"/>
                    <a:pt x="36222" y="68237"/>
                    <a:pt x="35693" y="69699"/>
                  </a:cubicBezTo>
                  <a:cubicBezTo>
                    <a:pt x="32653" y="80327"/>
                    <a:pt x="26837" y="85774"/>
                    <a:pt x="21683" y="85774"/>
                  </a:cubicBezTo>
                  <a:cubicBezTo>
                    <a:pt x="19039" y="85774"/>
                    <a:pt x="18378" y="84047"/>
                    <a:pt x="18378" y="81124"/>
                  </a:cubicBezTo>
                  <a:cubicBezTo>
                    <a:pt x="18378" y="78069"/>
                    <a:pt x="19303" y="75544"/>
                    <a:pt x="20493" y="72622"/>
                  </a:cubicBezTo>
                  <a:cubicBezTo>
                    <a:pt x="21815" y="69035"/>
                    <a:pt x="23269" y="65448"/>
                    <a:pt x="24723" y="61993"/>
                  </a:cubicBezTo>
                  <a:cubicBezTo>
                    <a:pt x="25912" y="58805"/>
                    <a:pt x="30670" y="46715"/>
                    <a:pt x="31199" y="45121"/>
                  </a:cubicBezTo>
                  <a:cubicBezTo>
                    <a:pt x="31596" y="43793"/>
                    <a:pt x="31992" y="42199"/>
                    <a:pt x="31992" y="40870"/>
                  </a:cubicBezTo>
                  <a:cubicBezTo>
                    <a:pt x="31992" y="34626"/>
                    <a:pt x="26705" y="29578"/>
                    <a:pt x="19436" y="29578"/>
                  </a:cubicBezTo>
                  <a:cubicBezTo>
                    <a:pt x="6350" y="29578"/>
                    <a:pt x="270" y="47645"/>
                    <a:pt x="270" y="49904"/>
                  </a:cubicBezTo>
                  <a:cubicBezTo>
                    <a:pt x="270" y="51631"/>
                    <a:pt x="2121" y="51631"/>
                    <a:pt x="2517" y="51631"/>
                  </a:cubicBezTo>
                  <a:cubicBezTo>
                    <a:pt x="4368" y="51631"/>
                    <a:pt x="4500" y="50967"/>
                    <a:pt x="4896" y="49505"/>
                  </a:cubicBezTo>
                  <a:cubicBezTo>
                    <a:pt x="8333" y="38080"/>
                    <a:pt x="14149" y="33297"/>
                    <a:pt x="19039" y="33297"/>
                  </a:cubicBezTo>
                  <a:cubicBezTo>
                    <a:pt x="21154" y="33297"/>
                    <a:pt x="22343" y="34360"/>
                    <a:pt x="22343" y="37947"/>
                  </a:cubicBezTo>
                  <a:cubicBezTo>
                    <a:pt x="22343" y="41003"/>
                    <a:pt x="21550" y="42996"/>
                    <a:pt x="18246" y="51232"/>
                  </a:cubicBezTo>
                  <a:lnTo>
                    <a:pt x="9919" y="72622"/>
                  </a:lnTo>
                  <a:close/>
                </a:path>
              </a:pathLst>
            </a:custGeom>
            <a:solidFill>
              <a:srgbClr val="000000"/>
            </a:solidFill>
            <a:ln w="18953" cap="flat">
              <a:noFill/>
              <a:prstDash val="solid"/>
              <a:miter/>
            </a:ln>
          </p:spPr>
          <p:txBody>
            <a:bodyPr rtlCol="0" anchor="ctr"/>
            <a:lstStyle/>
            <a:p>
              <a:endParaRPr lang="en-CN"/>
            </a:p>
          </p:txBody>
        </p:sp>
        <p:sp>
          <p:nvSpPr>
            <p:cNvPr id="42" name="Freeform 41">
              <a:extLst>
                <a:ext uri="{FF2B5EF4-FFF2-40B4-BE49-F238E27FC236}">
                  <a16:creationId xmlns:a16="http://schemas.microsoft.com/office/drawing/2014/main" id="{6F5AAC5B-C581-9DC7-8709-04D8620180DF}"/>
                </a:ext>
              </a:extLst>
            </p:cNvPr>
            <p:cNvSpPr/>
            <p:nvPr>
              <p:custDataLst>
                <p:tags r:id="rId33"/>
              </p:custDataLst>
            </p:nvPr>
          </p:nvSpPr>
          <p:spPr>
            <a:xfrm>
              <a:off x="7732530" y="4134759"/>
              <a:ext cx="16786" cy="40918"/>
            </a:xfrm>
            <a:custGeom>
              <a:avLst/>
              <a:gdLst>
                <a:gd name="connsiteX0" fmla="*/ 13358 w 16786"/>
                <a:gd name="connsiteY0" fmla="*/ 13237 h 40918"/>
                <a:gd name="connsiteX1" fmla="*/ 3049 w 16786"/>
                <a:gd name="connsiteY1" fmla="*/ 37549 h 40918"/>
                <a:gd name="connsiteX2" fmla="*/ 2124 w 16786"/>
                <a:gd name="connsiteY2" fmla="*/ 39143 h 40918"/>
                <a:gd name="connsiteX3" fmla="*/ 3974 w 16786"/>
                <a:gd name="connsiteY3" fmla="*/ 41003 h 40918"/>
                <a:gd name="connsiteX4" fmla="*/ 17059 w 16786"/>
                <a:gd name="connsiteY4" fmla="*/ 14565 h 40918"/>
                <a:gd name="connsiteX5" fmla="*/ 7807 w 16786"/>
                <a:gd name="connsiteY5" fmla="*/ 85 h 40918"/>
                <a:gd name="connsiteX6" fmla="*/ 273 w 16786"/>
                <a:gd name="connsiteY6" fmla="*/ 7657 h 40918"/>
                <a:gd name="connsiteX7" fmla="*/ 7939 w 16786"/>
                <a:gd name="connsiteY7" fmla="*/ 15362 h 40918"/>
                <a:gd name="connsiteX8" fmla="*/ 13358 w 16786"/>
                <a:gd name="connsiteY8" fmla="*/ 13237 h 4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6" h="40918">
                  <a:moveTo>
                    <a:pt x="13358" y="13237"/>
                  </a:moveTo>
                  <a:cubicBezTo>
                    <a:pt x="13358" y="20544"/>
                    <a:pt x="12037" y="29046"/>
                    <a:pt x="3049" y="37549"/>
                  </a:cubicBezTo>
                  <a:cubicBezTo>
                    <a:pt x="2520" y="38080"/>
                    <a:pt x="2124" y="38479"/>
                    <a:pt x="2124" y="39143"/>
                  </a:cubicBezTo>
                  <a:cubicBezTo>
                    <a:pt x="2124" y="40073"/>
                    <a:pt x="3181" y="41003"/>
                    <a:pt x="3974" y="41003"/>
                  </a:cubicBezTo>
                  <a:cubicBezTo>
                    <a:pt x="5825" y="41003"/>
                    <a:pt x="17059" y="30375"/>
                    <a:pt x="17059" y="14565"/>
                  </a:cubicBezTo>
                  <a:cubicBezTo>
                    <a:pt x="17059" y="6329"/>
                    <a:pt x="13887" y="85"/>
                    <a:pt x="7807" y="85"/>
                  </a:cubicBezTo>
                  <a:cubicBezTo>
                    <a:pt x="3445" y="85"/>
                    <a:pt x="273" y="3539"/>
                    <a:pt x="273" y="7657"/>
                  </a:cubicBezTo>
                  <a:cubicBezTo>
                    <a:pt x="273" y="11908"/>
                    <a:pt x="3313" y="15362"/>
                    <a:pt x="7939" y="15362"/>
                  </a:cubicBezTo>
                  <a:cubicBezTo>
                    <a:pt x="11111" y="15362"/>
                    <a:pt x="13226" y="13237"/>
                    <a:pt x="13358" y="13237"/>
                  </a:cubicBezTo>
                  <a:close/>
                </a:path>
              </a:pathLst>
            </a:custGeom>
            <a:solidFill>
              <a:srgbClr val="000000"/>
            </a:solidFill>
            <a:ln w="18953" cap="flat">
              <a:noFill/>
              <a:prstDash val="solid"/>
              <a:miter/>
            </a:ln>
          </p:spPr>
          <p:txBody>
            <a:bodyPr rtlCol="0" anchor="ctr"/>
            <a:lstStyle/>
            <a:p>
              <a:endParaRPr lang="en-CN"/>
            </a:p>
          </p:txBody>
        </p:sp>
        <p:sp>
          <p:nvSpPr>
            <p:cNvPr id="43" name="Freeform 42">
              <a:extLst>
                <a:ext uri="{FF2B5EF4-FFF2-40B4-BE49-F238E27FC236}">
                  <a16:creationId xmlns:a16="http://schemas.microsoft.com/office/drawing/2014/main" id="{AEA9478F-0C92-757E-DB0E-E7A003908C1E}"/>
                </a:ext>
              </a:extLst>
            </p:cNvPr>
            <p:cNvSpPr/>
            <p:nvPr>
              <p:custDataLst>
                <p:tags r:id="rId34"/>
              </p:custDataLst>
            </p:nvPr>
          </p:nvSpPr>
          <p:spPr>
            <a:xfrm>
              <a:off x="7762571" y="4061956"/>
              <a:ext cx="58024" cy="115182"/>
            </a:xfrm>
            <a:custGeom>
              <a:avLst/>
              <a:gdLst>
                <a:gd name="connsiteX0" fmla="*/ 58300 w 58024"/>
                <a:gd name="connsiteY0" fmla="*/ 5133 h 115182"/>
                <a:gd name="connsiteX1" fmla="*/ 53013 w 58024"/>
                <a:gd name="connsiteY1" fmla="*/ 85 h 115182"/>
                <a:gd name="connsiteX2" fmla="*/ 45611 w 58024"/>
                <a:gd name="connsiteY2" fmla="*/ 7391 h 115182"/>
                <a:gd name="connsiteX3" fmla="*/ 50898 w 58024"/>
                <a:gd name="connsiteY3" fmla="*/ 12440 h 115182"/>
                <a:gd name="connsiteX4" fmla="*/ 58300 w 58024"/>
                <a:gd name="connsiteY4" fmla="*/ 5133 h 115182"/>
                <a:gd name="connsiteX5" fmla="*/ 30279 w 58024"/>
                <a:gd name="connsiteY5" fmla="*/ 94675 h 115182"/>
                <a:gd name="connsiteX6" fmla="*/ 13229 w 58024"/>
                <a:gd name="connsiteY6" fmla="*/ 111547 h 115182"/>
                <a:gd name="connsiteX7" fmla="*/ 8470 w 58024"/>
                <a:gd name="connsiteY7" fmla="*/ 110750 h 115182"/>
                <a:gd name="connsiteX8" fmla="*/ 12964 w 58024"/>
                <a:gd name="connsiteY8" fmla="*/ 103975 h 115182"/>
                <a:gd name="connsiteX9" fmla="*/ 7809 w 58024"/>
                <a:gd name="connsiteY9" fmla="*/ 99059 h 115182"/>
                <a:gd name="connsiteX10" fmla="*/ 276 w 58024"/>
                <a:gd name="connsiteY10" fmla="*/ 106897 h 115182"/>
                <a:gd name="connsiteX11" fmla="*/ 13361 w 58024"/>
                <a:gd name="connsiteY11" fmla="*/ 115267 h 115182"/>
                <a:gd name="connsiteX12" fmla="*/ 40853 w 58024"/>
                <a:gd name="connsiteY12" fmla="*/ 94276 h 115182"/>
                <a:gd name="connsiteX13" fmla="*/ 52749 w 58024"/>
                <a:gd name="connsiteY13" fmla="*/ 46715 h 115182"/>
                <a:gd name="connsiteX14" fmla="*/ 53410 w 58024"/>
                <a:gd name="connsiteY14" fmla="*/ 42066 h 115182"/>
                <a:gd name="connsiteX15" fmla="*/ 39267 w 58024"/>
                <a:gd name="connsiteY15" fmla="*/ 29578 h 115182"/>
                <a:gd name="connsiteX16" fmla="*/ 16136 w 58024"/>
                <a:gd name="connsiteY16" fmla="*/ 49904 h 115182"/>
                <a:gd name="connsiteX17" fmla="*/ 18383 w 58024"/>
                <a:gd name="connsiteY17" fmla="*/ 51631 h 115182"/>
                <a:gd name="connsiteX18" fmla="*/ 21027 w 58024"/>
                <a:gd name="connsiteY18" fmla="*/ 49240 h 115182"/>
                <a:gd name="connsiteX19" fmla="*/ 38870 w 58024"/>
                <a:gd name="connsiteY19" fmla="*/ 33297 h 115182"/>
                <a:gd name="connsiteX20" fmla="*/ 43364 w 58024"/>
                <a:gd name="connsiteY20" fmla="*/ 39807 h 115182"/>
                <a:gd name="connsiteX21" fmla="*/ 42968 w 58024"/>
                <a:gd name="connsiteY21" fmla="*/ 43793 h 115182"/>
                <a:gd name="connsiteX22" fmla="*/ 30279 w 58024"/>
                <a:gd name="connsiteY22" fmla="*/ 94675 h 1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024" h="115182">
                  <a:moveTo>
                    <a:pt x="58300" y="5133"/>
                  </a:moveTo>
                  <a:cubicBezTo>
                    <a:pt x="58300" y="2874"/>
                    <a:pt x="56582" y="85"/>
                    <a:pt x="53013" y="85"/>
                  </a:cubicBezTo>
                  <a:cubicBezTo>
                    <a:pt x="49180" y="85"/>
                    <a:pt x="45611" y="3804"/>
                    <a:pt x="45611" y="7391"/>
                  </a:cubicBezTo>
                  <a:cubicBezTo>
                    <a:pt x="45611" y="9517"/>
                    <a:pt x="47197" y="12440"/>
                    <a:pt x="50898" y="12440"/>
                  </a:cubicBezTo>
                  <a:cubicBezTo>
                    <a:pt x="54467" y="12440"/>
                    <a:pt x="58300" y="8986"/>
                    <a:pt x="58300" y="5133"/>
                  </a:cubicBezTo>
                  <a:close/>
                  <a:moveTo>
                    <a:pt x="30279" y="94675"/>
                  </a:moveTo>
                  <a:cubicBezTo>
                    <a:pt x="28032" y="103842"/>
                    <a:pt x="21027" y="111547"/>
                    <a:pt x="13229" y="111547"/>
                  </a:cubicBezTo>
                  <a:cubicBezTo>
                    <a:pt x="11510" y="111547"/>
                    <a:pt x="9924" y="111281"/>
                    <a:pt x="8470" y="110750"/>
                  </a:cubicBezTo>
                  <a:cubicBezTo>
                    <a:pt x="11907" y="109156"/>
                    <a:pt x="12964" y="105967"/>
                    <a:pt x="12964" y="103975"/>
                  </a:cubicBezTo>
                  <a:cubicBezTo>
                    <a:pt x="12964" y="100786"/>
                    <a:pt x="10453" y="99059"/>
                    <a:pt x="7809" y="99059"/>
                  </a:cubicBezTo>
                  <a:cubicBezTo>
                    <a:pt x="3712" y="99059"/>
                    <a:pt x="276" y="102646"/>
                    <a:pt x="276" y="106897"/>
                  </a:cubicBezTo>
                  <a:cubicBezTo>
                    <a:pt x="276" y="111946"/>
                    <a:pt x="5430" y="115267"/>
                    <a:pt x="13361" y="115267"/>
                  </a:cubicBezTo>
                  <a:cubicBezTo>
                    <a:pt x="21291" y="115267"/>
                    <a:pt x="36756" y="110484"/>
                    <a:pt x="40853" y="94276"/>
                  </a:cubicBezTo>
                  <a:lnTo>
                    <a:pt x="52749" y="46715"/>
                  </a:lnTo>
                  <a:cubicBezTo>
                    <a:pt x="53145" y="45254"/>
                    <a:pt x="53410" y="44058"/>
                    <a:pt x="53410" y="42066"/>
                  </a:cubicBezTo>
                  <a:cubicBezTo>
                    <a:pt x="53410" y="34759"/>
                    <a:pt x="47197" y="29578"/>
                    <a:pt x="39267" y="29578"/>
                  </a:cubicBezTo>
                  <a:cubicBezTo>
                    <a:pt x="24596" y="29578"/>
                    <a:pt x="16136" y="48044"/>
                    <a:pt x="16136" y="49904"/>
                  </a:cubicBezTo>
                  <a:cubicBezTo>
                    <a:pt x="16136" y="51631"/>
                    <a:pt x="17987" y="51631"/>
                    <a:pt x="18383" y="51631"/>
                  </a:cubicBezTo>
                  <a:cubicBezTo>
                    <a:pt x="19969" y="51631"/>
                    <a:pt x="20102" y="51232"/>
                    <a:pt x="21027" y="49240"/>
                  </a:cubicBezTo>
                  <a:cubicBezTo>
                    <a:pt x="24331" y="41534"/>
                    <a:pt x="31204" y="33297"/>
                    <a:pt x="38870" y="33297"/>
                  </a:cubicBezTo>
                  <a:cubicBezTo>
                    <a:pt x="42175" y="33297"/>
                    <a:pt x="43364" y="35556"/>
                    <a:pt x="43364" y="39807"/>
                  </a:cubicBezTo>
                  <a:cubicBezTo>
                    <a:pt x="43364" y="41269"/>
                    <a:pt x="43100" y="43129"/>
                    <a:pt x="42968" y="43793"/>
                  </a:cubicBezTo>
                  <a:lnTo>
                    <a:pt x="30279" y="94675"/>
                  </a:lnTo>
                  <a:close/>
                </a:path>
              </a:pathLst>
            </a:custGeom>
            <a:solidFill>
              <a:srgbClr val="000000"/>
            </a:solidFill>
            <a:ln w="18953" cap="flat">
              <a:noFill/>
              <a:prstDash val="solid"/>
              <a:miter/>
            </a:ln>
          </p:spPr>
          <p:txBody>
            <a:bodyPr rtlCol="0" anchor="ctr"/>
            <a:lstStyle/>
            <a:p>
              <a:endParaRPr lang="en-CN"/>
            </a:p>
          </p:txBody>
        </p:sp>
        <p:sp>
          <p:nvSpPr>
            <p:cNvPr id="44" name="Freeform 43">
              <a:extLst>
                <a:ext uri="{FF2B5EF4-FFF2-40B4-BE49-F238E27FC236}">
                  <a16:creationId xmlns:a16="http://schemas.microsoft.com/office/drawing/2014/main" id="{B305DE94-0BD5-31D5-5C44-95588468C145}"/>
                </a:ext>
              </a:extLst>
            </p:cNvPr>
            <p:cNvSpPr/>
            <p:nvPr>
              <p:custDataLst>
                <p:tags r:id="rId35"/>
              </p:custDataLst>
            </p:nvPr>
          </p:nvSpPr>
          <p:spPr>
            <a:xfrm>
              <a:off x="7839365" y="4134759"/>
              <a:ext cx="16786" cy="40918"/>
            </a:xfrm>
            <a:custGeom>
              <a:avLst/>
              <a:gdLst>
                <a:gd name="connsiteX0" fmla="*/ 13364 w 16786"/>
                <a:gd name="connsiteY0" fmla="*/ 13237 h 40918"/>
                <a:gd name="connsiteX1" fmla="*/ 3054 w 16786"/>
                <a:gd name="connsiteY1" fmla="*/ 37549 h 40918"/>
                <a:gd name="connsiteX2" fmla="*/ 2129 w 16786"/>
                <a:gd name="connsiteY2" fmla="*/ 39143 h 40918"/>
                <a:gd name="connsiteX3" fmla="*/ 3980 w 16786"/>
                <a:gd name="connsiteY3" fmla="*/ 41003 h 40918"/>
                <a:gd name="connsiteX4" fmla="*/ 17065 w 16786"/>
                <a:gd name="connsiteY4" fmla="*/ 14565 h 40918"/>
                <a:gd name="connsiteX5" fmla="*/ 7813 w 16786"/>
                <a:gd name="connsiteY5" fmla="*/ 85 h 40918"/>
                <a:gd name="connsiteX6" fmla="*/ 279 w 16786"/>
                <a:gd name="connsiteY6" fmla="*/ 7657 h 40918"/>
                <a:gd name="connsiteX7" fmla="*/ 7945 w 16786"/>
                <a:gd name="connsiteY7" fmla="*/ 15362 h 40918"/>
                <a:gd name="connsiteX8" fmla="*/ 13364 w 16786"/>
                <a:gd name="connsiteY8" fmla="*/ 13237 h 4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6" h="40918">
                  <a:moveTo>
                    <a:pt x="13364" y="13237"/>
                  </a:moveTo>
                  <a:cubicBezTo>
                    <a:pt x="13364" y="20544"/>
                    <a:pt x="12042" y="29046"/>
                    <a:pt x="3054" y="37549"/>
                  </a:cubicBezTo>
                  <a:cubicBezTo>
                    <a:pt x="2526" y="38080"/>
                    <a:pt x="2129" y="38479"/>
                    <a:pt x="2129" y="39143"/>
                  </a:cubicBezTo>
                  <a:cubicBezTo>
                    <a:pt x="2129" y="40073"/>
                    <a:pt x="3187" y="41003"/>
                    <a:pt x="3980" y="41003"/>
                  </a:cubicBezTo>
                  <a:cubicBezTo>
                    <a:pt x="5830" y="41003"/>
                    <a:pt x="17065" y="30375"/>
                    <a:pt x="17065" y="14565"/>
                  </a:cubicBezTo>
                  <a:cubicBezTo>
                    <a:pt x="17065" y="6329"/>
                    <a:pt x="13893" y="85"/>
                    <a:pt x="7813" y="85"/>
                  </a:cubicBezTo>
                  <a:cubicBezTo>
                    <a:pt x="3451" y="85"/>
                    <a:pt x="279" y="3539"/>
                    <a:pt x="279" y="7657"/>
                  </a:cubicBezTo>
                  <a:cubicBezTo>
                    <a:pt x="279" y="11908"/>
                    <a:pt x="3319" y="15362"/>
                    <a:pt x="7945" y="15362"/>
                  </a:cubicBezTo>
                  <a:cubicBezTo>
                    <a:pt x="11117" y="15362"/>
                    <a:pt x="13232" y="13237"/>
                    <a:pt x="13364" y="13237"/>
                  </a:cubicBezTo>
                  <a:close/>
                </a:path>
              </a:pathLst>
            </a:custGeom>
            <a:solidFill>
              <a:srgbClr val="000000"/>
            </a:solidFill>
            <a:ln w="18953" cap="flat">
              <a:noFill/>
              <a:prstDash val="solid"/>
              <a:miter/>
            </a:ln>
          </p:spPr>
          <p:txBody>
            <a:bodyPr rtlCol="0" anchor="ctr"/>
            <a:lstStyle/>
            <a:p>
              <a:endParaRPr lang="en-CN"/>
            </a:p>
          </p:txBody>
        </p:sp>
        <p:sp>
          <p:nvSpPr>
            <p:cNvPr id="45" name="Freeform 44">
              <a:extLst>
                <a:ext uri="{FF2B5EF4-FFF2-40B4-BE49-F238E27FC236}">
                  <a16:creationId xmlns:a16="http://schemas.microsoft.com/office/drawing/2014/main" id="{85BD9890-012C-5120-4FF6-F23D51397DBF}"/>
                </a:ext>
              </a:extLst>
            </p:cNvPr>
            <p:cNvSpPr/>
            <p:nvPr>
              <p:custDataLst>
                <p:tags r:id="rId36"/>
              </p:custDataLst>
            </p:nvPr>
          </p:nvSpPr>
          <p:spPr>
            <a:xfrm>
              <a:off x="7879319" y="4057837"/>
              <a:ext cx="65029" cy="93527"/>
            </a:xfrm>
            <a:custGeom>
              <a:avLst/>
              <a:gdLst>
                <a:gd name="connsiteX0" fmla="*/ 31739 w 65029"/>
                <a:gd name="connsiteY0" fmla="*/ 4070 h 93527"/>
                <a:gd name="connsiteX1" fmla="*/ 32267 w 65029"/>
                <a:gd name="connsiteY1" fmla="*/ 1944 h 93527"/>
                <a:gd name="connsiteX2" fmla="*/ 30153 w 65029"/>
                <a:gd name="connsiteY2" fmla="*/ 85 h 93527"/>
                <a:gd name="connsiteX3" fmla="*/ 13234 w 65029"/>
                <a:gd name="connsiteY3" fmla="*/ 1413 h 93527"/>
                <a:gd name="connsiteX4" fmla="*/ 10326 w 65029"/>
                <a:gd name="connsiteY4" fmla="*/ 4469 h 93527"/>
                <a:gd name="connsiteX5" fmla="*/ 13763 w 65029"/>
                <a:gd name="connsiteY5" fmla="*/ 6329 h 93527"/>
                <a:gd name="connsiteX6" fmla="*/ 20107 w 65029"/>
                <a:gd name="connsiteY6" fmla="*/ 8321 h 93527"/>
                <a:gd name="connsiteX7" fmla="*/ 19579 w 65029"/>
                <a:gd name="connsiteY7" fmla="*/ 11244 h 93527"/>
                <a:gd name="connsiteX8" fmla="*/ 942 w 65029"/>
                <a:gd name="connsiteY8" fmla="*/ 86438 h 93527"/>
                <a:gd name="connsiteX9" fmla="*/ 281 w 65029"/>
                <a:gd name="connsiteY9" fmla="*/ 89361 h 93527"/>
                <a:gd name="connsiteX10" fmla="*/ 4775 w 65029"/>
                <a:gd name="connsiteY10" fmla="*/ 93612 h 93527"/>
                <a:gd name="connsiteX11" fmla="*/ 10855 w 65029"/>
                <a:gd name="connsiteY11" fmla="*/ 88032 h 93527"/>
                <a:gd name="connsiteX12" fmla="*/ 17332 w 65029"/>
                <a:gd name="connsiteY12" fmla="*/ 62259 h 93527"/>
                <a:gd name="connsiteX13" fmla="*/ 34250 w 65029"/>
                <a:gd name="connsiteY13" fmla="*/ 73153 h 93527"/>
                <a:gd name="connsiteX14" fmla="*/ 33986 w 65029"/>
                <a:gd name="connsiteY14" fmla="*/ 75810 h 93527"/>
                <a:gd name="connsiteX15" fmla="*/ 33457 w 65029"/>
                <a:gd name="connsiteY15" fmla="*/ 79928 h 93527"/>
                <a:gd name="connsiteX16" fmla="*/ 47467 w 65029"/>
                <a:gd name="connsiteY16" fmla="*/ 93612 h 93527"/>
                <a:gd name="connsiteX17" fmla="*/ 64253 w 65029"/>
                <a:gd name="connsiteY17" fmla="*/ 73286 h 93527"/>
                <a:gd name="connsiteX18" fmla="*/ 62139 w 65029"/>
                <a:gd name="connsiteY18" fmla="*/ 71559 h 93527"/>
                <a:gd name="connsiteX19" fmla="*/ 59495 w 65029"/>
                <a:gd name="connsiteY19" fmla="*/ 74747 h 93527"/>
                <a:gd name="connsiteX20" fmla="*/ 47864 w 65029"/>
                <a:gd name="connsiteY20" fmla="*/ 89892 h 93527"/>
                <a:gd name="connsiteX21" fmla="*/ 43238 w 65029"/>
                <a:gd name="connsiteY21" fmla="*/ 82984 h 93527"/>
                <a:gd name="connsiteX22" fmla="*/ 44031 w 65029"/>
                <a:gd name="connsiteY22" fmla="*/ 77006 h 93527"/>
                <a:gd name="connsiteX23" fmla="*/ 44692 w 65029"/>
                <a:gd name="connsiteY23" fmla="*/ 72887 h 93527"/>
                <a:gd name="connsiteX24" fmla="*/ 23279 w 65029"/>
                <a:gd name="connsiteY24" fmla="*/ 58805 h 93527"/>
                <a:gd name="connsiteX25" fmla="*/ 34250 w 65029"/>
                <a:gd name="connsiteY25" fmla="*/ 50037 h 93527"/>
                <a:gd name="connsiteX26" fmla="*/ 55001 w 65029"/>
                <a:gd name="connsiteY26" fmla="*/ 37416 h 93527"/>
                <a:gd name="connsiteX27" fmla="*/ 59363 w 65029"/>
                <a:gd name="connsiteY27" fmla="*/ 39143 h 93527"/>
                <a:gd name="connsiteX28" fmla="*/ 52490 w 65029"/>
                <a:gd name="connsiteY28" fmla="*/ 46583 h 93527"/>
                <a:gd name="connsiteX29" fmla="*/ 57777 w 65029"/>
                <a:gd name="connsiteY29" fmla="*/ 51498 h 93527"/>
                <a:gd name="connsiteX30" fmla="*/ 65311 w 65029"/>
                <a:gd name="connsiteY30" fmla="*/ 42996 h 93527"/>
                <a:gd name="connsiteX31" fmla="*/ 55133 w 65029"/>
                <a:gd name="connsiteY31" fmla="*/ 33696 h 93527"/>
                <a:gd name="connsiteX32" fmla="*/ 33986 w 65029"/>
                <a:gd name="connsiteY32" fmla="*/ 45387 h 93527"/>
                <a:gd name="connsiteX33" fmla="*/ 18653 w 65029"/>
                <a:gd name="connsiteY33" fmla="*/ 57078 h 93527"/>
                <a:gd name="connsiteX34" fmla="*/ 31739 w 65029"/>
                <a:gd name="connsiteY34" fmla="*/ 4070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029" h="93527">
                  <a:moveTo>
                    <a:pt x="31739" y="4070"/>
                  </a:moveTo>
                  <a:cubicBezTo>
                    <a:pt x="31871" y="3804"/>
                    <a:pt x="32267" y="2077"/>
                    <a:pt x="32267" y="1944"/>
                  </a:cubicBezTo>
                  <a:cubicBezTo>
                    <a:pt x="32267" y="1280"/>
                    <a:pt x="31739" y="85"/>
                    <a:pt x="30153" y="85"/>
                  </a:cubicBezTo>
                  <a:cubicBezTo>
                    <a:pt x="27509" y="85"/>
                    <a:pt x="16539" y="1147"/>
                    <a:pt x="13234" y="1413"/>
                  </a:cubicBezTo>
                  <a:cubicBezTo>
                    <a:pt x="12177" y="1546"/>
                    <a:pt x="10326" y="1679"/>
                    <a:pt x="10326" y="4469"/>
                  </a:cubicBezTo>
                  <a:cubicBezTo>
                    <a:pt x="10326" y="6329"/>
                    <a:pt x="12177" y="6329"/>
                    <a:pt x="13763" y="6329"/>
                  </a:cubicBezTo>
                  <a:cubicBezTo>
                    <a:pt x="20107" y="6329"/>
                    <a:pt x="20107" y="7259"/>
                    <a:pt x="20107" y="8321"/>
                  </a:cubicBezTo>
                  <a:cubicBezTo>
                    <a:pt x="20107" y="9251"/>
                    <a:pt x="19843" y="10048"/>
                    <a:pt x="19579" y="11244"/>
                  </a:cubicBezTo>
                  <a:lnTo>
                    <a:pt x="942" y="86438"/>
                  </a:lnTo>
                  <a:cubicBezTo>
                    <a:pt x="281" y="88830"/>
                    <a:pt x="281" y="89095"/>
                    <a:pt x="281" y="89361"/>
                  </a:cubicBezTo>
                  <a:cubicBezTo>
                    <a:pt x="281" y="91354"/>
                    <a:pt x="1867" y="93612"/>
                    <a:pt x="4775" y="93612"/>
                  </a:cubicBezTo>
                  <a:cubicBezTo>
                    <a:pt x="8344" y="93612"/>
                    <a:pt x="10062" y="90955"/>
                    <a:pt x="10855" y="88032"/>
                  </a:cubicBezTo>
                  <a:cubicBezTo>
                    <a:pt x="11119" y="87501"/>
                    <a:pt x="16803" y="64119"/>
                    <a:pt x="17332" y="62259"/>
                  </a:cubicBezTo>
                  <a:cubicBezTo>
                    <a:pt x="26716" y="63189"/>
                    <a:pt x="34250" y="66245"/>
                    <a:pt x="34250" y="73153"/>
                  </a:cubicBezTo>
                  <a:cubicBezTo>
                    <a:pt x="34250" y="73817"/>
                    <a:pt x="34250" y="74482"/>
                    <a:pt x="33986" y="75810"/>
                  </a:cubicBezTo>
                  <a:cubicBezTo>
                    <a:pt x="33457" y="77803"/>
                    <a:pt x="33457" y="78467"/>
                    <a:pt x="33457" y="79928"/>
                  </a:cubicBezTo>
                  <a:cubicBezTo>
                    <a:pt x="33457" y="89361"/>
                    <a:pt x="41123" y="93612"/>
                    <a:pt x="47467" y="93612"/>
                  </a:cubicBezTo>
                  <a:cubicBezTo>
                    <a:pt x="60288" y="93612"/>
                    <a:pt x="64253" y="73419"/>
                    <a:pt x="64253" y="73286"/>
                  </a:cubicBezTo>
                  <a:cubicBezTo>
                    <a:pt x="64253" y="71559"/>
                    <a:pt x="62535" y="71559"/>
                    <a:pt x="62139" y="71559"/>
                  </a:cubicBezTo>
                  <a:cubicBezTo>
                    <a:pt x="60288" y="71559"/>
                    <a:pt x="60156" y="72223"/>
                    <a:pt x="59495" y="74747"/>
                  </a:cubicBezTo>
                  <a:cubicBezTo>
                    <a:pt x="57909" y="80460"/>
                    <a:pt x="54340" y="89892"/>
                    <a:pt x="47864" y="89892"/>
                  </a:cubicBezTo>
                  <a:cubicBezTo>
                    <a:pt x="44295" y="89892"/>
                    <a:pt x="43238" y="86571"/>
                    <a:pt x="43238" y="82984"/>
                  </a:cubicBezTo>
                  <a:cubicBezTo>
                    <a:pt x="43238" y="80726"/>
                    <a:pt x="43238" y="80460"/>
                    <a:pt x="44031" y="77006"/>
                  </a:cubicBezTo>
                  <a:cubicBezTo>
                    <a:pt x="44163" y="76607"/>
                    <a:pt x="44692" y="74349"/>
                    <a:pt x="44692" y="72887"/>
                  </a:cubicBezTo>
                  <a:cubicBezTo>
                    <a:pt x="44692" y="61064"/>
                    <a:pt x="28831" y="59204"/>
                    <a:pt x="23279" y="58805"/>
                  </a:cubicBezTo>
                  <a:cubicBezTo>
                    <a:pt x="27113" y="56414"/>
                    <a:pt x="32003" y="52030"/>
                    <a:pt x="34250" y="50037"/>
                  </a:cubicBezTo>
                  <a:cubicBezTo>
                    <a:pt x="40991" y="43660"/>
                    <a:pt x="47599" y="37416"/>
                    <a:pt x="55001" y="37416"/>
                  </a:cubicBezTo>
                  <a:cubicBezTo>
                    <a:pt x="56587" y="37416"/>
                    <a:pt x="58306" y="37814"/>
                    <a:pt x="59363" y="39143"/>
                  </a:cubicBezTo>
                  <a:cubicBezTo>
                    <a:pt x="53679" y="40073"/>
                    <a:pt x="52490" y="44590"/>
                    <a:pt x="52490" y="46583"/>
                  </a:cubicBezTo>
                  <a:cubicBezTo>
                    <a:pt x="52490" y="49505"/>
                    <a:pt x="54737" y="51498"/>
                    <a:pt x="57777" y="51498"/>
                  </a:cubicBezTo>
                  <a:cubicBezTo>
                    <a:pt x="61346" y="51498"/>
                    <a:pt x="65311" y="48575"/>
                    <a:pt x="65311" y="42996"/>
                  </a:cubicBezTo>
                  <a:cubicBezTo>
                    <a:pt x="65311" y="38612"/>
                    <a:pt x="62139" y="33696"/>
                    <a:pt x="55133" y="33696"/>
                  </a:cubicBezTo>
                  <a:cubicBezTo>
                    <a:pt x="47599" y="33696"/>
                    <a:pt x="40726" y="39143"/>
                    <a:pt x="33986" y="45387"/>
                  </a:cubicBezTo>
                  <a:cubicBezTo>
                    <a:pt x="28434" y="50701"/>
                    <a:pt x="24073" y="54819"/>
                    <a:pt x="18653" y="57078"/>
                  </a:cubicBezTo>
                  <a:lnTo>
                    <a:pt x="31739" y="4070"/>
                  </a:lnTo>
                  <a:close/>
                </a:path>
              </a:pathLst>
            </a:custGeom>
            <a:solidFill>
              <a:srgbClr val="000000"/>
            </a:solidFill>
            <a:ln w="18953" cap="flat">
              <a:noFill/>
              <a:prstDash val="solid"/>
              <a:miter/>
            </a:ln>
          </p:spPr>
          <p:txBody>
            <a:bodyPr rtlCol="0" anchor="ctr"/>
            <a:lstStyle/>
            <a:p>
              <a:endParaRPr lang="en-CN"/>
            </a:p>
          </p:txBody>
        </p:sp>
        <p:sp>
          <p:nvSpPr>
            <p:cNvPr id="46" name="Freeform 45">
              <a:extLst>
                <a:ext uri="{FF2B5EF4-FFF2-40B4-BE49-F238E27FC236}">
                  <a16:creationId xmlns:a16="http://schemas.microsoft.com/office/drawing/2014/main" id="{43D79DE6-50AD-93F4-D6A6-BEA1BECAEEEA}"/>
                </a:ext>
              </a:extLst>
            </p:cNvPr>
            <p:cNvSpPr/>
            <p:nvPr>
              <p:custDataLst>
                <p:tags r:id="rId37"/>
              </p:custDataLst>
            </p:nvPr>
          </p:nvSpPr>
          <p:spPr>
            <a:xfrm>
              <a:off x="8019939" y="4051875"/>
              <a:ext cx="115369" cy="7591"/>
            </a:xfrm>
            <a:custGeom>
              <a:avLst/>
              <a:gdLst>
                <a:gd name="connsiteX0" fmla="*/ 109049 w 115369"/>
                <a:gd name="connsiteY0" fmla="*/ 7674 h 7591"/>
                <a:gd name="connsiteX1" fmla="*/ 115657 w 115369"/>
                <a:gd name="connsiteY1" fmla="*/ 3878 h 7591"/>
                <a:gd name="connsiteX2" fmla="*/ 109049 w 115369"/>
                <a:gd name="connsiteY2" fmla="*/ 82 h 7591"/>
                <a:gd name="connsiteX3" fmla="*/ 6897 w 115369"/>
                <a:gd name="connsiteY3" fmla="*/ 82 h 7591"/>
                <a:gd name="connsiteX4" fmla="*/ 288 w 115369"/>
                <a:gd name="connsiteY4" fmla="*/ 3878 h 7591"/>
                <a:gd name="connsiteX5" fmla="*/ 6897 w 115369"/>
                <a:gd name="connsiteY5" fmla="*/ 7674 h 7591"/>
                <a:gd name="connsiteX6" fmla="*/ 109049 w 115369"/>
                <a:gd name="connsiteY6" fmla="*/ 7674 h 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369" h="7591">
                  <a:moveTo>
                    <a:pt x="109049" y="7674"/>
                  </a:moveTo>
                  <a:cubicBezTo>
                    <a:pt x="112259" y="7674"/>
                    <a:pt x="115657" y="7674"/>
                    <a:pt x="115657" y="3878"/>
                  </a:cubicBezTo>
                  <a:cubicBezTo>
                    <a:pt x="115657" y="82"/>
                    <a:pt x="112259" y="82"/>
                    <a:pt x="109049" y="82"/>
                  </a:cubicBezTo>
                  <a:lnTo>
                    <a:pt x="6897" y="82"/>
                  </a:lnTo>
                  <a:cubicBezTo>
                    <a:pt x="3687" y="82"/>
                    <a:pt x="288" y="82"/>
                    <a:pt x="288" y="3878"/>
                  </a:cubicBezTo>
                  <a:cubicBezTo>
                    <a:pt x="288" y="7674"/>
                    <a:pt x="3687" y="7674"/>
                    <a:pt x="6897" y="7674"/>
                  </a:cubicBezTo>
                  <a:lnTo>
                    <a:pt x="109049" y="7674"/>
                  </a:lnTo>
                  <a:close/>
                </a:path>
              </a:pathLst>
            </a:custGeom>
            <a:solidFill>
              <a:srgbClr val="000000"/>
            </a:solidFill>
            <a:ln w="18953" cap="flat">
              <a:noFill/>
              <a:prstDash val="solid"/>
              <a:miter/>
            </a:ln>
          </p:spPr>
          <p:txBody>
            <a:bodyPr rtlCol="0" anchor="ctr"/>
            <a:lstStyle/>
            <a:p>
              <a:endParaRPr lang="en-CN"/>
            </a:p>
          </p:txBody>
        </p:sp>
        <p:sp>
          <p:nvSpPr>
            <p:cNvPr id="47" name="Freeform 46">
              <a:extLst>
                <a:ext uri="{FF2B5EF4-FFF2-40B4-BE49-F238E27FC236}">
                  <a16:creationId xmlns:a16="http://schemas.microsoft.com/office/drawing/2014/main" id="{AA6833FC-6A2B-F4A7-0221-2C9C65A1E8AA}"/>
                </a:ext>
              </a:extLst>
            </p:cNvPr>
            <p:cNvSpPr/>
            <p:nvPr>
              <p:custDataLst>
                <p:tags r:id="rId38"/>
              </p:custDataLst>
            </p:nvPr>
          </p:nvSpPr>
          <p:spPr>
            <a:xfrm>
              <a:off x="8257343" y="3923430"/>
              <a:ext cx="50414" cy="29227"/>
            </a:xfrm>
            <a:custGeom>
              <a:avLst/>
              <a:gdLst>
                <a:gd name="connsiteX0" fmla="*/ 25602 w 50414"/>
                <a:gd name="connsiteY0" fmla="*/ 80 h 29227"/>
                <a:gd name="connsiteX1" fmla="*/ 301 w 50414"/>
                <a:gd name="connsiteY1" fmla="*/ 25891 h 29227"/>
                <a:gd name="connsiteX2" fmla="*/ 3699 w 50414"/>
                <a:gd name="connsiteY2" fmla="*/ 29307 h 29227"/>
                <a:gd name="connsiteX3" fmla="*/ 25602 w 50414"/>
                <a:gd name="connsiteY3" fmla="*/ 9949 h 29227"/>
                <a:gd name="connsiteX4" fmla="*/ 47317 w 50414"/>
                <a:gd name="connsiteY4" fmla="*/ 29307 h 29227"/>
                <a:gd name="connsiteX5" fmla="*/ 50715 w 50414"/>
                <a:gd name="connsiteY5" fmla="*/ 25891 h 29227"/>
                <a:gd name="connsiteX6" fmla="*/ 25602 w 50414"/>
                <a:gd name="connsiteY6" fmla="*/ 80 h 2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414" h="29227">
                  <a:moveTo>
                    <a:pt x="25602" y="80"/>
                  </a:moveTo>
                  <a:lnTo>
                    <a:pt x="301" y="25891"/>
                  </a:lnTo>
                  <a:lnTo>
                    <a:pt x="3699" y="29307"/>
                  </a:lnTo>
                  <a:lnTo>
                    <a:pt x="25602" y="9949"/>
                  </a:lnTo>
                  <a:lnTo>
                    <a:pt x="47317" y="29307"/>
                  </a:lnTo>
                  <a:lnTo>
                    <a:pt x="50715" y="25891"/>
                  </a:lnTo>
                  <a:lnTo>
                    <a:pt x="25602" y="80"/>
                  </a:lnTo>
                  <a:close/>
                </a:path>
              </a:pathLst>
            </a:custGeom>
            <a:solidFill>
              <a:srgbClr val="000000"/>
            </a:solidFill>
            <a:ln w="18953" cap="flat">
              <a:noFill/>
              <a:prstDash val="solid"/>
              <a:miter/>
            </a:ln>
          </p:spPr>
          <p:txBody>
            <a:bodyPr rtlCol="0" anchor="ctr"/>
            <a:lstStyle/>
            <a:p>
              <a:endParaRPr lang="en-CN"/>
            </a:p>
          </p:txBody>
        </p:sp>
        <p:sp>
          <p:nvSpPr>
            <p:cNvPr id="48" name="Freeform 47">
              <a:extLst>
                <a:ext uri="{FF2B5EF4-FFF2-40B4-BE49-F238E27FC236}">
                  <a16:creationId xmlns:a16="http://schemas.microsoft.com/office/drawing/2014/main" id="{4E885BDA-9C84-3149-9747-B072C05F046C}"/>
                </a:ext>
              </a:extLst>
            </p:cNvPr>
            <p:cNvSpPr/>
            <p:nvPr>
              <p:custDataLst>
                <p:tags r:id="rId39"/>
              </p:custDataLst>
            </p:nvPr>
          </p:nvSpPr>
          <p:spPr>
            <a:xfrm>
              <a:off x="8200262" y="3974062"/>
              <a:ext cx="134209" cy="129056"/>
            </a:xfrm>
            <a:custGeom>
              <a:avLst/>
              <a:gdLst>
                <a:gd name="connsiteX0" fmla="*/ 50336 w 134209"/>
                <a:gd name="connsiteY0" fmla="*/ 67457 h 129056"/>
                <a:gd name="connsiteX1" fmla="*/ 68651 w 134209"/>
                <a:gd name="connsiteY1" fmla="*/ 67457 h 129056"/>
                <a:gd name="connsiteX2" fmla="*/ 84323 w 134209"/>
                <a:gd name="connsiteY2" fmla="*/ 75997 h 129056"/>
                <a:gd name="connsiteX3" fmla="*/ 83001 w 134209"/>
                <a:gd name="connsiteY3" fmla="*/ 85297 h 129056"/>
                <a:gd name="connsiteX4" fmla="*/ 82435 w 134209"/>
                <a:gd name="connsiteY4" fmla="*/ 87385 h 129056"/>
                <a:gd name="connsiteX5" fmla="*/ 84701 w 134209"/>
                <a:gd name="connsiteY5" fmla="*/ 89662 h 129056"/>
                <a:gd name="connsiteX6" fmla="*/ 87533 w 134209"/>
                <a:gd name="connsiteY6" fmla="*/ 85677 h 129056"/>
                <a:gd name="connsiteX7" fmla="*/ 97918 w 134209"/>
                <a:gd name="connsiteY7" fmla="*/ 44493 h 129056"/>
                <a:gd name="connsiteX8" fmla="*/ 98485 w 134209"/>
                <a:gd name="connsiteY8" fmla="*/ 41456 h 129056"/>
                <a:gd name="connsiteX9" fmla="*/ 96219 w 134209"/>
                <a:gd name="connsiteY9" fmla="*/ 39368 h 129056"/>
                <a:gd name="connsiteX10" fmla="*/ 93387 w 134209"/>
                <a:gd name="connsiteY10" fmla="*/ 43354 h 129056"/>
                <a:gd name="connsiteX11" fmla="*/ 69029 w 134209"/>
                <a:gd name="connsiteY11" fmla="*/ 61573 h 129056"/>
                <a:gd name="connsiteX12" fmla="*/ 51846 w 134209"/>
                <a:gd name="connsiteY12" fmla="*/ 61573 h 129056"/>
                <a:gd name="connsiteX13" fmla="*/ 63931 w 134209"/>
                <a:gd name="connsiteY13" fmla="*/ 13367 h 129056"/>
                <a:gd name="connsiteX14" fmla="*/ 74127 w 134209"/>
                <a:gd name="connsiteY14" fmla="*/ 5965 h 129056"/>
                <a:gd name="connsiteX15" fmla="*/ 99051 w 134209"/>
                <a:gd name="connsiteY15" fmla="*/ 5965 h 129056"/>
                <a:gd name="connsiteX16" fmla="*/ 126619 w 134209"/>
                <a:gd name="connsiteY16" fmla="*/ 26842 h 129056"/>
                <a:gd name="connsiteX17" fmla="*/ 126052 w 134209"/>
                <a:gd name="connsiteY17" fmla="*/ 37091 h 129056"/>
                <a:gd name="connsiteX18" fmla="*/ 125675 w 134209"/>
                <a:gd name="connsiteY18" fmla="*/ 40507 h 129056"/>
                <a:gd name="connsiteX19" fmla="*/ 127941 w 134209"/>
                <a:gd name="connsiteY19" fmla="*/ 42784 h 129056"/>
                <a:gd name="connsiteX20" fmla="*/ 130584 w 134209"/>
                <a:gd name="connsiteY20" fmla="*/ 38040 h 129056"/>
                <a:gd name="connsiteX21" fmla="*/ 134360 w 134209"/>
                <a:gd name="connsiteY21" fmla="*/ 5206 h 129056"/>
                <a:gd name="connsiteX22" fmla="*/ 129262 w 134209"/>
                <a:gd name="connsiteY22" fmla="*/ 82 h 129056"/>
                <a:gd name="connsiteX23" fmla="*/ 36741 w 134209"/>
                <a:gd name="connsiteY23" fmla="*/ 82 h 129056"/>
                <a:gd name="connsiteX24" fmla="*/ 31076 w 134209"/>
                <a:gd name="connsiteY24" fmla="*/ 3878 h 129056"/>
                <a:gd name="connsiteX25" fmla="*/ 36363 w 134209"/>
                <a:gd name="connsiteY25" fmla="*/ 5965 h 129056"/>
                <a:gd name="connsiteX26" fmla="*/ 48636 w 134209"/>
                <a:gd name="connsiteY26" fmla="*/ 9382 h 129056"/>
                <a:gd name="connsiteX27" fmla="*/ 47692 w 134209"/>
                <a:gd name="connsiteY27" fmla="*/ 13937 h 129056"/>
                <a:gd name="connsiteX28" fmla="*/ 22768 w 134209"/>
                <a:gd name="connsiteY28" fmla="*/ 114335 h 129056"/>
                <a:gd name="connsiteX29" fmla="*/ 5585 w 134209"/>
                <a:gd name="connsiteY29" fmla="*/ 123255 h 129056"/>
                <a:gd name="connsiteX30" fmla="*/ 298 w 134209"/>
                <a:gd name="connsiteY30" fmla="*/ 126861 h 129056"/>
                <a:gd name="connsiteX31" fmla="*/ 3131 w 134209"/>
                <a:gd name="connsiteY31" fmla="*/ 129138 h 129056"/>
                <a:gd name="connsiteX32" fmla="*/ 28055 w 134209"/>
                <a:gd name="connsiteY32" fmla="*/ 128569 h 129056"/>
                <a:gd name="connsiteX33" fmla="*/ 56189 w 134209"/>
                <a:gd name="connsiteY33" fmla="*/ 129138 h 129056"/>
                <a:gd name="connsiteX34" fmla="*/ 60154 w 134209"/>
                <a:gd name="connsiteY34" fmla="*/ 125532 h 129056"/>
                <a:gd name="connsiteX35" fmla="*/ 59021 w 134209"/>
                <a:gd name="connsiteY35" fmla="*/ 123444 h 129056"/>
                <a:gd name="connsiteX36" fmla="*/ 53734 w 134209"/>
                <a:gd name="connsiteY36" fmla="*/ 123255 h 129056"/>
                <a:gd name="connsiteX37" fmla="*/ 43916 w 134209"/>
                <a:gd name="connsiteY37" fmla="*/ 122875 h 129056"/>
                <a:gd name="connsiteX38" fmla="*/ 37873 w 134209"/>
                <a:gd name="connsiteY38" fmla="*/ 119079 h 129056"/>
                <a:gd name="connsiteX39" fmla="*/ 38629 w 134209"/>
                <a:gd name="connsiteY39" fmla="*/ 114714 h 129056"/>
                <a:gd name="connsiteX40" fmla="*/ 50336 w 134209"/>
                <a:gd name="connsiteY40" fmla="*/ 67457 h 12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4209" h="129056">
                  <a:moveTo>
                    <a:pt x="50336" y="67457"/>
                  </a:moveTo>
                  <a:lnTo>
                    <a:pt x="68651" y="67457"/>
                  </a:lnTo>
                  <a:cubicBezTo>
                    <a:pt x="82813" y="67457"/>
                    <a:pt x="84323" y="70494"/>
                    <a:pt x="84323" y="75997"/>
                  </a:cubicBezTo>
                  <a:cubicBezTo>
                    <a:pt x="84323" y="77326"/>
                    <a:pt x="84323" y="79603"/>
                    <a:pt x="83001" y="85297"/>
                  </a:cubicBezTo>
                  <a:cubicBezTo>
                    <a:pt x="82624" y="86246"/>
                    <a:pt x="82435" y="87005"/>
                    <a:pt x="82435" y="87385"/>
                  </a:cubicBezTo>
                  <a:cubicBezTo>
                    <a:pt x="82435" y="88903"/>
                    <a:pt x="83568" y="89662"/>
                    <a:pt x="84701" y="89662"/>
                  </a:cubicBezTo>
                  <a:cubicBezTo>
                    <a:pt x="86589" y="89662"/>
                    <a:pt x="86589" y="89093"/>
                    <a:pt x="87533" y="85677"/>
                  </a:cubicBezTo>
                  <a:lnTo>
                    <a:pt x="97918" y="44493"/>
                  </a:lnTo>
                  <a:cubicBezTo>
                    <a:pt x="98485" y="42405"/>
                    <a:pt x="98485" y="42025"/>
                    <a:pt x="98485" y="41456"/>
                  </a:cubicBezTo>
                  <a:cubicBezTo>
                    <a:pt x="98485" y="41076"/>
                    <a:pt x="98107" y="39368"/>
                    <a:pt x="96219" y="39368"/>
                  </a:cubicBezTo>
                  <a:cubicBezTo>
                    <a:pt x="94331" y="39368"/>
                    <a:pt x="94142" y="40317"/>
                    <a:pt x="93387" y="43354"/>
                  </a:cubicBezTo>
                  <a:cubicBezTo>
                    <a:pt x="89421" y="58157"/>
                    <a:pt x="85078" y="61573"/>
                    <a:pt x="69029" y="61573"/>
                  </a:cubicBezTo>
                  <a:lnTo>
                    <a:pt x="51846" y="61573"/>
                  </a:lnTo>
                  <a:lnTo>
                    <a:pt x="63931" y="13367"/>
                  </a:lnTo>
                  <a:cubicBezTo>
                    <a:pt x="65630" y="6725"/>
                    <a:pt x="65819" y="5965"/>
                    <a:pt x="74127" y="5965"/>
                  </a:cubicBezTo>
                  <a:lnTo>
                    <a:pt x="99051" y="5965"/>
                  </a:lnTo>
                  <a:cubicBezTo>
                    <a:pt x="122276" y="5965"/>
                    <a:pt x="126619" y="12229"/>
                    <a:pt x="126619" y="26842"/>
                  </a:cubicBezTo>
                  <a:cubicBezTo>
                    <a:pt x="126619" y="31207"/>
                    <a:pt x="126619" y="31966"/>
                    <a:pt x="126052" y="37091"/>
                  </a:cubicBezTo>
                  <a:cubicBezTo>
                    <a:pt x="125675" y="39558"/>
                    <a:pt x="125675" y="39938"/>
                    <a:pt x="125675" y="40507"/>
                  </a:cubicBezTo>
                  <a:cubicBezTo>
                    <a:pt x="125675" y="41456"/>
                    <a:pt x="126241" y="42784"/>
                    <a:pt x="127941" y="42784"/>
                  </a:cubicBezTo>
                  <a:cubicBezTo>
                    <a:pt x="130018" y="42784"/>
                    <a:pt x="130206" y="41646"/>
                    <a:pt x="130584" y="38040"/>
                  </a:cubicBezTo>
                  <a:lnTo>
                    <a:pt x="134360" y="5206"/>
                  </a:lnTo>
                  <a:cubicBezTo>
                    <a:pt x="134927" y="82"/>
                    <a:pt x="133983" y="82"/>
                    <a:pt x="129262" y="82"/>
                  </a:cubicBezTo>
                  <a:lnTo>
                    <a:pt x="36741" y="82"/>
                  </a:lnTo>
                  <a:cubicBezTo>
                    <a:pt x="32964" y="82"/>
                    <a:pt x="31076" y="82"/>
                    <a:pt x="31076" y="3878"/>
                  </a:cubicBezTo>
                  <a:cubicBezTo>
                    <a:pt x="31076" y="5965"/>
                    <a:pt x="32775" y="5965"/>
                    <a:pt x="36363" y="5965"/>
                  </a:cubicBezTo>
                  <a:cubicBezTo>
                    <a:pt x="43349" y="5965"/>
                    <a:pt x="48636" y="5965"/>
                    <a:pt x="48636" y="9382"/>
                  </a:cubicBezTo>
                  <a:cubicBezTo>
                    <a:pt x="48636" y="10141"/>
                    <a:pt x="48636" y="10520"/>
                    <a:pt x="47692" y="13937"/>
                  </a:cubicBezTo>
                  <a:lnTo>
                    <a:pt x="22768" y="114335"/>
                  </a:lnTo>
                  <a:cubicBezTo>
                    <a:pt x="20880" y="121736"/>
                    <a:pt x="20502" y="123255"/>
                    <a:pt x="5585" y="123255"/>
                  </a:cubicBezTo>
                  <a:cubicBezTo>
                    <a:pt x="2375" y="123255"/>
                    <a:pt x="298" y="123255"/>
                    <a:pt x="298" y="126861"/>
                  </a:cubicBezTo>
                  <a:cubicBezTo>
                    <a:pt x="298" y="129138"/>
                    <a:pt x="2564" y="129138"/>
                    <a:pt x="3131" y="129138"/>
                  </a:cubicBezTo>
                  <a:cubicBezTo>
                    <a:pt x="8606" y="129138"/>
                    <a:pt x="22579" y="128569"/>
                    <a:pt x="28055" y="128569"/>
                  </a:cubicBezTo>
                  <a:cubicBezTo>
                    <a:pt x="34286" y="128569"/>
                    <a:pt x="49958" y="129138"/>
                    <a:pt x="56189" y="129138"/>
                  </a:cubicBezTo>
                  <a:cubicBezTo>
                    <a:pt x="57888" y="129138"/>
                    <a:pt x="60154" y="129138"/>
                    <a:pt x="60154" y="125532"/>
                  </a:cubicBezTo>
                  <a:cubicBezTo>
                    <a:pt x="60154" y="124014"/>
                    <a:pt x="59021" y="123634"/>
                    <a:pt x="59021" y="123444"/>
                  </a:cubicBezTo>
                  <a:cubicBezTo>
                    <a:pt x="58455" y="123255"/>
                    <a:pt x="58077" y="123255"/>
                    <a:pt x="53734" y="123255"/>
                  </a:cubicBezTo>
                  <a:cubicBezTo>
                    <a:pt x="49580" y="123255"/>
                    <a:pt x="48636" y="123255"/>
                    <a:pt x="43916" y="122875"/>
                  </a:cubicBezTo>
                  <a:cubicBezTo>
                    <a:pt x="38440" y="122306"/>
                    <a:pt x="37873" y="121547"/>
                    <a:pt x="37873" y="119079"/>
                  </a:cubicBezTo>
                  <a:cubicBezTo>
                    <a:pt x="37873" y="118700"/>
                    <a:pt x="37873" y="117561"/>
                    <a:pt x="38629" y="114714"/>
                  </a:cubicBezTo>
                  <a:lnTo>
                    <a:pt x="50336" y="67457"/>
                  </a:lnTo>
                  <a:close/>
                </a:path>
              </a:pathLst>
            </a:custGeom>
            <a:solidFill>
              <a:srgbClr val="000000"/>
            </a:solidFill>
            <a:ln w="18953" cap="flat">
              <a:noFill/>
              <a:prstDash val="solid"/>
              <a:miter/>
            </a:ln>
          </p:spPr>
          <p:txBody>
            <a:bodyPr rtlCol="0" anchor="ctr"/>
            <a:lstStyle/>
            <a:p>
              <a:endParaRPr lang="en-CN"/>
            </a:p>
          </p:txBody>
        </p:sp>
        <p:sp>
          <p:nvSpPr>
            <p:cNvPr id="49" name="Freeform 48">
              <a:extLst>
                <a:ext uri="{FF2B5EF4-FFF2-40B4-BE49-F238E27FC236}">
                  <a16:creationId xmlns:a16="http://schemas.microsoft.com/office/drawing/2014/main" id="{7F7FFB61-90D2-BE42-E1A9-71B41234915B}"/>
                </a:ext>
              </a:extLst>
            </p:cNvPr>
            <p:cNvSpPr/>
            <p:nvPr>
              <p:custDataLst>
                <p:tags r:id="rId40"/>
              </p:custDataLst>
            </p:nvPr>
          </p:nvSpPr>
          <p:spPr>
            <a:xfrm>
              <a:off x="8346946" y="3966168"/>
              <a:ext cx="80758" cy="59916"/>
            </a:xfrm>
            <a:custGeom>
              <a:avLst/>
              <a:gdLst>
                <a:gd name="connsiteX0" fmla="*/ 10219 w 80758"/>
                <a:gd name="connsiteY0" fmla="*/ 50296 h 59916"/>
                <a:gd name="connsiteX1" fmla="*/ 8897 w 80758"/>
                <a:gd name="connsiteY1" fmla="*/ 55743 h 59916"/>
                <a:gd name="connsiteX2" fmla="*/ 13391 w 80758"/>
                <a:gd name="connsiteY2" fmla="*/ 59994 h 59916"/>
                <a:gd name="connsiteX3" fmla="*/ 18546 w 80758"/>
                <a:gd name="connsiteY3" fmla="*/ 57071 h 59916"/>
                <a:gd name="connsiteX4" fmla="*/ 20925 w 80758"/>
                <a:gd name="connsiteY4" fmla="*/ 48835 h 59916"/>
                <a:gd name="connsiteX5" fmla="*/ 23833 w 80758"/>
                <a:gd name="connsiteY5" fmla="*/ 36878 h 59916"/>
                <a:gd name="connsiteX6" fmla="*/ 26080 w 80758"/>
                <a:gd name="connsiteY6" fmla="*/ 27977 h 59916"/>
                <a:gd name="connsiteX7" fmla="*/ 31631 w 80758"/>
                <a:gd name="connsiteY7" fmla="*/ 16020 h 59916"/>
                <a:gd name="connsiteX8" fmla="*/ 51457 w 80758"/>
                <a:gd name="connsiteY8" fmla="*/ 3798 h 59916"/>
                <a:gd name="connsiteX9" fmla="*/ 59256 w 80758"/>
                <a:gd name="connsiteY9" fmla="*/ 13097 h 59916"/>
                <a:gd name="connsiteX10" fmla="*/ 51457 w 80758"/>
                <a:gd name="connsiteY10" fmla="*/ 41395 h 59916"/>
                <a:gd name="connsiteX11" fmla="*/ 49475 w 80758"/>
                <a:gd name="connsiteY11" fmla="*/ 48569 h 59916"/>
                <a:gd name="connsiteX12" fmla="*/ 62031 w 80758"/>
                <a:gd name="connsiteY12" fmla="*/ 59994 h 59916"/>
                <a:gd name="connsiteX13" fmla="*/ 81064 w 80758"/>
                <a:gd name="connsiteY13" fmla="*/ 39668 h 59916"/>
                <a:gd name="connsiteX14" fmla="*/ 78950 w 80758"/>
                <a:gd name="connsiteY14" fmla="*/ 37941 h 59916"/>
                <a:gd name="connsiteX15" fmla="*/ 76438 w 80758"/>
                <a:gd name="connsiteY15" fmla="*/ 40199 h 59916"/>
                <a:gd name="connsiteX16" fmla="*/ 62428 w 80758"/>
                <a:gd name="connsiteY16" fmla="*/ 56274 h 59916"/>
                <a:gd name="connsiteX17" fmla="*/ 59123 w 80758"/>
                <a:gd name="connsiteY17" fmla="*/ 51624 h 59916"/>
                <a:gd name="connsiteX18" fmla="*/ 62163 w 80758"/>
                <a:gd name="connsiteY18" fmla="*/ 40863 h 59916"/>
                <a:gd name="connsiteX19" fmla="*/ 69169 w 80758"/>
                <a:gd name="connsiteY19" fmla="*/ 15223 h 59916"/>
                <a:gd name="connsiteX20" fmla="*/ 51986 w 80758"/>
                <a:gd name="connsiteY20" fmla="*/ 78 h 59916"/>
                <a:gd name="connsiteX21" fmla="*/ 29649 w 80758"/>
                <a:gd name="connsiteY21" fmla="*/ 12167 h 59916"/>
                <a:gd name="connsiteX22" fmla="*/ 15506 w 80758"/>
                <a:gd name="connsiteY22" fmla="*/ 78 h 59916"/>
                <a:gd name="connsiteX23" fmla="*/ 5064 w 80758"/>
                <a:gd name="connsiteY23" fmla="*/ 7252 h 59916"/>
                <a:gd name="connsiteX24" fmla="*/ 306 w 80758"/>
                <a:gd name="connsiteY24" fmla="*/ 20404 h 59916"/>
                <a:gd name="connsiteX25" fmla="*/ 2553 w 80758"/>
                <a:gd name="connsiteY25" fmla="*/ 22131 h 59916"/>
                <a:gd name="connsiteX26" fmla="*/ 5461 w 80758"/>
                <a:gd name="connsiteY26" fmla="*/ 18146 h 59916"/>
                <a:gd name="connsiteX27" fmla="*/ 15110 w 80758"/>
                <a:gd name="connsiteY27" fmla="*/ 3798 h 59916"/>
                <a:gd name="connsiteX28" fmla="*/ 19471 w 80758"/>
                <a:gd name="connsiteY28" fmla="*/ 10308 h 59916"/>
                <a:gd name="connsiteX29" fmla="*/ 17356 w 80758"/>
                <a:gd name="connsiteY29" fmla="*/ 21334 h 59916"/>
                <a:gd name="connsiteX30" fmla="*/ 14449 w 80758"/>
                <a:gd name="connsiteY30" fmla="*/ 33291 h 59916"/>
                <a:gd name="connsiteX31" fmla="*/ 10219 w 80758"/>
                <a:gd name="connsiteY31" fmla="*/ 50296 h 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0758" h="59916">
                  <a:moveTo>
                    <a:pt x="10219" y="50296"/>
                  </a:moveTo>
                  <a:cubicBezTo>
                    <a:pt x="9690" y="52023"/>
                    <a:pt x="8897" y="55344"/>
                    <a:pt x="8897" y="55743"/>
                  </a:cubicBezTo>
                  <a:cubicBezTo>
                    <a:pt x="8897" y="58666"/>
                    <a:pt x="11276" y="59994"/>
                    <a:pt x="13391" y="59994"/>
                  </a:cubicBezTo>
                  <a:cubicBezTo>
                    <a:pt x="15770" y="59994"/>
                    <a:pt x="17885" y="58267"/>
                    <a:pt x="18546" y="57071"/>
                  </a:cubicBezTo>
                  <a:cubicBezTo>
                    <a:pt x="19207" y="55876"/>
                    <a:pt x="20264" y="51624"/>
                    <a:pt x="20925" y="48835"/>
                  </a:cubicBezTo>
                  <a:cubicBezTo>
                    <a:pt x="21586" y="46310"/>
                    <a:pt x="23040" y="40199"/>
                    <a:pt x="23833" y="36878"/>
                  </a:cubicBezTo>
                  <a:cubicBezTo>
                    <a:pt x="24626" y="33955"/>
                    <a:pt x="25419" y="31032"/>
                    <a:pt x="26080" y="27977"/>
                  </a:cubicBezTo>
                  <a:cubicBezTo>
                    <a:pt x="27534" y="22530"/>
                    <a:pt x="27798" y="21467"/>
                    <a:pt x="31631" y="16020"/>
                  </a:cubicBezTo>
                  <a:cubicBezTo>
                    <a:pt x="35332" y="10706"/>
                    <a:pt x="41544" y="3798"/>
                    <a:pt x="51457" y="3798"/>
                  </a:cubicBezTo>
                  <a:cubicBezTo>
                    <a:pt x="59123" y="3798"/>
                    <a:pt x="59256" y="10573"/>
                    <a:pt x="59256" y="13097"/>
                  </a:cubicBezTo>
                  <a:cubicBezTo>
                    <a:pt x="59256" y="21069"/>
                    <a:pt x="53572" y="35815"/>
                    <a:pt x="51457" y="41395"/>
                  </a:cubicBezTo>
                  <a:cubicBezTo>
                    <a:pt x="50003" y="45115"/>
                    <a:pt x="49475" y="46310"/>
                    <a:pt x="49475" y="48569"/>
                  </a:cubicBezTo>
                  <a:cubicBezTo>
                    <a:pt x="49475" y="55610"/>
                    <a:pt x="55290" y="59994"/>
                    <a:pt x="62031" y="59994"/>
                  </a:cubicBezTo>
                  <a:cubicBezTo>
                    <a:pt x="75249" y="59994"/>
                    <a:pt x="81064" y="41661"/>
                    <a:pt x="81064" y="39668"/>
                  </a:cubicBezTo>
                  <a:cubicBezTo>
                    <a:pt x="81064" y="37941"/>
                    <a:pt x="79346" y="37941"/>
                    <a:pt x="78950" y="37941"/>
                  </a:cubicBezTo>
                  <a:cubicBezTo>
                    <a:pt x="77099" y="37941"/>
                    <a:pt x="76967" y="38738"/>
                    <a:pt x="76438" y="40199"/>
                  </a:cubicBezTo>
                  <a:cubicBezTo>
                    <a:pt x="73398" y="50827"/>
                    <a:pt x="67715" y="56274"/>
                    <a:pt x="62428" y="56274"/>
                  </a:cubicBezTo>
                  <a:cubicBezTo>
                    <a:pt x="59652" y="56274"/>
                    <a:pt x="59123" y="54414"/>
                    <a:pt x="59123" y="51624"/>
                  </a:cubicBezTo>
                  <a:cubicBezTo>
                    <a:pt x="59123" y="48569"/>
                    <a:pt x="59784" y="46842"/>
                    <a:pt x="62163" y="40863"/>
                  </a:cubicBezTo>
                  <a:cubicBezTo>
                    <a:pt x="63750" y="36745"/>
                    <a:pt x="69169" y="22663"/>
                    <a:pt x="69169" y="15223"/>
                  </a:cubicBezTo>
                  <a:cubicBezTo>
                    <a:pt x="69169" y="2336"/>
                    <a:pt x="58991" y="78"/>
                    <a:pt x="51986" y="78"/>
                  </a:cubicBezTo>
                  <a:cubicBezTo>
                    <a:pt x="41016" y="78"/>
                    <a:pt x="33614" y="6853"/>
                    <a:pt x="29649" y="12167"/>
                  </a:cubicBezTo>
                  <a:cubicBezTo>
                    <a:pt x="28723" y="3001"/>
                    <a:pt x="20925" y="78"/>
                    <a:pt x="15506" y="78"/>
                  </a:cubicBezTo>
                  <a:cubicBezTo>
                    <a:pt x="9823" y="78"/>
                    <a:pt x="6783" y="4196"/>
                    <a:pt x="5064" y="7252"/>
                  </a:cubicBezTo>
                  <a:cubicBezTo>
                    <a:pt x="2157" y="12167"/>
                    <a:pt x="306" y="19740"/>
                    <a:pt x="306" y="20404"/>
                  </a:cubicBezTo>
                  <a:cubicBezTo>
                    <a:pt x="306" y="22131"/>
                    <a:pt x="2157" y="22131"/>
                    <a:pt x="2553" y="22131"/>
                  </a:cubicBezTo>
                  <a:cubicBezTo>
                    <a:pt x="4403" y="22131"/>
                    <a:pt x="4536" y="21733"/>
                    <a:pt x="5461" y="18146"/>
                  </a:cubicBezTo>
                  <a:cubicBezTo>
                    <a:pt x="7443" y="10308"/>
                    <a:pt x="9955" y="3798"/>
                    <a:pt x="15110" y="3798"/>
                  </a:cubicBezTo>
                  <a:cubicBezTo>
                    <a:pt x="18546" y="3798"/>
                    <a:pt x="19471" y="6721"/>
                    <a:pt x="19471" y="10308"/>
                  </a:cubicBezTo>
                  <a:cubicBezTo>
                    <a:pt x="19471" y="12832"/>
                    <a:pt x="18282" y="17747"/>
                    <a:pt x="17356" y="21334"/>
                  </a:cubicBezTo>
                  <a:cubicBezTo>
                    <a:pt x="16431" y="24921"/>
                    <a:pt x="15110" y="30368"/>
                    <a:pt x="14449" y="33291"/>
                  </a:cubicBezTo>
                  <a:lnTo>
                    <a:pt x="10219" y="50296"/>
                  </a:lnTo>
                  <a:close/>
                </a:path>
              </a:pathLst>
            </a:custGeom>
            <a:solidFill>
              <a:srgbClr val="000000"/>
            </a:solidFill>
            <a:ln w="18953" cap="flat">
              <a:noFill/>
              <a:prstDash val="solid"/>
              <a:miter/>
            </a:ln>
          </p:spPr>
          <p:txBody>
            <a:bodyPr rtlCol="0" anchor="ctr"/>
            <a:lstStyle/>
            <a:p>
              <a:endParaRPr lang="en-CN"/>
            </a:p>
          </p:txBody>
        </p:sp>
        <p:sp>
          <p:nvSpPr>
            <p:cNvPr id="50" name="Freeform 49">
              <a:extLst>
                <a:ext uri="{FF2B5EF4-FFF2-40B4-BE49-F238E27FC236}">
                  <a16:creationId xmlns:a16="http://schemas.microsoft.com/office/drawing/2014/main" id="{06F343DD-7A8F-0B84-7C95-5F94259E7026}"/>
                </a:ext>
              </a:extLst>
            </p:cNvPr>
            <p:cNvSpPr/>
            <p:nvPr>
              <p:custDataLst>
                <p:tags r:id="rId41"/>
              </p:custDataLst>
            </p:nvPr>
          </p:nvSpPr>
          <p:spPr>
            <a:xfrm>
              <a:off x="8320721" y="4061956"/>
              <a:ext cx="40048" cy="89409"/>
            </a:xfrm>
            <a:custGeom>
              <a:avLst/>
              <a:gdLst>
                <a:gd name="connsiteX0" fmla="*/ 36917 w 40048"/>
                <a:gd name="connsiteY0" fmla="*/ 5133 h 89409"/>
                <a:gd name="connsiteX1" fmla="*/ 31630 w 40048"/>
                <a:gd name="connsiteY1" fmla="*/ 85 h 89409"/>
                <a:gd name="connsiteX2" fmla="*/ 24228 w 40048"/>
                <a:gd name="connsiteY2" fmla="*/ 7391 h 89409"/>
                <a:gd name="connsiteX3" fmla="*/ 29515 w 40048"/>
                <a:gd name="connsiteY3" fmla="*/ 12440 h 89409"/>
                <a:gd name="connsiteX4" fmla="*/ 36917 w 40048"/>
                <a:gd name="connsiteY4" fmla="*/ 5133 h 89409"/>
                <a:gd name="connsiteX5" fmla="*/ 9953 w 40048"/>
                <a:gd name="connsiteY5" fmla="*/ 72622 h 89409"/>
                <a:gd name="connsiteX6" fmla="*/ 8764 w 40048"/>
                <a:gd name="connsiteY6" fmla="*/ 78201 h 89409"/>
                <a:gd name="connsiteX7" fmla="*/ 21320 w 40048"/>
                <a:gd name="connsiteY7" fmla="*/ 89494 h 89409"/>
                <a:gd name="connsiteX8" fmla="*/ 40353 w 40048"/>
                <a:gd name="connsiteY8" fmla="*/ 69167 h 89409"/>
                <a:gd name="connsiteX9" fmla="*/ 38239 w 40048"/>
                <a:gd name="connsiteY9" fmla="*/ 67440 h 89409"/>
                <a:gd name="connsiteX10" fmla="*/ 35727 w 40048"/>
                <a:gd name="connsiteY10" fmla="*/ 69699 h 89409"/>
                <a:gd name="connsiteX11" fmla="*/ 21717 w 40048"/>
                <a:gd name="connsiteY11" fmla="*/ 85774 h 89409"/>
                <a:gd name="connsiteX12" fmla="*/ 18413 w 40048"/>
                <a:gd name="connsiteY12" fmla="*/ 81124 h 89409"/>
                <a:gd name="connsiteX13" fmla="*/ 20527 w 40048"/>
                <a:gd name="connsiteY13" fmla="*/ 72622 h 89409"/>
                <a:gd name="connsiteX14" fmla="*/ 24757 w 40048"/>
                <a:gd name="connsiteY14" fmla="*/ 61993 h 89409"/>
                <a:gd name="connsiteX15" fmla="*/ 31233 w 40048"/>
                <a:gd name="connsiteY15" fmla="*/ 45121 h 89409"/>
                <a:gd name="connsiteX16" fmla="*/ 32026 w 40048"/>
                <a:gd name="connsiteY16" fmla="*/ 40870 h 89409"/>
                <a:gd name="connsiteX17" fmla="*/ 19470 w 40048"/>
                <a:gd name="connsiteY17" fmla="*/ 29578 h 89409"/>
                <a:gd name="connsiteX18" fmla="*/ 305 w 40048"/>
                <a:gd name="connsiteY18" fmla="*/ 49904 h 89409"/>
                <a:gd name="connsiteX19" fmla="*/ 2552 w 40048"/>
                <a:gd name="connsiteY19" fmla="*/ 51631 h 89409"/>
                <a:gd name="connsiteX20" fmla="*/ 4931 w 40048"/>
                <a:gd name="connsiteY20" fmla="*/ 49505 h 89409"/>
                <a:gd name="connsiteX21" fmla="*/ 19073 w 40048"/>
                <a:gd name="connsiteY21" fmla="*/ 33297 h 89409"/>
                <a:gd name="connsiteX22" fmla="*/ 22378 w 40048"/>
                <a:gd name="connsiteY22" fmla="*/ 37947 h 89409"/>
                <a:gd name="connsiteX23" fmla="*/ 18280 w 40048"/>
                <a:gd name="connsiteY23" fmla="*/ 51232 h 89409"/>
                <a:gd name="connsiteX24" fmla="*/ 9953 w 40048"/>
                <a:gd name="connsiteY24" fmla="*/ 72622 h 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048" h="89409">
                  <a:moveTo>
                    <a:pt x="36917" y="5133"/>
                  </a:moveTo>
                  <a:cubicBezTo>
                    <a:pt x="36917" y="3007"/>
                    <a:pt x="35331" y="85"/>
                    <a:pt x="31630" y="85"/>
                  </a:cubicBezTo>
                  <a:cubicBezTo>
                    <a:pt x="28061" y="85"/>
                    <a:pt x="24228" y="3539"/>
                    <a:pt x="24228" y="7391"/>
                  </a:cubicBezTo>
                  <a:cubicBezTo>
                    <a:pt x="24228" y="9650"/>
                    <a:pt x="25946" y="12440"/>
                    <a:pt x="29515" y="12440"/>
                  </a:cubicBezTo>
                  <a:cubicBezTo>
                    <a:pt x="33348" y="12440"/>
                    <a:pt x="36917" y="8720"/>
                    <a:pt x="36917" y="5133"/>
                  </a:cubicBezTo>
                  <a:close/>
                  <a:moveTo>
                    <a:pt x="9953" y="72622"/>
                  </a:moveTo>
                  <a:cubicBezTo>
                    <a:pt x="9425" y="74349"/>
                    <a:pt x="8764" y="75943"/>
                    <a:pt x="8764" y="78201"/>
                  </a:cubicBezTo>
                  <a:cubicBezTo>
                    <a:pt x="8764" y="84445"/>
                    <a:pt x="14051" y="89494"/>
                    <a:pt x="21320" y="89494"/>
                  </a:cubicBezTo>
                  <a:cubicBezTo>
                    <a:pt x="34538" y="89494"/>
                    <a:pt x="40353" y="71160"/>
                    <a:pt x="40353" y="69167"/>
                  </a:cubicBezTo>
                  <a:cubicBezTo>
                    <a:pt x="40353" y="67440"/>
                    <a:pt x="38635" y="67440"/>
                    <a:pt x="38239" y="67440"/>
                  </a:cubicBezTo>
                  <a:cubicBezTo>
                    <a:pt x="36388" y="67440"/>
                    <a:pt x="36256" y="68237"/>
                    <a:pt x="35727" y="69699"/>
                  </a:cubicBezTo>
                  <a:cubicBezTo>
                    <a:pt x="32687" y="80327"/>
                    <a:pt x="26872" y="85774"/>
                    <a:pt x="21717" y="85774"/>
                  </a:cubicBezTo>
                  <a:cubicBezTo>
                    <a:pt x="19073" y="85774"/>
                    <a:pt x="18413" y="84047"/>
                    <a:pt x="18413" y="81124"/>
                  </a:cubicBezTo>
                  <a:cubicBezTo>
                    <a:pt x="18413" y="78069"/>
                    <a:pt x="19338" y="75544"/>
                    <a:pt x="20527" y="72622"/>
                  </a:cubicBezTo>
                  <a:cubicBezTo>
                    <a:pt x="21849" y="69035"/>
                    <a:pt x="23303" y="65448"/>
                    <a:pt x="24757" y="61993"/>
                  </a:cubicBezTo>
                  <a:cubicBezTo>
                    <a:pt x="25946" y="58805"/>
                    <a:pt x="30705" y="46715"/>
                    <a:pt x="31233" y="45121"/>
                  </a:cubicBezTo>
                  <a:cubicBezTo>
                    <a:pt x="31630" y="43793"/>
                    <a:pt x="32026" y="42199"/>
                    <a:pt x="32026" y="40870"/>
                  </a:cubicBezTo>
                  <a:cubicBezTo>
                    <a:pt x="32026" y="34626"/>
                    <a:pt x="26739" y="29578"/>
                    <a:pt x="19470" y="29578"/>
                  </a:cubicBezTo>
                  <a:cubicBezTo>
                    <a:pt x="6385" y="29578"/>
                    <a:pt x="305" y="47645"/>
                    <a:pt x="305" y="49904"/>
                  </a:cubicBezTo>
                  <a:cubicBezTo>
                    <a:pt x="305" y="51631"/>
                    <a:pt x="2155" y="51631"/>
                    <a:pt x="2552" y="51631"/>
                  </a:cubicBezTo>
                  <a:cubicBezTo>
                    <a:pt x="4402" y="51631"/>
                    <a:pt x="4534" y="50967"/>
                    <a:pt x="4931" y="49505"/>
                  </a:cubicBezTo>
                  <a:cubicBezTo>
                    <a:pt x="8367" y="38080"/>
                    <a:pt x="14183" y="33297"/>
                    <a:pt x="19073" y="33297"/>
                  </a:cubicBezTo>
                  <a:cubicBezTo>
                    <a:pt x="21188" y="33297"/>
                    <a:pt x="22378" y="34360"/>
                    <a:pt x="22378" y="37947"/>
                  </a:cubicBezTo>
                  <a:cubicBezTo>
                    <a:pt x="22378" y="41003"/>
                    <a:pt x="21585" y="42996"/>
                    <a:pt x="18280" y="51232"/>
                  </a:cubicBezTo>
                  <a:lnTo>
                    <a:pt x="9953" y="72622"/>
                  </a:lnTo>
                  <a:close/>
                </a:path>
              </a:pathLst>
            </a:custGeom>
            <a:solidFill>
              <a:srgbClr val="000000"/>
            </a:solidFill>
            <a:ln w="18953" cap="flat">
              <a:noFill/>
              <a:prstDash val="solid"/>
              <a:miter/>
            </a:ln>
          </p:spPr>
          <p:txBody>
            <a:bodyPr rtlCol="0" anchor="ctr"/>
            <a:lstStyle/>
            <a:p>
              <a:endParaRPr lang="en-CN"/>
            </a:p>
          </p:txBody>
        </p:sp>
        <p:sp>
          <p:nvSpPr>
            <p:cNvPr id="51" name="Freeform 50">
              <a:extLst>
                <a:ext uri="{FF2B5EF4-FFF2-40B4-BE49-F238E27FC236}">
                  <a16:creationId xmlns:a16="http://schemas.microsoft.com/office/drawing/2014/main" id="{D47DDC8C-82E8-38E1-0F44-B7A1894443D2}"/>
                </a:ext>
              </a:extLst>
            </p:cNvPr>
            <p:cNvSpPr/>
            <p:nvPr>
              <p:custDataLst>
                <p:tags r:id="rId42"/>
              </p:custDataLst>
            </p:nvPr>
          </p:nvSpPr>
          <p:spPr>
            <a:xfrm>
              <a:off x="8382735" y="4134759"/>
              <a:ext cx="16786" cy="40918"/>
            </a:xfrm>
            <a:custGeom>
              <a:avLst/>
              <a:gdLst>
                <a:gd name="connsiteX0" fmla="*/ 13393 w 16786"/>
                <a:gd name="connsiteY0" fmla="*/ 13237 h 40918"/>
                <a:gd name="connsiteX1" fmla="*/ 3083 w 16786"/>
                <a:gd name="connsiteY1" fmla="*/ 37549 h 40918"/>
                <a:gd name="connsiteX2" fmla="*/ 2158 w 16786"/>
                <a:gd name="connsiteY2" fmla="*/ 39143 h 40918"/>
                <a:gd name="connsiteX3" fmla="*/ 4008 w 16786"/>
                <a:gd name="connsiteY3" fmla="*/ 41003 h 40918"/>
                <a:gd name="connsiteX4" fmla="*/ 17094 w 16786"/>
                <a:gd name="connsiteY4" fmla="*/ 14565 h 40918"/>
                <a:gd name="connsiteX5" fmla="*/ 7841 w 16786"/>
                <a:gd name="connsiteY5" fmla="*/ 85 h 40918"/>
                <a:gd name="connsiteX6" fmla="*/ 307 w 16786"/>
                <a:gd name="connsiteY6" fmla="*/ 7657 h 40918"/>
                <a:gd name="connsiteX7" fmla="*/ 7974 w 16786"/>
                <a:gd name="connsiteY7" fmla="*/ 15362 h 40918"/>
                <a:gd name="connsiteX8" fmla="*/ 13393 w 16786"/>
                <a:gd name="connsiteY8" fmla="*/ 13237 h 4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6" h="40918">
                  <a:moveTo>
                    <a:pt x="13393" y="13237"/>
                  </a:moveTo>
                  <a:cubicBezTo>
                    <a:pt x="13393" y="20544"/>
                    <a:pt x="12071" y="29046"/>
                    <a:pt x="3083" y="37549"/>
                  </a:cubicBezTo>
                  <a:cubicBezTo>
                    <a:pt x="2554" y="38080"/>
                    <a:pt x="2158" y="38479"/>
                    <a:pt x="2158" y="39143"/>
                  </a:cubicBezTo>
                  <a:cubicBezTo>
                    <a:pt x="2158" y="40073"/>
                    <a:pt x="3215" y="41003"/>
                    <a:pt x="4008" y="41003"/>
                  </a:cubicBezTo>
                  <a:cubicBezTo>
                    <a:pt x="5859" y="41003"/>
                    <a:pt x="17094" y="30375"/>
                    <a:pt x="17094" y="14565"/>
                  </a:cubicBezTo>
                  <a:cubicBezTo>
                    <a:pt x="17094" y="6329"/>
                    <a:pt x="13921" y="85"/>
                    <a:pt x="7841" y="85"/>
                  </a:cubicBezTo>
                  <a:cubicBezTo>
                    <a:pt x="3480" y="85"/>
                    <a:pt x="307" y="3539"/>
                    <a:pt x="307" y="7657"/>
                  </a:cubicBezTo>
                  <a:cubicBezTo>
                    <a:pt x="307" y="11908"/>
                    <a:pt x="3347" y="15362"/>
                    <a:pt x="7974" y="15362"/>
                  </a:cubicBezTo>
                  <a:cubicBezTo>
                    <a:pt x="11146" y="15362"/>
                    <a:pt x="13261" y="13237"/>
                    <a:pt x="13393" y="13237"/>
                  </a:cubicBezTo>
                  <a:close/>
                </a:path>
              </a:pathLst>
            </a:custGeom>
            <a:solidFill>
              <a:srgbClr val="000000"/>
            </a:solidFill>
            <a:ln w="18953" cap="flat">
              <a:noFill/>
              <a:prstDash val="solid"/>
              <a:miter/>
            </a:ln>
          </p:spPr>
          <p:txBody>
            <a:bodyPr rtlCol="0" anchor="ctr"/>
            <a:lstStyle/>
            <a:p>
              <a:endParaRPr lang="en-CN"/>
            </a:p>
          </p:txBody>
        </p:sp>
        <p:sp>
          <p:nvSpPr>
            <p:cNvPr id="52" name="Freeform 51">
              <a:extLst>
                <a:ext uri="{FF2B5EF4-FFF2-40B4-BE49-F238E27FC236}">
                  <a16:creationId xmlns:a16="http://schemas.microsoft.com/office/drawing/2014/main" id="{BE0BC694-760E-C97F-540C-ECD9501D8ABA}"/>
                </a:ext>
              </a:extLst>
            </p:cNvPr>
            <p:cNvSpPr/>
            <p:nvPr>
              <p:custDataLst>
                <p:tags r:id="rId43"/>
              </p:custDataLst>
            </p:nvPr>
          </p:nvSpPr>
          <p:spPr>
            <a:xfrm>
              <a:off x="8412776" y="4061956"/>
              <a:ext cx="58024" cy="115182"/>
            </a:xfrm>
            <a:custGeom>
              <a:avLst/>
              <a:gdLst>
                <a:gd name="connsiteX0" fmla="*/ 58334 w 58024"/>
                <a:gd name="connsiteY0" fmla="*/ 5133 h 115182"/>
                <a:gd name="connsiteX1" fmla="*/ 53047 w 58024"/>
                <a:gd name="connsiteY1" fmla="*/ 85 h 115182"/>
                <a:gd name="connsiteX2" fmla="*/ 45646 w 58024"/>
                <a:gd name="connsiteY2" fmla="*/ 7391 h 115182"/>
                <a:gd name="connsiteX3" fmla="*/ 50933 w 58024"/>
                <a:gd name="connsiteY3" fmla="*/ 12440 h 115182"/>
                <a:gd name="connsiteX4" fmla="*/ 58334 w 58024"/>
                <a:gd name="connsiteY4" fmla="*/ 5133 h 115182"/>
                <a:gd name="connsiteX5" fmla="*/ 30313 w 58024"/>
                <a:gd name="connsiteY5" fmla="*/ 94675 h 115182"/>
                <a:gd name="connsiteX6" fmla="*/ 13263 w 58024"/>
                <a:gd name="connsiteY6" fmla="*/ 111547 h 115182"/>
                <a:gd name="connsiteX7" fmla="*/ 8505 w 58024"/>
                <a:gd name="connsiteY7" fmla="*/ 110750 h 115182"/>
                <a:gd name="connsiteX8" fmla="*/ 12999 w 58024"/>
                <a:gd name="connsiteY8" fmla="*/ 103975 h 115182"/>
                <a:gd name="connsiteX9" fmla="*/ 7844 w 58024"/>
                <a:gd name="connsiteY9" fmla="*/ 99059 h 115182"/>
                <a:gd name="connsiteX10" fmla="*/ 310 w 58024"/>
                <a:gd name="connsiteY10" fmla="*/ 106897 h 115182"/>
                <a:gd name="connsiteX11" fmla="*/ 13395 w 58024"/>
                <a:gd name="connsiteY11" fmla="*/ 115267 h 115182"/>
                <a:gd name="connsiteX12" fmla="*/ 40887 w 58024"/>
                <a:gd name="connsiteY12" fmla="*/ 94276 h 115182"/>
                <a:gd name="connsiteX13" fmla="*/ 52783 w 58024"/>
                <a:gd name="connsiteY13" fmla="*/ 46715 h 115182"/>
                <a:gd name="connsiteX14" fmla="*/ 53444 w 58024"/>
                <a:gd name="connsiteY14" fmla="*/ 42066 h 115182"/>
                <a:gd name="connsiteX15" fmla="*/ 39301 w 58024"/>
                <a:gd name="connsiteY15" fmla="*/ 29578 h 115182"/>
                <a:gd name="connsiteX16" fmla="*/ 16171 w 58024"/>
                <a:gd name="connsiteY16" fmla="*/ 49904 h 115182"/>
                <a:gd name="connsiteX17" fmla="*/ 18418 w 58024"/>
                <a:gd name="connsiteY17" fmla="*/ 51631 h 115182"/>
                <a:gd name="connsiteX18" fmla="*/ 21061 w 58024"/>
                <a:gd name="connsiteY18" fmla="*/ 49240 h 115182"/>
                <a:gd name="connsiteX19" fmla="*/ 38905 w 58024"/>
                <a:gd name="connsiteY19" fmla="*/ 33297 h 115182"/>
                <a:gd name="connsiteX20" fmla="*/ 43399 w 58024"/>
                <a:gd name="connsiteY20" fmla="*/ 39807 h 115182"/>
                <a:gd name="connsiteX21" fmla="*/ 43002 w 58024"/>
                <a:gd name="connsiteY21" fmla="*/ 43793 h 115182"/>
                <a:gd name="connsiteX22" fmla="*/ 30313 w 58024"/>
                <a:gd name="connsiteY22" fmla="*/ 94675 h 11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024" h="115182">
                  <a:moveTo>
                    <a:pt x="58334" y="5133"/>
                  </a:moveTo>
                  <a:cubicBezTo>
                    <a:pt x="58334" y="2874"/>
                    <a:pt x="56616" y="85"/>
                    <a:pt x="53047" y="85"/>
                  </a:cubicBezTo>
                  <a:cubicBezTo>
                    <a:pt x="49214" y="85"/>
                    <a:pt x="45646" y="3804"/>
                    <a:pt x="45646" y="7391"/>
                  </a:cubicBezTo>
                  <a:cubicBezTo>
                    <a:pt x="45646" y="9517"/>
                    <a:pt x="47232" y="12440"/>
                    <a:pt x="50933" y="12440"/>
                  </a:cubicBezTo>
                  <a:cubicBezTo>
                    <a:pt x="54501" y="12440"/>
                    <a:pt x="58334" y="8986"/>
                    <a:pt x="58334" y="5133"/>
                  </a:cubicBezTo>
                  <a:close/>
                  <a:moveTo>
                    <a:pt x="30313" y="94675"/>
                  </a:moveTo>
                  <a:cubicBezTo>
                    <a:pt x="28066" y="103842"/>
                    <a:pt x="21061" y="111547"/>
                    <a:pt x="13263" y="111547"/>
                  </a:cubicBezTo>
                  <a:cubicBezTo>
                    <a:pt x="11545" y="111547"/>
                    <a:pt x="9959" y="111281"/>
                    <a:pt x="8505" y="110750"/>
                  </a:cubicBezTo>
                  <a:cubicBezTo>
                    <a:pt x="11941" y="109156"/>
                    <a:pt x="12999" y="105967"/>
                    <a:pt x="12999" y="103975"/>
                  </a:cubicBezTo>
                  <a:cubicBezTo>
                    <a:pt x="12999" y="100786"/>
                    <a:pt x="10487" y="99059"/>
                    <a:pt x="7844" y="99059"/>
                  </a:cubicBezTo>
                  <a:cubicBezTo>
                    <a:pt x="3746" y="99059"/>
                    <a:pt x="310" y="102646"/>
                    <a:pt x="310" y="106897"/>
                  </a:cubicBezTo>
                  <a:cubicBezTo>
                    <a:pt x="310" y="111946"/>
                    <a:pt x="5465" y="115267"/>
                    <a:pt x="13395" y="115267"/>
                  </a:cubicBezTo>
                  <a:cubicBezTo>
                    <a:pt x="21326" y="115267"/>
                    <a:pt x="36790" y="110484"/>
                    <a:pt x="40887" y="94276"/>
                  </a:cubicBezTo>
                  <a:lnTo>
                    <a:pt x="52783" y="46715"/>
                  </a:lnTo>
                  <a:cubicBezTo>
                    <a:pt x="53179" y="45254"/>
                    <a:pt x="53444" y="44058"/>
                    <a:pt x="53444" y="42066"/>
                  </a:cubicBezTo>
                  <a:cubicBezTo>
                    <a:pt x="53444" y="34759"/>
                    <a:pt x="47232" y="29578"/>
                    <a:pt x="39301" y="29578"/>
                  </a:cubicBezTo>
                  <a:cubicBezTo>
                    <a:pt x="24630" y="29578"/>
                    <a:pt x="16171" y="48044"/>
                    <a:pt x="16171" y="49904"/>
                  </a:cubicBezTo>
                  <a:cubicBezTo>
                    <a:pt x="16171" y="51631"/>
                    <a:pt x="18021" y="51631"/>
                    <a:pt x="18418" y="51631"/>
                  </a:cubicBezTo>
                  <a:cubicBezTo>
                    <a:pt x="20004" y="51631"/>
                    <a:pt x="20136" y="51232"/>
                    <a:pt x="21061" y="49240"/>
                  </a:cubicBezTo>
                  <a:cubicBezTo>
                    <a:pt x="24366" y="41534"/>
                    <a:pt x="31239" y="33297"/>
                    <a:pt x="38905" y="33297"/>
                  </a:cubicBezTo>
                  <a:cubicBezTo>
                    <a:pt x="42209" y="33297"/>
                    <a:pt x="43399" y="35556"/>
                    <a:pt x="43399" y="39807"/>
                  </a:cubicBezTo>
                  <a:cubicBezTo>
                    <a:pt x="43399" y="41269"/>
                    <a:pt x="43134" y="43129"/>
                    <a:pt x="43002" y="43793"/>
                  </a:cubicBezTo>
                  <a:lnTo>
                    <a:pt x="30313" y="94675"/>
                  </a:lnTo>
                  <a:close/>
                </a:path>
              </a:pathLst>
            </a:custGeom>
            <a:solidFill>
              <a:srgbClr val="000000"/>
            </a:solidFill>
            <a:ln w="18953" cap="flat">
              <a:noFill/>
              <a:prstDash val="solid"/>
              <a:miter/>
            </a:ln>
          </p:spPr>
          <p:txBody>
            <a:bodyPr rtlCol="0" anchor="ctr"/>
            <a:lstStyle/>
            <a:p>
              <a:endParaRPr lang="en-CN"/>
            </a:p>
          </p:txBody>
        </p:sp>
        <p:sp>
          <p:nvSpPr>
            <p:cNvPr id="53" name="Freeform 52">
              <a:extLst>
                <a:ext uri="{FF2B5EF4-FFF2-40B4-BE49-F238E27FC236}">
                  <a16:creationId xmlns:a16="http://schemas.microsoft.com/office/drawing/2014/main" id="{5F80218F-7DA8-77A1-5802-3659BE242103}"/>
                </a:ext>
              </a:extLst>
            </p:cNvPr>
            <p:cNvSpPr/>
            <p:nvPr>
              <p:custDataLst>
                <p:tags r:id="rId44"/>
              </p:custDataLst>
            </p:nvPr>
          </p:nvSpPr>
          <p:spPr>
            <a:xfrm>
              <a:off x="8489569" y="4134759"/>
              <a:ext cx="16786" cy="40918"/>
            </a:xfrm>
            <a:custGeom>
              <a:avLst/>
              <a:gdLst>
                <a:gd name="connsiteX0" fmla="*/ 13398 w 16786"/>
                <a:gd name="connsiteY0" fmla="*/ 13237 h 40918"/>
                <a:gd name="connsiteX1" fmla="*/ 3089 w 16786"/>
                <a:gd name="connsiteY1" fmla="*/ 37549 h 40918"/>
                <a:gd name="connsiteX2" fmla="*/ 2164 w 16786"/>
                <a:gd name="connsiteY2" fmla="*/ 39143 h 40918"/>
                <a:gd name="connsiteX3" fmla="*/ 4014 w 16786"/>
                <a:gd name="connsiteY3" fmla="*/ 41003 h 40918"/>
                <a:gd name="connsiteX4" fmla="*/ 17099 w 16786"/>
                <a:gd name="connsiteY4" fmla="*/ 14565 h 40918"/>
                <a:gd name="connsiteX5" fmla="*/ 7847 w 16786"/>
                <a:gd name="connsiteY5" fmla="*/ 85 h 40918"/>
                <a:gd name="connsiteX6" fmla="*/ 313 w 16786"/>
                <a:gd name="connsiteY6" fmla="*/ 7657 h 40918"/>
                <a:gd name="connsiteX7" fmla="*/ 7979 w 16786"/>
                <a:gd name="connsiteY7" fmla="*/ 15362 h 40918"/>
                <a:gd name="connsiteX8" fmla="*/ 13398 w 16786"/>
                <a:gd name="connsiteY8" fmla="*/ 13237 h 4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6" h="40918">
                  <a:moveTo>
                    <a:pt x="13398" y="13237"/>
                  </a:moveTo>
                  <a:cubicBezTo>
                    <a:pt x="13398" y="20544"/>
                    <a:pt x="12077" y="29046"/>
                    <a:pt x="3089" y="37549"/>
                  </a:cubicBezTo>
                  <a:cubicBezTo>
                    <a:pt x="2560" y="38080"/>
                    <a:pt x="2164" y="38479"/>
                    <a:pt x="2164" y="39143"/>
                  </a:cubicBezTo>
                  <a:cubicBezTo>
                    <a:pt x="2164" y="40073"/>
                    <a:pt x="3221" y="41003"/>
                    <a:pt x="4014" y="41003"/>
                  </a:cubicBezTo>
                  <a:cubicBezTo>
                    <a:pt x="5864" y="41003"/>
                    <a:pt x="17099" y="30375"/>
                    <a:pt x="17099" y="14565"/>
                  </a:cubicBezTo>
                  <a:cubicBezTo>
                    <a:pt x="17099" y="6329"/>
                    <a:pt x="13927" y="85"/>
                    <a:pt x="7847" y="85"/>
                  </a:cubicBezTo>
                  <a:cubicBezTo>
                    <a:pt x="3485" y="85"/>
                    <a:pt x="313" y="3539"/>
                    <a:pt x="313" y="7657"/>
                  </a:cubicBezTo>
                  <a:cubicBezTo>
                    <a:pt x="313" y="11908"/>
                    <a:pt x="3353" y="15362"/>
                    <a:pt x="7979" y="15362"/>
                  </a:cubicBezTo>
                  <a:cubicBezTo>
                    <a:pt x="11151" y="15362"/>
                    <a:pt x="13266" y="13237"/>
                    <a:pt x="13398" y="13237"/>
                  </a:cubicBezTo>
                  <a:close/>
                </a:path>
              </a:pathLst>
            </a:custGeom>
            <a:solidFill>
              <a:srgbClr val="000000"/>
            </a:solidFill>
            <a:ln w="18953" cap="flat">
              <a:noFill/>
              <a:prstDash val="solid"/>
              <a:miter/>
            </a:ln>
          </p:spPr>
          <p:txBody>
            <a:bodyPr rtlCol="0" anchor="ctr"/>
            <a:lstStyle/>
            <a:p>
              <a:endParaRPr lang="en-CN"/>
            </a:p>
          </p:txBody>
        </p:sp>
        <p:sp>
          <p:nvSpPr>
            <p:cNvPr id="54" name="Freeform 53">
              <a:extLst>
                <a:ext uri="{FF2B5EF4-FFF2-40B4-BE49-F238E27FC236}">
                  <a16:creationId xmlns:a16="http://schemas.microsoft.com/office/drawing/2014/main" id="{DDA183E2-A845-C05A-9B32-E8B8507CF574}"/>
                </a:ext>
              </a:extLst>
            </p:cNvPr>
            <p:cNvSpPr/>
            <p:nvPr>
              <p:custDataLst>
                <p:tags r:id="rId45"/>
              </p:custDataLst>
            </p:nvPr>
          </p:nvSpPr>
          <p:spPr>
            <a:xfrm>
              <a:off x="8529524" y="4057837"/>
              <a:ext cx="65029" cy="93527"/>
            </a:xfrm>
            <a:custGeom>
              <a:avLst/>
              <a:gdLst>
                <a:gd name="connsiteX0" fmla="*/ 31773 w 65029"/>
                <a:gd name="connsiteY0" fmla="*/ 4070 h 93527"/>
                <a:gd name="connsiteX1" fmla="*/ 32302 w 65029"/>
                <a:gd name="connsiteY1" fmla="*/ 1944 h 93527"/>
                <a:gd name="connsiteX2" fmla="*/ 30187 w 65029"/>
                <a:gd name="connsiteY2" fmla="*/ 85 h 93527"/>
                <a:gd name="connsiteX3" fmla="*/ 13269 w 65029"/>
                <a:gd name="connsiteY3" fmla="*/ 1413 h 93527"/>
                <a:gd name="connsiteX4" fmla="*/ 10361 w 65029"/>
                <a:gd name="connsiteY4" fmla="*/ 4469 h 93527"/>
                <a:gd name="connsiteX5" fmla="*/ 13797 w 65029"/>
                <a:gd name="connsiteY5" fmla="*/ 6329 h 93527"/>
                <a:gd name="connsiteX6" fmla="*/ 20142 w 65029"/>
                <a:gd name="connsiteY6" fmla="*/ 8321 h 93527"/>
                <a:gd name="connsiteX7" fmla="*/ 19613 w 65029"/>
                <a:gd name="connsiteY7" fmla="*/ 11244 h 93527"/>
                <a:gd name="connsiteX8" fmla="*/ 976 w 65029"/>
                <a:gd name="connsiteY8" fmla="*/ 86438 h 93527"/>
                <a:gd name="connsiteX9" fmla="*/ 316 w 65029"/>
                <a:gd name="connsiteY9" fmla="*/ 89361 h 93527"/>
                <a:gd name="connsiteX10" fmla="*/ 4809 w 65029"/>
                <a:gd name="connsiteY10" fmla="*/ 93612 h 93527"/>
                <a:gd name="connsiteX11" fmla="*/ 10889 w 65029"/>
                <a:gd name="connsiteY11" fmla="*/ 88032 h 93527"/>
                <a:gd name="connsiteX12" fmla="*/ 17366 w 65029"/>
                <a:gd name="connsiteY12" fmla="*/ 62259 h 93527"/>
                <a:gd name="connsiteX13" fmla="*/ 34284 w 65029"/>
                <a:gd name="connsiteY13" fmla="*/ 73153 h 93527"/>
                <a:gd name="connsiteX14" fmla="*/ 34020 w 65029"/>
                <a:gd name="connsiteY14" fmla="*/ 75810 h 93527"/>
                <a:gd name="connsiteX15" fmla="*/ 33491 w 65029"/>
                <a:gd name="connsiteY15" fmla="*/ 79928 h 93527"/>
                <a:gd name="connsiteX16" fmla="*/ 47502 w 65029"/>
                <a:gd name="connsiteY16" fmla="*/ 93612 h 93527"/>
                <a:gd name="connsiteX17" fmla="*/ 64288 w 65029"/>
                <a:gd name="connsiteY17" fmla="*/ 73286 h 93527"/>
                <a:gd name="connsiteX18" fmla="*/ 62173 w 65029"/>
                <a:gd name="connsiteY18" fmla="*/ 71559 h 93527"/>
                <a:gd name="connsiteX19" fmla="*/ 59529 w 65029"/>
                <a:gd name="connsiteY19" fmla="*/ 74747 h 93527"/>
                <a:gd name="connsiteX20" fmla="*/ 47898 w 65029"/>
                <a:gd name="connsiteY20" fmla="*/ 89892 h 93527"/>
                <a:gd name="connsiteX21" fmla="*/ 43272 w 65029"/>
                <a:gd name="connsiteY21" fmla="*/ 82984 h 93527"/>
                <a:gd name="connsiteX22" fmla="*/ 44065 w 65029"/>
                <a:gd name="connsiteY22" fmla="*/ 77006 h 93527"/>
                <a:gd name="connsiteX23" fmla="*/ 44726 w 65029"/>
                <a:gd name="connsiteY23" fmla="*/ 72887 h 93527"/>
                <a:gd name="connsiteX24" fmla="*/ 23314 w 65029"/>
                <a:gd name="connsiteY24" fmla="*/ 58805 h 93527"/>
                <a:gd name="connsiteX25" fmla="*/ 34284 w 65029"/>
                <a:gd name="connsiteY25" fmla="*/ 50037 h 93527"/>
                <a:gd name="connsiteX26" fmla="*/ 55036 w 65029"/>
                <a:gd name="connsiteY26" fmla="*/ 37416 h 93527"/>
                <a:gd name="connsiteX27" fmla="*/ 59397 w 65029"/>
                <a:gd name="connsiteY27" fmla="*/ 39143 h 93527"/>
                <a:gd name="connsiteX28" fmla="*/ 52524 w 65029"/>
                <a:gd name="connsiteY28" fmla="*/ 46583 h 93527"/>
                <a:gd name="connsiteX29" fmla="*/ 57811 w 65029"/>
                <a:gd name="connsiteY29" fmla="*/ 51498 h 93527"/>
                <a:gd name="connsiteX30" fmla="*/ 65345 w 65029"/>
                <a:gd name="connsiteY30" fmla="*/ 42996 h 93527"/>
                <a:gd name="connsiteX31" fmla="*/ 55168 w 65029"/>
                <a:gd name="connsiteY31" fmla="*/ 33696 h 93527"/>
                <a:gd name="connsiteX32" fmla="*/ 34020 w 65029"/>
                <a:gd name="connsiteY32" fmla="*/ 45387 h 93527"/>
                <a:gd name="connsiteX33" fmla="*/ 18688 w 65029"/>
                <a:gd name="connsiteY33" fmla="*/ 57078 h 93527"/>
                <a:gd name="connsiteX34" fmla="*/ 31773 w 65029"/>
                <a:gd name="connsiteY34" fmla="*/ 4070 h 93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029" h="93527">
                  <a:moveTo>
                    <a:pt x="31773" y="4070"/>
                  </a:moveTo>
                  <a:cubicBezTo>
                    <a:pt x="31905" y="3804"/>
                    <a:pt x="32302" y="2077"/>
                    <a:pt x="32302" y="1944"/>
                  </a:cubicBezTo>
                  <a:cubicBezTo>
                    <a:pt x="32302" y="1280"/>
                    <a:pt x="31773" y="85"/>
                    <a:pt x="30187" y="85"/>
                  </a:cubicBezTo>
                  <a:cubicBezTo>
                    <a:pt x="27543" y="85"/>
                    <a:pt x="16573" y="1147"/>
                    <a:pt x="13269" y="1413"/>
                  </a:cubicBezTo>
                  <a:cubicBezTo>
                    <a:pt x="12211" y="1546"/>
                    <a:pt x="10361" y="1679"/>
                    <a:pt x="10361" y="4469"/>
                  </a:cubicBezTo>
                  <a:cubicBezTo>
                    <a:pt x="10361" y="6329"/>
                    <a:pt x="12211" y="6329"/>
                    <a:pt x="13797" y="6329"/>
                  </a:cubicBezTo>
                  <a:cubicBezTo>
                    <a:pt x="20142" y="6329"/>
                    <a:pt x="20142" y="7259"/>
                    <a:pt x="20142" y="8321"/>
                  </a:cubicBezTo>
                  <a:cubicBezTo>
                    <a:pt x="20142" y="9251"/>
                    <a:pt x="19877" y="10048"/>
                    <a:pt x="19613" y="11244"/>
                  </a:cubicBezTo>
                  <a:lnTo>
                    <a:pt x="976" y="86438"/>
                  </a:lnTo>
                  <a:cubicBezTo>
                    <a:pt x="316" y="88830"/>
                    <a:pt x="316" y="89095"/>
                    <a:pt x="316" y="89361"/>
                  </a:cubicBezTo>
                  <a:cubicBezTo>
                    <a:pt x="316" y="91354"/>
                    <a:pt x="1902" y="93612"/>
                    <a:pt x="4809" y="93612"/>
                  </a:cubicBezTo>
                  <a:cubicBezTo>
                    <a:pt x="8378" y="93612"/>
                    <a:pt x="10096" y="90955"/>
                    <a:pt x="10889" y="88032"/>
                  </a:cubicBezTo>
                  <a:cubicBezTo>
                    <a:pt x="11154" y="87501"/>
                    <a:pt x="16837" y="64119"/>
                    <a:pt x="17366" y="62259"/>
                  </a:cubicBezTo>
                  <a:cubicBezTo>
                    <a:pt x="26750" y="63189"/>
                    <a:pt x="34284" y="66245"/>
                    <a:pt x="34284" y="73153"/>
                  </a:cubicBezTo>
                  <a:cubicBezTo>
                    <a:pt x="34284" y="73817"/>
                    <a:pt x="34284" y="74482"/>
                    <a:pt x="34020" y="75810"/>
                  </a:cubicBezTo>
                  <a:cubicBezTo>
                    <a:pt x="33491" y="77803"/>
                    <a:pt x="33491" y="78467"/>
                    <a:pt x="33491" y="79928"/>
                  </a:cubicBezTo>
                  <a:cubicBezTo>
                    <a:pt x="33491" y="89361"/>
                    <a:pt x="41157" y="93612"/>
                    <a:pt x="47502" y="93612"/>
                  </a:cubicBezTo>
                  <a:cubicBezTo>
                    <a:pt x="60322" y="93612"/>
                    <a:pt x="64288" y="73419"/>
                    <a:pt x="64288" y="73286"/>
                  </a:cubicBezTo>
                  <a:cubicBezTo>
                    <a:pt x="64288" y="71559"/>
                    <a:pt x="62569" y="71559"/>
                    <a:pt x="62173" y="71559"/>
                  </a:cubicBezTo>
                  <a:cubicBezTo>
                    <a:pt x="60322" y="71559"/>
                    <a:pt x="60190" y="72223"/>
                    <a:pt x="59529" y="74747"/>
                  </a:cubicBezTo>
                  <a:cubicBezTo>
                    <a:pt x="57943" y="80460"/>
                    <a:pt x="54375" y="89892"/>
                    <a:pt x="47898" y="89892"/>
                  </a:cubicBezTo>
                  <a:cubicBezTo>
                    <a:pt x="44329" y="89892"/>
                    <a:pt x="43272" y="86571"/>
                    <a:pt x="43272" y="82984"/>
                  </a:cubicBezTo>
                  <a:cubicBezTo>
                    <a:pt x="43272" y="80726"/>
                    <a:pt x="43272" y="80460"/>
                    <a:pt x="44065" y="77006"/>
                  </a:cubicBezTo>
                  <a:cubicBezTo>
                    <a:pt x="44197" y="76607"/>
                    <a:pt x="44726" y="74349"/>
                    <a:pt x="44726" y="72887"/>
                  </a:cubicBezTo>
                  <a:cubicBezTo>
                    <a:pt x="44726" y="61064"/>
                    <a:pt x="28865" y="59204"/>
                    <a:pt x="23314" y="58805"/>
                  </a:cubicBezTo>
                  <a:cubicBezTo>
                    <a:pt x="27147" y="56414"/>
                    <a:pt x="32037" y="52030"/>
                    <a:pt x="34284" y="50037"/>
                  </a:cubicBezTo>
                  <a:cubicBezTo>
                    <a:pt x="41025" y="43660"/>
                    <a:pt x="47634" y="37416"/>
                    <a:pt x="55036" y="37416"/>
                  </a:cubicBezTo>
                  <a:cubicBezTo>
                    <a:pt x="56622" y="37416"/>
                    <a:pt x="58340" y="37814"/>
                    <a:pt x="59397" y="39143"/>
                  </a:cubicBezTo>
                  <a:cubicBezTo>
                    <a:pt x="53714" y="40073"/>
                    <a:pt x="52524" y="44590"/>
                    <a:pt x="52524" y="46583"/>
                  </a:cubicBezTo>
                  <a:cubicBezTo>
                    <a:pt x="52524" y="49505"/>
                    <a:pt x="54771" y="51498"/>
                    <a:pt x="57811" y="51498"/>
                  </a:cubicBezTo>
                  <a:cubicBezTo>
                    <a:pt x="61380" y="51498"/>
                    <a:pt x="65345" y="48575"/>
                    <a:pt x="65345" y="42996"/>
                  </a:cubicBezTo>
                  <a:cubicBezTo>
                    <a:pt x="65345" y="38612"/>
                    <a:pt x="62173" y="33696"/>
                    <a:pt x="55168" y="33696"/>
                  </a:cubicBezTo>
                  <a:cubicBezTo>
                    <a:pt x="47634" y="33696"/>
                    <a:pt x="40761" y="39143"/>
                    <a:pt x="34020" y="45387"/>
                  </a:cubicBezTo>
                  <a:cubicBezTo>
                    <a:pt x="28469" y="50701"/>
                    <a:pt x="24107" y="54819"/>
                    <a:pt x="18688" y="57078"/>
                  </a:cubicBezTo>
                  <a:lnTo>
                    <a:pt x="31773" y="4070"/>
                  </a:lnTo>
                  <a:close/>
                </a:path>
              </a:pathLst>
            </a:custGeom>
            <a:solidFill>
              <a:srgbClr val="000000"/>
            </a:solidFill>
            <a:ln w="18953" cap="flat">
              <a:noFill/>
              <a:prstDash val="solid"/>
              <a:miter/>
            </a:ln>
          </p:spPr>
          <p:txBody>
            <a:bodyPr rtlCol="0" anchor="ctr"/>
            <a:lstStyle/>
            <a:p>
              <a:endParaRPr lang="en-CN"/>
            </a:p>
          </p:txBody>
        </p:sp>
        <p:sp>
          <p:nvSpPr>
            <p:cNvPr id="55" name="Freeform 54">
              <a:extLst>
                <a:ext uri="{FF2B5EF4-FFF2-40B4-BE49-F238E27FC236}">
                  <a16:creationId xmlns:a16="http://schemas.microsoft.com/office/drawing/2014/main" id="{274C732D-AA38-91A8-FA9A-CAA61F560588}"/>
                </a:ext>
              </a:extLst>
            </p:cNvPr>
            <p:cNvSpPr/>
            <p:nvPr>
              <p:custDataLst>
                <p:tags r:id="rId46"/>
              </p:custDataLst>
            </p:nvPr>
          </p:nvSpPr>
          <p:spPr>
            <a:xfrm>
              <a:off x="8623275" y="3960776"/>
              <a:ext cx="43806" cy="189788"/>
            </a:xfrm>
            <a:custGeom>
              <a:avLst/>
              <a:gdLst>
                <a:gd name="connsiteX0" fmla="*/ 44127 w 43806"/>
                <a:gd name="connsiteY0" fmla="*/ 94976 h 189788"/>
                <a:gd name="connsiteX1" fmla="*/ 31665 w 43806"/>
                <a:gd name="connsiteY1" fmla="*/ 35762 h 189788"/>
                <a:gd name="connsiteX2" fmla="*/ 2209 w 43806"/>
                <a:gd name="connsiteY2" fmla="*/ 82 h 189788"/>
                <a:gd name="connsiteX3" fmla="*/ 320 w 43806"/>
                <a:gd name="connsiteY3" fmla="*/ 1980 h 189788"/>
                <a:gd name="connsiteX4" fmla="*/ 3908 w 43806"/>
                <a:gd name="connsiteY4" fmla="*/ 6345 h 189788"/>
                <a:gd name="connsiteX5" fmla="*/ 33175 w 43806"/>
                <a:gd name="connsiteY5" fmla="*/ 94976 h 189788"/>
                <a:gd name="connsiteX6" fmla="*/ 2775 w 43806"/>
                <a:gd name="connsiteY6" fmla="*/ 184746 h 189788"/>
                <a:gd name="connsiteX7" fmla="*/ 320 w 43806"/>
                <a:gd name="connsiteY7" fmla="*/ 187972 h 189788"/>
                <a:gd name="connsiteX8" fmla="*/ 2209 w 43806"/>
                <a:gd name="connsiteY8" fmla="*/ 189870 h 189788"/>
                <a:gd name="connsiteX9" fmla="*/ 32231 w 43806"/>
                <a:gd name="connsiteY9" fmla="*/ 152862 h 189788"/>
                <a:gd name="connsiteX10" fmla="*/ 44127 w 43806"/>
                <a:gd name="connsiteY10" fmla="*/ 94976 h 18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06" h="189788">
                  <a:moveTo>
                    <a:pt x="44127" y="94976"/>
                  </a:moveTo>
                  <a:cubicBezTo>
                    <a:pt x="44127" y="80173"/>
                    <a:pt x="42050" y="57208"/>
                    <a:pt x="31665" y="35762"/>
                  </a:cubicBezTo>
                  <a:cubicBezTo>
                    <a:pt x="20335" y="12418"/>
                    <a:pt x="4097" y="82"/>
                    <a:pt x="2209" y="82"/>
                  </a:cubicBezTo>
                  <a:cubicBezTo>
                    <a:pt x="1076" y="82"/>
                    <a:pt x="320" y="841"/>
                    <a:pt x="320" y="1980"/>
                  </a:cubicBezTo>
                  <a:cubicBezTo>
                    <a:pt x="320" y="2549"/>
                    <a:pt x="320" y="2929"/>
                    <a:pt x="3908" y="6345"/>
                  </a:cubicBezTo>
                  <a:cubicBezTo>
                    <a:pt x="22412" y="25134"/>
                    <a:pt x="33175" y="55310"/>
                    <a:pt x="33175" y="94976"/>
                  </a:cubicBezTo>
                  <a:cubicBezTo>
                    <a:pt x="33175" y="127430"/>
                    <a:pt x="26189" y="160833"/>
                    <a:pt x="2775" y="184746"/>
                  </a:cubicBezTo>
                  <a:cubicBezTo>
                    <a:pt x="320" y="187024"/>
                    <a:pt x="320" y="187403"/>
                    <a:pt x="320" y="187972"/>
                  </a:cubicBezTo>
                  <a:cubicBezTo>
                    <a:pt x="320" y="189111"/>
                    <a:pt x="1076" y="189870"/>
                    <a:pt x="2209" y="189870"/>
                  </a:cubicBezTo>
                  <a:cubicBezTo>
                    <a:pt x="4097" y="189870"/>
                    <a:pt x="21091" y="176965"/>
                    <a:pt x="32231" y="152862"/>
                  </a:cubicBezTo>
                  <a:cubicBezTo>
                    <a:pt x="41861" y="131985"/>
                    <a:pt x="44127" y="110918"/>
                    <a:pt x="44127" y="94976"/>
                  </a:cubicBezTo>
                  <a:close/>
                </a:path>
              </a:pathLst>
            </a:custGeom>
            <a:solidFill>
              <a:srgbClr val="000000"/>
            </a:solidFill>
            <a:ln w="18953" cap="flat">
              <a:noFill/>
              <a:prstDash val="solid"/>
              <a:miter/>
            </a:ln>
          </p:spPr>
          <p:txBody>
            <a:bodyPr rtlCol="0" anchor="ctr"/>
            <a:lstStyle/>
            <a:p>
              <a:endParaRPr lang="en-CN"/>
            </a:p>
          </p:txBody>
        </p:sp>
        <p:sp>
          <p:nvSpPr>
            <p:cNvPr id="56" name="Freeform 55">
              <a:extLst>
                <a:ext uri="{FF2B5EF4-FFF2-40B4-BE49-F238E27FC236}">
                  <a16:creationId xmlns:a16="http://schemas.microsoft.com/office/drawing/2014/main" id="{3FA37EBE-344C-4621-6FA7-C376C105498C}"/>
                </a:ext>
              </a:extLst>
            </p:cNvPr>
            <p:cNvSpPr/>
            <p:nvPr>
              <p:custDataLst>
                <p:tags r:id="rId47"/>
              </p:custDataLst>
            </p:nvPr>
          </p:nvSpPr>
          <p:spPr>
            <a:xfrm>
              <a:off x="8694270" y="3936542"/>
              <a:ext cx="58420" cy="88213"/>
            </a:xfrm>
            <a:custGeom>
              <a:avLst/>
              <a:gdLst>
                <a:gd name="connsiteX0" fmla="*/ 58745 w 58420"/>
                <a:gd name="connsiteY0" fmla="*/ 64113 h 88213"/>
                <a:gd name="connsiteX1" fmla="*/ 54251 w 58420"/>
                <a:gd name="connsiteY1" fmla="*/ 64113 h 88213"/>
                <a:gd name="connsiteX2" fmla="*/ 50815 w 58420"/>
                <a:gd name="connsiteY2" fmla="*/ 76202 h 88213"/>
                <a:gd name="connsiteX3" fmla="*/ 37730 w 58420"/>
                <a:gd name="connsiteY3" fmla="*/ 76999 h 88213"/>
                <a:gd name="connsiteX4" fmla="*/ 13410 w 58420"/>
                <a:gd name="connsiteY4" fmla="*/ 76999 h 88213"/>
                <a:gd name="connsiteX5" fmla="*/ 39844 w 58420"/>
                <a:gd name="connsiteY5" fmla="*/ 54680 h 88213"/>
                <a:gd name="connsiteX6" fmla="*/ 58745 w 58420"/>
                <a:gd name="connsiteY6" fmla="*/ 25984 h 88213"/>
                <a:gd name="connsiteX7" fmla="*/ 27816 w 58420"/>
                <a:gd name="connsiteY7" fmla="*/ 78 h 88213"/>
                <a:gd name="connsiteX8" fmla="*/ 324 w 58420"/>
                <a:gd name="connsiteY8" fmla="*/ 23858 h 88213"/>
                <a:gd name="connsiteX9" fmla="*/ 7329 w 58420"/>
                <a:gd name="connsiteY9" fmla="*/ 31298 h 88213"/>
                <a:gd name="connsiteX10" fmla="*/ 14335 w 58420"/>
                <a:gd name="connsiteY10" fmla="*/ 24257 h 88213"/>
                <a:gd name="connsiteX11" fmla="*/ 6536 w 58420"/>
                <a:gd name="connsiteY11" fmla="*/ 17216 h 88213"/>
                <a:gd name="connsiteX12" fmla="*/ 25834 w 58420"/>
                <a:gd name="connsiteY12" fmla="*/ 4861 h 88213"/>
                <a:gd name="connsiteX13" fmla="*/ 45924 w 58420"/>
                <a:gd name="connsiteY13" fmla="*/ 25984 h 88213"/>
                <a:gd name="connsiteX14" fmla="*/ 33500 w 58420"/>
                <a:gd name="connsiteY14" fmla="*/ 51492 h 88213"/>
                <a:gd name="connsiteX15" fmla="*/ 1646 w 58420"/>
                <a:gd name="connsiteY15" fmla="*/ 83110 h 88213"/>
                <a:gd name="connsiteX16" fmla="*/ 324 w 58420"/>
                <a:gd name="connsiteY16" fmla="*/ 88292 h 88213"/>
                <a:gd name="connsiteX17" fmla="*/ 54780 w 58420"/>
                <a:gd name="connsiteY17" fmla="*/ 88292 h 88213"/>
                <a:gd name="connsiteX18" fmla="*/ 58745 w 58420"/>
                <a:gd name="connsiteY18" fmla="*/ 64113 h 8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20" h="88213">
                  <a:moveTo>
                    <a:pt x="58745" y="64113"/>
                  </a:moveTo>
                  <a:lnTo>
                    <a:pt x="54251" y="64113"/>
                  </a:lnTo>
                  <a:cubicBezTo>
                    <a:pt x="53855" y="67035"/>
                    <a:pt x="52533" y="74873"/>
                    <a:pt x="50815" y="76202"/>
                  </a:cubicBezTo>
                  <a:cubicBezTo>
                    <a:pt x="49757" y="76999"/>
                    <a:pt x="39580" y="76999"/>
                    <a:pt x="37730" y="76999"/>
                  </a:cubicBezTo>
                  <a:lnTo>
                    <a:pt x="13410" y="76999"/>
                  </a:lnTo>
                  <a:cubicBezTo>
                    <a:pt x="27288" y="64644"/>
                    <a:pt x="31914" y="60924"/>
                    <a:pt x="39844" y="54680"/>
                  </a:cubicBezTo>
                  <a:cubicBezTo>
                    <a:pt x="49625" y="46842"/>
                    <a:pt x="58745" y="38605"/>
                    <a:pt x="58745" y="25984"/>
                  </a:cubicBezTo>
                  <a:cubicBezTo>
                    <a:pt x="58745" y="9909"/>
                    <a:pt x="44735" y="78"/>
                    <a:pt x="27816" y="78"/>
                  </a:cubicBezTo>
                  <a:cubicBezTo>
                    <a:pt x="11427" y="78"/>
                    <a:pt x="324" y="11636"/>
                    <a:pt x="324" y="23858"/>
                  </a:cubicBezTo>
                  <a:cubicBezTo>
                    <a:pt x="324" y="30634"/>
                    <a:pt x="6008" y="31298"/>
                    <a:pt x="7329" y="31298"/>
                  </a:cubicBezTo>
                  <a:cubicBezTo>
                    <a:pt x="10502" y="31298"/>
                    <a:pt x="14335" y="29040"/>
                    <a:pt x="14335" y="24257"/>
                  </a:cubicBezTo>
                  <a:cubicBezTo>
                    <a:pt x="14335" y="21866"/>
                    <a:pt x="13410" y="17216"/>
                    <a:pt x="6536" y="17216"/>
                  </a:cubicBezTo>
                  <a:cubicBezTo>
                    <a:pt x="10634" y="7783"/>
                    <a:pt x="19622" y="4861"/>
                    <a:pt x="25834" y="4861"/>
                  </a:cubicBezTo>
                  <a:cubicBezTo>
                    <a:pt x="39051" y="4861"/>
                    <a:pt x="45924" y="15223"/>
                    <a:pt x="45924" y="25984"/>
                  </a:cubicBezTo>
                  <a:cubicBezTo>
                    <a:pt x="45924" y="37542"/>
                    <a:pt x="37730" y="46709"/>
                    <a:pt x="33500" y="51492"/>
                  </a:cubicBezTo>
                  <a:lnTo>
                    <a:pt x="1646" y="83110"/>
                  </a:lnTo>
                  <a:cubicBezTo>
                    <a:pt x="324" y="84306"/>
                    <a:pt x="324" y="84572"/>
                    <a:pt x="324" y="88292"/>
                  </a:cubicBezTo>
                  <a:lnTo>
                    <a:pt x="54780" y="88292"/>
                  </a:lnTo>
                  <a:lnTo>
                    <a:pt x="58745" y="64113"/>
                  </a:lnTo>
                  <a:close/>
                </a:path>
              </a:pathLst>
            </a:custGeom>
            <a:solidFill>
              <a:srgbClr val="000000"/>
            </a:solidFill>
            <a:ln w="18953" cap="flat">
              <a:noFill/>
              <a:prstDash val="solid"/>
              <a:miter/>
            </a:ln>
          </p:spPr>
          <p:txBody>
            <a:bodyPr rtlCol="0" anchor="ctr"/>
            <a:lstStyle/>
            <a:p>
              <a:endParaRPr lang="en-CN"/>
            </a:p>
          </p:txBody>
        </p:sp>
        <p:sp>
          <p:nvSpPr>
            <p:cNvPr id="57" name="Freeform 56">
              <a:extLst>
                <a:ext uri="{FF2B5EF4-FFF2-40B4-BE49-F238E27FC236}">
                  <a16:creationId xmlns:a16="http://schemas.microsoft.com/office/drawing/2014/main" id="{7B4BB87D-33D2-E3F1-7845-FC064ED40386}"/>
                </a:ext>
              </a:extLst>
            </p:cNvPr>
            <p:cNvSpPr/>
            <p:nvPr>
              <p:custDataLst>
                <p:tags r:id="rId48"/>
              </p:custDataLst>
            </p:nvPr>
          </p:nvSpPr>
          <p:spPr>
            <a:xfrm>
              <a:off x="8786888" y="4083000"/>
              <a:ext cx="20014" cy="20117"/>
            </a:xfrm>
            <a:custGeom>
              <a:avLst/>
              <a:gdLst>
                <a:gd name="connsiteX0" fmla="*/ 20344 w 20014"/>
                <a:gd name="connsiteY0" fmla="*/ 10141 h 20117"/>
                <a:gd name="connsiteX1" fmla="*/ 10336 w 20014"/>
                <a:gd name="connsiteY1" fmla="*/ 82 h 20117"/>
                <a:gd name="connsiteX2" fmla="*/ 329 w 20014"/>
                <a:gd name="connsiteY2" fmla="*/ 10141 h 20117"/>
                <a:gd name="connsiteX3" fmla="*/ 10336 w 20014"/>
                <a:gd name="connsiteY3" fmla="*/ 20200 h 20117"/>
                <a:gd name="connsiteX4" fmla="*/ 20344 w 20014"/>
                <a:gd name="connsiteY4" fmla="*/ 10141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4" h="20117">
                  <a:moveTo>
                    <a:pt x="20344" y="10141"/>
                  </a:moveTo>
                  <a:cubicBezTo>
                    <a:pt x="20344" y="4637"/>
                    <a:pt x="15812" y="82"/>
                    <a:pt x="10336" y="82"/>
                  </a:cubicBezTo>
                  <a:cubicBezTo>
                    <a:pt x="4860" y="82"/>
                    <a:pt x="329" y="4637"/>
                    <a:pt x="329" y="10141"/>
                  </a:cubicBezTo>
                  <a:cubicBezTo>
                    <a:pt x="329" y="15645"/>
                    <a:pt x="4860" y="20200"/>
                    <a:pt x="10336" y="20200"/>
                  </a:cubicBezTo>
                  <a:cubicBezTo>
                    <a:pt x="15812" y="20200"/>
                    <a:pt x="20344" y="15645"/>
                    <a:pt x="20344" y="10141"/>
                  </a:cubicBezTo>
                  <a:close/>
                </a:path>
              </a:pathLst>
            </a:custGeom>
            <a:solidFill>
              <a:srgbClr val="000000"/>
            </a:solidFill>
            <a:ln w="18953" cap="flat">
              <a:noFill/>
              <a:prstDash val="solid"/>
              <a:miter/>
            </a:ln>
          </p:spPr>
          <p:txBody>
            <a:bodyPr rtlCol="0" anchor="ctr"/>
            <a:lstStyle/>
            <a:p>
              <a:endParaRPr lang="en-CN"/>
            </a:p>
          </p:txBody>
        </p:sp>
      </p:grpSp>
      <p:sp>
        <p:nvSpPr>
          <p:cNvPr id="59" name="Rectangle 58">
            <a:extLst>
              <a:ext uri="{FF2B5EF4-FFF2-40B4-BE49-F238E27FC236}">
                <a16:creationId xmlns:a16="http://schemas.microsoft.com/office/drawing/2014/main" id="{5486E21A-A6E8-5DF2-7221-59231C752851}"/>
              </a:ext>
            </a:extLst>
          </p:cNvPr>
          <p:cNvSpPr/>
          <p:nvPr/>
        </p:nvSpPr>
        <p:spPr>
          <a:xfrm>
            <a:off x="6188070" y="3108756"/>
            <a:ext cx="753317" cy="677775"/>
          </a:xfrm>
          <a:prstGeom prst="rect">
            <a:avLst/>
          </a:prstGeom>
          <a:noFill/>
          <a:ln w="3492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ectangle 59">
            <a:extLst>
              <a:ext uri="{FF2B5EF4-FFF2-40B4-BE49-F238E27FC236}">
                <a16:creationId xmlns:a16="http://schemas.microsoft.com/office/drawing/2014/main" id="{0C12357D-F761-8F9F-792B-CF5DC2768048}"/>
              </a:ext>
            </a:extLst>
          </p:cNvPr>
          <p:cNvSpPr/>
          <p:nvPr/>
        </p:nvSpPr>
        <p:spPr>
          <a:xfrm>
            <a:off x="7320393" y="3071674"/>
            <a:ext cx="804700" cy="693599"/>
          </a:xfrm>
          <a:prstGeom prst="rect">
            <a:avLst/>
          </a:prstGeom>
          <a:noFill/>
          <a:ln w="3492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TextBox 60">
            <a:extLst>
              <a:ext uri="{FF2B5EF4-FFF2-40B4-BE49-F238E27FC236}">
                <a16:creationId xmlns:a16="http://schemas.microsoft.com/office/drawing/2014/main" id="{EB22BEF3-68B6-4F40-D1FE-453A2DFDCD3E}"/>
              </a:ext>
            </a:extLst>
          </p:cNvPr>
          <p:cNvSpPr txBox="1"/>
          <p:nvPr/>
        </p:nvSpPr>
        <p:spPr>
          <a:xfrm>
            <a:off x="7510007" y="4196509"/>
            <a:ext cx="2582437" cy="707886"/>
          </a:xfrm>
          <a:prstGeom prst="rect">
            <a:avLst/>
          </a:prstGeom>
          <a:noFill/>
        </p:spPr>
        <p:txBody>
          <a:bodyPr wrap="square" rtlCol="0">
            <a:spAutoFit/>
          </a:bodyPr>
          <a:lstStyle/>
          <a:p>
            <a:pPr algn="ctr"/>
            <a:r>
              <a:rPr lang="en-US" sz="2000" dirty="0">
                <a:latin typeface="Microsoft YaHei" panose="020B0503020204020204" pitchFamily="34" charset="-122"/>
                <a:ea typeface="Microsoft YaHei" panose="020B0503020204020204" pitchFamily="34" charset="-122"/>
              </a:rPr>
              <a:t>reconstructed normal tokens</a:t>
            </a:r>
            <a:r>
              <a:rPr lang="en-US" sz="2000" dirty="0">
                <a:effectLst/>
                <a:latin typeface="Microsoft YaHei" panose="020B0503020204020204" pitchFamily="34" charset="-122"/>
                <a:ea typeface="Microsoft YaHei" panose="020B0503020204020204" pitchFamily="34" charset="-122"/>
              </a:rPr>
              <a:t> </a:t>
            </a:r>
          </a:p>
        </p:txBody>
      </p:sp>
      <p:cxnSp>
        <p:nvCxnSpPr>
          <p:cNvPr id="129" name="Straight Arrow Connector 128">
            <a:extLst>
              <a:ext uri="{FF2B5EF4-FFF2-40B4-BE49-F238E27FC236}">
                <a16:creationId xmlns:a16="http://schemas.microsoft.com/office/drawing/2014/main" id="{722DF234-5FC7-CF7D-CD47-10089AEFE937}"/>
              </a:ext>
            </a:extLst>
          </p:cNvPr>
          <p:cNvCxnSpPr>
            <a:cxnSpLocks/>
            <a:stCxn id="59" idx="2"/>
          </p:cNvCxnSpPr>
          <p:nvPr/>
        </p:nvCxnSpPr>
        <p:spPr bwMode="auto">
          <a:xfrm flipH="1">
            <a:off x="5551074" y="3786531"/>
            <a:ext cx="1013655" cy="515845"/>
          </a:xfrm>
          <a:prstGeom prst="straightConnector1">
            <a:avLst/>
          </a:prstGeom>
          <a:solidFill>
            <a:schemeClr val="accent1"/>
          </a:solidFill>
          <a:ln w="31750" cap="flat" cmpd="sng" algn="ctr">
            <a:solidFill>
              <a:srgbClr val="FF0000"/>
            </a:solidFill>
            <a:prstDash val="solid"/>
            <a:round/>
            <a:headEnd type="none" w="med" len="med"/>
            <a:tailEnd type="triangle"/>
          </a:ln>
          <a:effectLst/>
        </p:spPr>
      </p:cxnSp>
      <p:cxnSp>
        <p:nvCxnSpPr>
          <p:cNvPr id="132" name="Straight Arrow Connector 131">
            <a:extLst>
              <a:ext uri="{FF2B5EF4-FFF2-40B4-BE49-F238E27FC236}">
                <a16:creationId xmlns:a16="http://schemas.microsoft.com/office/drawing/2014/main" id="{B1E70C13-C2AB-683B-4DB6-59774BE18547}"/>
              </a:ext>
            </a:extLst>
          </p:cNvPr>
          <p:cNvCxnSpPr>
            <a:cxnSpLocks/>
          </p:cNvCxnSpPr>
          <p:nvPr/>
        </p:nvCxnSpPr>
        <p:spPr bwMode="auto">
          <a:xfrm>
            <a:off x="7855472" y="3778793"/>
            <a:ext cx="1048840" cy="486357"/>
          </a:xfrm>
          <a:prstGeom prst="straightConnector1">
            <a:avLst/>
          </a:prstGeom>
          <a:solidFill>
            <a:schemeClr val="accent1"/>
          </a:solidFill>
          <a:ln w="317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4260763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6.435853"/>
  <p:tag name="ORIGINALWIDTH" val="4.961365"/>
  <p:tag name="OUTPUTTYPE" val="SVG"/>
  <p:tag name="IGUANATEXVERSION" val="160"/>
  <p:tag name="LATEXADDIN" val="\documentclass{article}&#10;\usepackage{amsmath}&#10;\usepackage[bold]{hhtensor}&#10;\pagestyle{empty}&#10;\begin{document}&#10;&#10;$\vec q$&#10;&#10;&#10;\end{document}"/>
  <p:tag name="IGUANATEXSIZE" val="15"/>
  <p:tag name="IGUANATEXCURSOR" val="13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5.806772"/>
  <p:tag name="ORIGINALWIDTH" val="11.29612"/>
  <p:tag name="OUTPUTTYPE" val="SVG"/>
  <p:tag name="IGUANATEXVERSION" val="160"/>
  <p:tag name="LATEXADDIN" val="\documentclass{article}&#10;\usepackage{amsmath}&#10;\usepackage[bold]{hhtensor}&#10;\pagestyle{empty}&#10;\begin{document}&#10;&#10;$F^p$&#10;&#10;&#10;\end{document}"/>
  <p:tag name="IGUANATEXSIZE" val="15"/>
  <p:tag name="IGUANATEXCURSOR" val="11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00.xml><?xml version="1.0" encoding="utf-8"?>
<p:tagLst xmlns:a="http://schemas.openxmlformats.org/drawingml/2006/main" xmlns:r="http://schemas.openxmlformats.org/officeDocument/2006/relationships" xmlns:p="http://schemas.openxmlformats.org/presentationml/2006/main">
  <p:tag name="ORIGINALHEIGHT" val="5.994646"/>
  <p:tag name="ORIGINALWIDTH" val="5.180525"/>
  <p:tag name="OUTPUTTYPE" val="SVG"/>
  <p:tag name="IGUANATEXVERSION" val="160"/>
  <p:tag name="LATEXADDIN" val="\documentclass{article}&#10;\usepackage{amsmath}&#10;\usepackage[bold]{hhtensor}&#10;\pagestyle{empty}&#10;\begin{document}&#10;&#10;$\vec k$&#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01.xml><?xml version="1.0" encoding="utf-8"?>
<p:tagLst xmlns:a="http://schemas.openxmlformats.org/drawingml/2006/main" xmlns:r="http://schemas.openxmlformats.org/officeDocument/2006/relationships" xmlns:p="http://schemas.openxmlformats.org/presentationml/2006/main">
  <p:tag name="ORIGINALHEIGHT" val="4.592756"/>
  <p:tag name="ORIGINALWIDTH" val="5.070971"/>
  <p:tag name="OUTPUTTYPE" val="SVG"/>
  <p:tag name="IGUANATEXVERSION" val="160"/>
  <p:tag name="LATEXADDIN" val="\documentclass{article}&#10;\usepackage{amsmath}&#10;\usepackage[bold]{hhtensor}&#10;\pagestyle{empty}&#10;\begin{document}&#10;&#10;$\vec v$&#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02.xml><?xml version="1.0" encoding="utf-8"?>
<p:tagLst xmlns:a="http://schemas.openxmlformats.org/drawingml/2006/main" xmlns:r="http://schemas.openxmlformats.org/officeDocument/2006/relationships" xmlns:p="http://schemas.openxmlformats.org/presentationml/2006/main">
  <p:tag name="ORIGINALHEIGHT" val="6.435853"/>
  <p:tag name="ORIGINALWIDTH" val="4.961365"/>
  <p:tag name="OUTPUTTYPE" val="SVG"/>
  <p:tag name="IGUANATEXVERSION" val="160"/>
  <p:tag name="LATEXADDIN" val="\documentclass{article}&#10;\usepackage{amsmath}&#10;\usepackage[bold]{hhtensor}&#10;\pagestyle{empty}&#10;\begin{document}&#10;&#10;$\vec q$&#10;&#10;&#10;\end{document}"/>
  <p:tag name="IGUANATEXSIZE" val="15"/>
  <p:tag name="IGUANATEXCURSOR" val="13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03.xml><?xml version="1.0" encoding="utf-8"?>
<p:tagLst xmlns:a="http://schemas.openxmlformats.org/drawingml/2006/main" xmlns:r="http://schemas.openxmlformats.org/officeDocument/2006/relationships" xmlns:p="http://schemas.openxmlformats.org/presentationml/2006/main">
  <p:tag name="ORIGINALHEIGHT" val="5.994646"/>
  <p:tag name="ORIGINALWIDTH" val="5.180525"/>
  <p:tag name="OUTPUTTYPE" val="SVG"/>
  <p:tag name="IGUANATEXVERSION" val="160"/>
  <p:tag name="LATEXADDIN" val="\documentclass{article}&#10;\usepackage{amsmath}&#10;\usepackage[bold]{hhtensor}&#10;\pagestyle{empty}&#10;\begin{document}&#10;&#10;$\vec k$&#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04.xml><?xml version="1.0" encoding="utf-8"?>
<p:tagLst xmlns:a="http://schemas.openxmlformats.org/drawingml/2006/main" xmlns:r="http://schemas.openxmlformats.org/officeDocument/2006/relationships" xmlns:p="http://schemas.openxmlformats.org/presentationml/2006/main">
  <p:tag name="ORIGINALHEIGHT" val="4.592756"/>
  <p:tag name="ORIGINALWIDTH" val="5.070971"/>
  <p:tag name="OUTPUTTYPE" val="SVG"/>
  <p:tag name="IGUANATEXVERSION" val="160"/>
  <p:tag name="LATEXADDIN" val="\documentclass{article}&#10;\usepackage{amsmath}&#10;\usepackage[bold]{hhtensor}&#10;\pagestyle{empty}&#10;\begin{document}&#10;&#10;$\vec v$&#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05.xml><?xml version="1.0" encoding="utf-8"?>
<p:tagLst xmlns:a="http://schemas.openxmlformats.org/drawingml/2006/main" xmlns:r="http://schemas.openxmlformats.org/officeDocument/2006/relationships" xmlns:p="http://schemas.openxmlformats.org/presentationml/2006/main">
  <p:tag name="ORIGINALHEIGHT" val="6.435853"/>
  <p:tag name="ORIGINALWIDTH" val="4.961365"/>
  <p:tag name="OUTPUTTYPE" val="SVG"/>
  <p:tag name="IGUANATEXVERSION" val="160"/>
  <p:tag name="LATEXADDIN" val="\documentclass{article}&#10;\usepackage{amsmath}&#10;\usepackage[bold]{hhtensor}&#10;\pagestyle{empty}&#10;\begin{document}&#10;&#10;$\vec q$&#10;&#10;&#10;\end{document}"/>
  <p:tag name="IGUANATEXSIZE" val="15"/>
  <p:tag name="IGUANATEXCURSOR" val="13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06.xml><?xml version="1.0" encoding="utf-8"?>
<p:tagLst xmlns:a="http://schemas.openxmlformats.org/drawingml/2006/main" xmlns:r="http://schemas.openxmlformats.org/officeDocument/2006/relationships" xmlns:p="http://schemas.openxmlformats.org/presentationml/2006/main">
  <p:tag name="ORIGINALHEIGHT" val="5.994646"/>
  <p:tag name="ORIGINALWIDTH" val="5.180525"/>
  <p:tag name="OUTPUTTYPE" val="SVG"/>
  <p:tag name="IGUANATEXVERSION" val="160"/>
  <p:tag name="LATEXADDIN" val="\documentclass{article}&#10;\usepackage{amsmath}&#10;\usepackage[bold]{hhtensor}&#10;\pagestyle{empty}&#10;\begin{document}&#10;&#10;$\vec k$&#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07.xml><?xml version="1.0" encoding="utf-8"?>
<p:tagLst xmlns:a="http://schemas.openxmlformats.org/drawingml/2006/main" xmlns:r="http://schemas.openxmlformats.org/officeDocument/2006/relationships" xmlns:p="http://schemas.openxmlformats.org/presentationml/2006/main">
  <p:tag name="ORIGINALHEIGHT" val="4.592756"/>
  <p:tag name="ORIGINALWIDTH" val="5.070971"/>
  <p:tag name="OUTPUTTYPE" val="SVG"/>
  <p:tag name="IGUANATEXVERSION" val="160"/>
  <p:tag name="LATEXADDIN" val="\documentclass{article}&#10;\usepackage{amsmath}&#10;\usepackage[bold]{hhtensor}&#10;\pagestyle{empty}&#10;\begin{document}&#10;&#10;$\vec v$&#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08.xml><?xml version="1.0" encoding="utf-8"?>
<p:tagLst xmlns:a="http://schemas.openxmlformats.org/drawingml/2006/main" xmlns:r="http://schemas.openxmlformats.org/officeDocument/2006/relationships" xmlns:p="http://schemas.openxmlformats.org/presentationml/2006/main">
  <p:tag name="ORIGINALHEIGHT" val="5.994646"/>
  <p:tag name="ORIGINALWIDTH" val="5.180525"/>
  <p:tag name="OUTPUTTYPE" val="SVG"/>
  <p:tag name="IGUANATEXVERSION" val="160"/>
  <p:tag name="LATEXADDIN" val="\documentclass{article}&#10;\usepackage{amsmath}&#10;\usepackage[bold]{hhtensor}&#10;\pagestyle{empty}&#10;\begin{document}&#10;&#10;$\vec k$&#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09.xml><?xml version="1.0" encoding="utf-8"?>
<p:tagLst xmlns:a="http://schemas.openxmlformats.org/drawingml/2006/main" xmlns:r="http://schemas.openxmlformats.org/officeDocument/2006/relationships" xmlns:p="http://schemas.openxmlformats.org/presentationml/2006/main">
  <p:tag name="ORIGINALHEIGHT" val="4.592756"/>
  <p:tag name="ORIGINALWIDTH" val="5.070971"/>
  <p:tag name="OUTPUTTYPE" val="SVG"/>
  <p:tag name="IGUANATEXVERSION" val="160"/>
  <p:tag name="LATEXADDIN" val="\documentclass{article}&#10;\usepackage{amsmath}&#10;\usepackage[bold]{hhtensor}&#10;\pagestyle{empty}&#10;\begin{document}&#10;&#10;$\vec v$&#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1.xml><?xml version="1.0" encoding="utf-8"?>
<p:tagLst xmlns:a="http://schemas.openxmlformats.org/drawingml/2006/main" xmlns:r="http://schemas.openxmlformats.org/officeDocument/2006/relationships" xmlns:p="http://schemas.openxmlformats.org/presentationml/2006/main">
  <p:tag name="ORIGINALHEIGHT" val="5.806772"/>
  <p:tag name="ORIGINALWIDTH" val="11.39375"/>
  <p:tag name="OUTPUTTYPE" val="SVG"/>
  <p:tag name="IGUANATEXVERSION" val="160"/>
  <p:tag name="LATEXADDIN" val="\documentclass{article}&#10;\usepackage{amsmath}&#10;\usepackage[bold]{hhtensor}&#10;\pagestyle{empty}&#10;\begin{document}&#10;&#10;$F^a$&#10;&#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10.xml><?xml version="1.0" encoding="utf-8"?>
<p:tagLst xmlns:a="http://schemas.openxmlformats.org/drawingml/2006/main" xmlns:r="http://schemas.openxmlformats.org/officeDocument/2006/relationships" xmlns:p="http://schemas.openxmlformats.org/presentationml/2006/main">
  <p:tag name="ORIGINALHEIGHT" val="5.953893"/>
  <p:tag name="ORIGINALWIDTH" val="14.09768"/>
  <p:tag name="OUTPUTTYPE" val="SVG"/>
  <p:tag name="IGUANATEXVERSION" val="160"/>
  <p:tag name="LATEXADDIN" val="\documentclass{article}&#10;\usepackage{amsmath}&#10;\usepackage[bold]{hhtensor}&#10;\pagestyle{empty}&#10;\begin{document}&#10;&#10;$N \times$&#10;&#10;&#10;\end{document}"/>
  <p:tag name="IGUANATEXSIZE" val="18"/>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11.xml><?xml version="1.0" encoding="utf-8"?>
<p:tagLst xmlns:a="http://schemas.openxmlformats.org/drawingml/2006/main" xmlns:r="http://schemas.openxmlformats.org/officeDocument/2006/relationships" xmlns:p="http://schemas.openxmlformats.org/presentationml/2006/main">
  <p:tag name="ORIGINALHEIGHT" val="5.953893"/>
  <p:tag name="ORIGINALWIDTH" val="14.09768"/>
  <p:tag name="OUTPUTTYPE" val="SVG"/>
  <p:tag name="IGUANATEXVERSION" val="160"/>
  <p:tag name="LATEXADDIN" val="\documentclass{article}&#10;\usepackage{amsmath}&#10;\usepackage[bold]{hhtensor}&#10;\pagestyle{empty}&#10;\begin{document}&#10;&#10;$N \times$&#10;&#10;&#10;\end{document}"/>
  <p:tag name="IGUANATEXSIZE" val="18"/>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12.xml><?xml version="1.0" encoding="utf-8"?>
<p:tagLst xmlns:a="http://schemas.openxmlformats.org/drawingml/2006/main" xmlns:r="http://schemas.openxmlformats.org/officeDocument/2006/relationships" xmlns:p="http://schemas.openxmlformats.org/presentationml/2006/main">
  <p:tag name="ORIGINALHEIGHT" val="5.832388"/>
  <p:tag name="ORIGINALWIDTH" val="8.470131"/>
  <p:tag name="OUTPUTTYPE" val="SVG"/>
  <p:tag name="IGUANATEXVERSION" val="160"/>
  <p:tag name="LATEXADDIN" val="\documentclass{article}&#10;\usepackage{amsmath}&#10;\usepackage[bold]{hhtensor}&#10;\pagestyle{empty}&#10;\begin{document}&#10;&#10;$I^n$&#10;&#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13.xml><?xml version="1.0" encoding="utf-8"?>
<p:tagLst xmlns:a="http://schemas.openxmlformats.org/drawingml/2006/main" xmlns:r="http://schemas.openxmlformats.org/officeDocument/2006/relationships" xmlns:p="http://schemas.openxmlformats.org/presentationml/2006/main">
  <p:tag name="ORIGINALHEIGHT" val="5.806772"/>
  <p:tag name="ORIGINALWIDTH" val="6.536483"/>
  <p:tag name="LATEXADDIN" val="\documentclass{article}&#10;\usepackage{amsmath}&#10;\usepackage[bold]{hhtensor}&#10;\pagestyle{empty}&#10;\begin{document}&#10;&#10;$F^n$&#10;&#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6.067244"/>
  <p:tag name="ORIGINALWIDTH" val="9.639108"/>
  <p:tag name="OUTPUTTYPE" val="SVG"/>
  <p:tag name="IGUANATEXVERSION" val="160"/>
  <p:tag name="LATEXADDIN" val="\documentclass{article}&#10;\usepackage{amsmath}&#10;\usepackage[bold]{hhtensor}&#10;\pagestyle{empty}&#10;\begin{document}&#10;&#10;$\vec {x}_e$&#10;&#10;&#10;\end{document}"/>
  <p:tag name="IGUANATEXSIZE" val="15"/>
  <p:tag name="IGUANATEXCURSOR" val="12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15.xml><?xml version="1.0" encoding="utf-8"?>
<p:tagLst xmlns:a="http://schemas.openxmlformats.org/drawingml/2006/main" xmlns:r="http://schemas.openxmlformats.org/officeDocument/2006/relationships" xmlns:p="http://schemas.openxmlformats.org/presentationml/2006/main">
  <p:tag name="ORIGINALHEIGHT" val="9.432389"/>
  <p:tag name="ORIGINALWIDTH" val="11.07737"/>
  <p:tag name="OUTPUTTYPE" val="SVG"/>
  <p:tag name="IGUANATEXVERSION" val="160"/>
  <p:tag name="LATEXADDIN" val="\documentclass{article}&#10;\usepackage{amsmath}&#10;\usepackage[bold]{hhtensor}&#10;\pagestyle{empty}&#10;\begin{document}&#10;&#10;$\hat F^n$&#10;&#10;&#10;\end{document}"/>
  <p:tag name="IGUANATEXSIZE" val="15"/>
  <p:tag name="IGUANATEXCURSOR" val="115"/>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16.xml><?xml version="1.0" encoding="utf-8"?>
<p:tagLst xmlns:a="http://schemas.openxmlformats.org/drawingml/2006/main" xmlns:r="http://schemas.openxmlformats.org/officeDocument/2006/relationships" xmlns:p="http://schemas.openxmlformats.org/presentationml/2006/main">
  <p:tag name="ORIGINALHEIGHT" val="11.92299"/>
  <p:tag name="ORIGINALWIDTH" val="78.01709"/>
  <p:tag name="OUTPUTTYPE" val="SVG"/>
  <p:tag name="IGUANATEXVERSION" val="160"/>
  <p:tag name="LATEXADDIN" val="\documentclass{article}&#10;\usepackage{amsmath}&#10;\usepackage[bold]{hhtensor}&#10;\pagestyle{empty}&#10;\begin{document}&#10;&#10;$|F^t - \hat F^t|, t= n, a.$&#10;&#10;&#10;\end{document}"/>
  <p:tag name="IGUANATEXSIZE" val="10"/>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17.xml><?xml version="1.0" encoding="utf-8"?>
<p:tagLst xmlns:a="http://schemas.openxmlformats.org/drawingml/2006/main" xmlns:r="http://schemas.openxmlformats.org/officeDocument/2006/relationships" xmlns:p="http://schemas.openxmlformats.org/presentationml/2006/main">
  <p:tag name="ORIGINALHEIGHT" val="6.435853"/>
  <p:tag name="ORIGINALWIDTH" val="4.961365"/>
  <p:tag name="OUTPUTTYPE" val="SVG"/>
  <p:tag name="IGUANATEXVERSION" val="160"/>
  <p:tag name="LATEXADDIN" val="\documentclass{article}&#10;\usepackage{amsmath}&#10;\usepackage[bold]{hhtensor}&#10;\pagestyle{empty}&#10;\begin{document}&#10;&#10;$\vec q$&#10;&#10;&#10;\end{document}"/>
  <p:tag name="IGUANATEXSIZE" val="15"/>
  <p:tag name="IGUANATEXCURSOR" val="13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18.xml><?xml version="1.0" encoding="utf-8"?>
<p:tagLst xmlns:a="http://schemas.openxmlformats.org/drawingml/2006/main" xmlns:r="http://schemas.openxmlformats.org/officeDocument/2006/relationships" xmlns:p="http://schemas.openxmlformats.org/presentationml/2006/main">
  <p:tag name="ORIGINALHEIGHT" val="9.962599"/>
  <p:tag name="ORIGINALWIDTH" val="0.3985039"/>
  <p:tag name="LATEXADDIN" val="\documentclass{article}&#10;\usepackage{amsmath}&#10;\usepackage[bold]{hhtensor}&#10;\pagestyle{empty}&#10;\begin{document}&#10;&#10;$|F^t - \hat F^t|, t= n, a.$&#10;&#10;&#10;\end{document}"/>
  <p:tag name="IGUANATEXSIZE" val="10"/>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6.774567"/>
  <p:tag name="ORIGINALWIDTH" val="7.081181"/>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6.006929"/>
  <p:tag name="ORIGINALWIDTH" val="8.629449"/>
  <p:tag name="OUTPUTTYPE" val="SVG"/>
  <p:tag name="IGUANATEXVERSION" val="160"/>
  <p:tag name="LATEXADDIN" val="\documentclass{article}&#10;\usepackage{amsmath}&#10;\usepackage[bold]{hhtensor}&#10;\pagestyle{empty}&#10;\begin{document}&#10;&#10;$\vec {p}_e$&#10;&#10;&#10;\end{document}"/>
  <p:tag name="IGUANATEXSIZE" val="15"/>
  <p:tag name="IGUANATEXCURSOR" val="12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20.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1.534173"/>
  <p:tag name="ORIGINALWIDTH" val="2.66"/>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6.774567"/>
  <p:tag name="ORIGINALWIDTH" val="7.081181"/>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9.962599"/>
  <p:tag name="ORIGINALWIDTH" val="0.3985039"/>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1.534226"/>
  <p:tag name="ORIGINALWIDTH" val="2.455379"/>
  <p:tag name="LATEXADDIN" val="\documentclass{article}&#10;\usepackage{amsmath}&#10;\usepackage[bold]{hhtensor}&#10;\pagestyle{empty}&#10;\begin{document}&#10;&#10;$\hat F^n$&#10;&#10;&#10;\end{document}"/>
  <p:tag name="IGUANATEXSIZE" val="15"/>
  <p:tag name="IGUANATEXCURSOR" val="115"/>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6.774594"/>
  <p:tag name="ORIGINALWIDTH" val="6.53648"/>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4.582782"/>
  <p:tag name="ORIGINALWIDTH" val="5.638845"/>
  <p:tag name="LATEXADDIN" val="\documentclass{article}&#10;\usepackage{amsmath}&#10;\usepackage[bold]{hhtensor}&#10;\pagestyle{empty}&#10;\begin{document}&#10;&#10;$\vec {x}_e$&#10;&#10;&#10;\end{document}"/>
  <p:tag name="IGUANATEXSIZE" val="15"/>
  <p:tag name="IGUANATEXCURSOR" val="12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3.145197"/>
  <p:tag name="ORIGINALWIDTH" val="2.984777"/>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5.832388"/>
  <p:tag name="ORIGINALWIDTH" val="4.151391"/>
  <p:tag name="LATEXADDIN" val="\documentclass{article}&#10;\usepackage{amsmath}&#10;\usepackage[bold]{hhtensor}&#10;\pagestyle{empty}&#10;\begin{document}&#10;&#10;$I^n$&#10;&#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2.695853"/>
  <p:tag name="ORIGINALWIDTH" val="3.834908"/>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6.067244"/>
  <p:tag name="ORIGINALWIDTH" val="9.639108"/>
  <p:tag name="OUTPUTTYPE" val="SVG"/>
  <p:tag name="IGUANATEXVERSION" val="160"/>
  <p:tag name="LATEXADDIN" val="\documentclass{article}&#10;\usepackage{amsmath}&#10;\usepackage[bold]{hhtensor}&#10;\pagestyle{empty}&#10;\begin{document}&#10;&#10;$\vec {x}_e$&#10;&#10;&#10;\end{document}"/>
  <p:tag name="IGUANATEXSIZE" val="15"/>
  <p:tag name="IGUANATEXCURSOR" val="12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30.xml><?xml version="1.0" encoding="utf-8"?>
<p:tagLst xmlns:a="http://schemas.openxmlformats.org/drawingml/2006/main" xmlns:r="http://schemas.openxmlformats.org/officeDocument/2006/relationships" xmlns:p="http://schemas.openxmlformats.org/presentationml/2006/main">
  <p:tag name="ORIGINALHEIGHT" val="5.953893"/>
  <p:tag name="ORIGINALWIDTH" val="7.895057"/>
  <p:tag name="LATEXADDIN" val="\documentclass{article}&#10;\usepackage{amsmath}&#10;\usepackage[bold]{hhtensor}&#10;\pagestyle{empty}&#10;\begin{document}&#10;&#10;$N \times$&#10;&#10;&#10;\end{document}"/>
  <p:tag name="IGUANATEXSIZE" val="18"/>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4.201706"/>
  <p:tag name="ORIGINALWIDTH" val="4.528872"/>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5.953893"/>
  <p:tag name="ORIGINALWIDTH" val="7.895057"/>
  <p:tag name="LATEXADDIN" val="\documentclass{article}&#10;\usepackage{amsmath}&#10;\usepackage[bold]{hhtensor}&#10;\pagestyle{empty}&#10;\begin{document}&#10;&#10;$N \times$&#10;&#10;&#10;\end{document}"/>
  <p:tag name="IGUANATEXSIZE" val="18"/>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4.201706"/>
  <p:tag name="ORIGINALWIDTH" val="4.528872"/>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6.435853"/>
  <p:tag name="ORIGINALWIDTH" val="4.961365"/>
  <p:tag name="OUTPUTTYPE" val="SVG"/>
  <p:tag name="IGUANATEXVERSION" val="160"/>
  <p:tag name="LATEXADDIN" val="\documentclass{article}&#10;\usepackage{amsmath}&#10;\usepackage[bold]{hhtensor}&#10;\pagestyle{empty}&#10;\begin{document}&#10;&#10;$\vec q$&#10;&#10;&#10;\end{document}"/>
  <p:tag name="IGUANATEXSIZE" val="15"/>
  <p:tag name="IGUANATEXCURSOR" val="13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35.xml><?xml version="1.0" encoding="utf-8"?>
<p:tagLst xmlns:a="http://schemas.openxmlformats.org/drawingml/2006/main" xmlns:r="http://schemas.openxmlformats.org/officeDocument/2006/relationships" xmlns:p="http://schemas.openxmlformats.org/presentationml/2006/main">
  <p:tag name="ORIGINALHEIGHT" val="5.994646"/>
  <p:tag name="ORIGINALWIDTH" val="5.180525"/>
  <p:tag name="OUTPUTTYPE" val="SVG"/>
  <p:tag name="IGUANATEXVERSION" val="160"/>
  <p:tag name="LATEXADDIN" val="\documentclass{article}&#10;\usepackage{amsmath}&#10;\usepackage[bold]{hhtensor}&#10;\pagestyle{empty}&#10;\begin{document}&#10;&#10;$\vec k$&#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36.xml><?xml version="1.0" encoding="utf-8"?>
<p:tagLst xmlns:a="http://schemas.openxmlformats.org/drawingml/2006/main" xmlns:r="http://schemas.openxmlformats.org/officeDocument/2006/relationships" xmlns:p="http://schemas.openxmlformats.org/presentationml/2006/main">
  <p:tag name="ORIGINALHEIGHT" val="4.592756"/>
  <p:tag name="ORIGINALWIDTH" val="5.070971"/>
  <p:tag name="OUTPUTTYPE" val="SVG"/>
  <p:tag name="IGUANATEXVERSION" val="160"/>
  <p:tag name="LATEXADDIN" val="\documentclass{article}&#10;\usepackage{amsmath}&#10;\usepackage[bold]{hhtensor}&#10;\pagestyle{empty}&#10;\begin{document}&#10;&#10;$\vec v$&#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37.xml><?xml version="1.0" encoding="utf-8"?>
<p:tagLst xmlns:a="http://schemas.openxmlformats.org/drawingml/2006/main" xmlns:r="http://schemas.openxmlformats.org/officeDocument/2006/relationships" xmlns:p="http://schemas.openxmlformats.org/presentationml/2006/main">
  <p:tag name="ORIGINALHEIGHT" val="5.994646"/>
  <p:tag name="ORIGINALWIDTH" val="5.180525"/>
  <p:tag name="OUTPUTTYPE" val="SVG"/>
  <p:tag name="IGUANATEXVERSION" val="160"/>
  <p:tag name="LATEXADDIN" val="\documentclass{article}&#10;\usepackage{amsmath}&#10;\usepackage[bold]{hhtensor}&#10;\pagestyle{empty}&#10;\begin{document}&#10;&#10;$\vec k$&#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38.xml><?xml version="1.0" encoding="utf-8"?>
<p:tagLst xmlns:a="http://schemas.openxmlformats.org/drawingml/2006/main" xmlns:r="http://schemas.openxmlformats.org/officeDocument/2006/relationships" xmlns:p="http://schemas.openxmlformats.org/presentationml/2006/main">
  <p:tag name="ORIGINALHEIGHT" val="4.592756"/>
  <p:tag name="ORIGINALWIDTH" val="5.070971"/>
  <p:tag name="OUTPUTTYPE" val="SVG"/>
  <p:tag name="IGUANATEXVERSION" val="160"/>
  <p:tag name="LATEXADDIN" val="\documentclass{article}&#10;\usepackage{amsmath}&#10;\usepackage[bold]{hhtensor}&#10;\pagestyle{empty}&#10;\begin{document}&#10;&#10;$\vec v$&#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39.xml><?xml version="1.0" encoding="utf-8"?>
<p:tagLst xmlns:a="http://schemas.openxmlformats.org/drawingml/2006/main" xmlns:r="http://schemas.openxmlformats.org/officeDocument/2006/relationships" xmlns:p="http://schemas.openxmlformats.org/presentationml/2006/main">
  <p:tag name="ORIGINALHEIGHT" val="5.953893"/>
  <p:tag name="ORIGINALWIDTH" val="14.09768"/>
  <p:tag name="OUTPUTTYPE" val="SVG"/>
  <p:tag name="IGUANATEXVERSION" val="160"/>
  <p:tag name="LATEXADDIN" val="\documentclass{article}&#10;\usepackage{amsmath}&#10;\usepackage[bold]{hhtensor}&#10;\pagestyle{empty}&#10;\begin{document}&#10;&#10;$N \times$&#10;&#10;&#10;\end{document}"/>
  <p:tag name="IGUANATEXSIZE" val="18"/>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4.xml><?xml version="1.0" encoding="utf-8"?>
<p:tagLst xmlns:a="http://schemas.openxmlformats.org/drawingml/2006/main" xmlns:r="http://schemas.openxmlformats.org/officeDocument/2006/relationships" xmlns:p="http://schemas.openxmlformats.org/presentationml/2006/main">
  <p:tag name="ORIGINALHEIGHT" val="7.611444"/>
  <p:tag name="ORIGINALWIDTH" val="9.639108"/>
  <p:tag name="OUTPUTTYPE" val="SVG"/>
  <p:tag name="IGUANATEXVERSION" val="160"/>
  <p:tag name="LATEXADDIN" val="\documentclass{article}&#10;\usepackage{amsmath}&#10;\usepackage[bold]{hhtensor}&#10;\pagestyle{empty}&#10;\begin{document}&#10;&#10;$\vec {\bar x}_e$&#10;&#10;&#10;\end{document}"/>
  <p:tag name="IGUANATEXSIZE" val="15"/>
  <p:tag name="IGUANATEXCURSOR" val="125"/>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40.xml><?xml version="1.0" encoding="utf-8"?>
<p:tagLst xmlns:a="http://schemas.openxmlformats.org/drawingml/2006/main" xmlns:r="http://schemas.openxmlformats.org/officeDocument/2006/relationships" xmlns:p="http://schemas.openxmlformats.org/presentationml/2006/main">
  <p:tag name="ORIGINALHEIGHT" val="6.067244"/>
  <p:tag name="ORIGINALWIDTH" val="9.639108"/>
  <p:tag name="OUTPUTTYPE" val="SVG"/>
  <p:tag name="IGUANATEXVERSION" val="160"/>
  <p:tag name="LATEXADDIN" val="\documentclass{article}&#10;\usepackage{amsmath}&#10;\usepackage[bold]{hhtensor}&#10;\pagestyle{empty}&#10;\begin{document}&#10;&#10;$\vec {x}_e$&#10;&#10;&#10;\end{document}"/>
  <p:tag name="IGUANATEXSIZE" val="15"/>
  <p:tag name="IGUANATEXCURSOR" val="12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41.xml><?xml version="1.0" encoding="utf-8"?>
<p:tagLst xmlns:a="http://schemas.openxmlformats.org/drawingml/2006/main" xmlns:r="http://schemas.openxmlformats.org/officeDocument/2006/relationships" xmlns:p="http://schemas.openxmlformats.org/presentationml/2006/main">
  <p:tag name="ORIGINALHEIGHT" val="1.534226"/>
  <p:tag name="ORIGINALWIDTH" val="2.455379"/>
  <p:tag name="LATEXADDIN" val="\documentclass{article}&#10;\usepackage{amsmath}&#10;\usepackage[bold]{hhtensor}&#10;\pagestyle{empty}&#10;\begin{document}&#10;&#10;$\hat F^n$&#10;&#10;&#10;\end{document}"/>
  <p:tag name="IGUANATEXSIZE" val="15"/>
  <p:tag name="IGUANATEXCURSOR" val="115"/>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6.435853"/>
  <p:tag name="ORIGINALWIDTH" val="4.961365"/>
  <p:tag name="OUTPUTTYPE" val="SVG"/>
  <p:tag name="IGUANATEXVERSION" val="160"/>
  <p:tag name="LATEXADDIN" val="\documentclass{article}&#10;\usepackage{amsmath}&#10;\usepackage[bold]{hhtensor}&#10;\pagestyle{empty}&#10;\begin{document}&#10;&#10;$\vec q$&#10;&#10;&#10;\end{document}"/>
  <p:tag name="IGUANATEXSIZE" val="15"/>
  <p:tag name="IGUANATEXCURSOR" val="13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43.xml><?xml version="1.0" encoding="utf-8"?>
<p:tagLst xmlns:a="http://schemas.openxmlformats.org/drawingml/2006/main" xmlns:r="http://schemas.openxmlformats.org/officeDocument/2006/relationships" xmlns:p="http://schemas.openxmlformats.org/presentationml/2006/main">
  <p:tag name="ORIGINALHEIGHT" val="4.582782"/>
  <p:tag name="ORIGINALWIDTH" val="5.638845"/>
  <p:tag name="LATEXADDIN" val="\documentclass{article}&#10;\usepackage{amsmath}&#10;\usepackage[bold]{hhtensor}&#10;\pagestyle{empty}&#10;\begin{document}&#10;&#10;$\vec {x}_e$&#10;&#10;&#10;\end{document}"/>
  <p:tag name="IGUANATEXSIZE" val="15"/>
  <p:tag name="IGUANATEXCURSOR" val="12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3.145197"/>
  <p:tag name="ORIGINALWIDTH" val="2.984777"/>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5.953893"/>
  <p:tag name="ORIGINALWIDTH" val="7.895057"/>
  <p:tag name="LATEXADDIN" val="\documentclass{article}&#10;\usepackage{amsmath}&#10;\usepackage[bold]{hhtensor}&#10;\pagestyle{empty}&#10;\begin{document}&#10;&#10;$N \times$&#10;&#10;&#10;\end{document}"/>
  <p:tag name="IGUANATEXSIZE" val="18"/>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4.201706"/>
  <p:tag name="ORIGINALWIDTH" val="4.528872"/>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45.13905"/>
  <p:tag name="ORIGINALWIDTH" val="130.713"/>
  <p:tag name="OUTPUTTYPE" val="SVG"/>
  <p:tag name="IGUANATEXVERSION" val="160"/>
  <p:tag name="LATEXADDIN" val="\documentclass{article}&#10;\usepackage{amsmath}&#10;\usepackage[bold]{hhtensor}&#10;&#10;\usepackage{color}&#10;\pagestyle{empty}&#10;&#10;\DeclareMathOperator*{\softmax}{softmax}&#10;\DeclareMathOperator*{\resize}{Resize}&#10;\DeclareMathOperator*{\concat}{Concat}&#10;&#10;\begin{document}&#10;&#10;\begin{equation}&#10;\begin{split}&#10;\vec {q}\prime  = &amp;\softmax(\vec q^i {\vec {x}_e}^T/{\sqrt{c}}) \vec {x}_e, \\&#10;\vec {x}^{i+1}_d  = &amp;\softmax(\vec {q}\prime {\vec {x}^i_d}^T/{\sqrt{c}}) \vec {x}^i_d, \\&#10;\vec {x}^0_d = &amp;\vec x_e.&#10;\end{split}\nonumber&#10;\end{equation}&#10;&#10;&#10;\end{document}&#10;"/>
  <p:tag name="IGUANATEXSIZE" val="15"/>
  <p:tag name="IGUANATEXCURSOR" val="467"/>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Lst>
</file>

<file path=ppt/tags/tag148.xml><?xml version="1.0" encoding="utf-8"?>
<p:tagLst xmlns:a="http://schemas.openxmlformats.org/drawingml/2006/main" xmlns:r="http://schemas.openxmlformats.org/officeDocument/2006/relationships" xmlns:p="http://schemas.openxmlformats.org/presentationml/2006/main">
  <p:tag name="ORIGINALHEIGHT" val="6.295906"/>
  <p:tag name="ORIGINALWIDTH" val="4.961365"/>
  <p:tag name="LATEXADDIN" val="\documentclass{article}&#10;\usepackage{amsmath}&#10;\usepackage[bold]{hhtensor}&#10;&#10;\usepackage{color}&#10;\pagestyle{empty}&#10;&#10;\DeclareMathOperator*{\softmax}{softmax}&#10;\DeclareMathOperator*{\resize}{Resize}&#10;\DeclareMathOperator*{\concat}{Concat}&#10;&#10;\begin{document}&#10;&#10;\begin{equation}&#10;\begin{split}&#10;\vec {q}\prime  = &amp;\softmax(\vec q^i {\vec {x}_e}^T/{\sqrt{c}}) \vec {x}_e, \\&#10;\vec {x}^{i+1}_d  = &amp;\softmax(\vec {q}\prime {\vec {x}^i_d}^T/{\sqrt{c}}) \vec {x}^i_d, \\&#10;\vec {x}^0_d = &amp;\vec x_e.&#10;\end{split}\nonumber&#10;\end{equation}&#10;&#10;&#10;\end{document}&#10;"/>
  <p:tag name="IGUANATEXSIZE" val="15"/>
  <p:tag name="IGUANATEXCURSOR" val="467"/>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5.009449"/>
  <p:tag name="ORIGINALWIDTH" val="2.32126"/>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11.13016"/>
  <p:tag name="ORIGINALWIDTH" val="10.14614"/>
  <p:tag name="OUTPUTTYPE" val="SVG"/>
  <p:tag name="IGUANATEXVERSION" val="160"/>
  <p:tag name="LATEXADDIN" val="\documentclass{article}&#10;\usepackage{amsmath}&#10;\usepackage[bold]{hhtensor}&#10;\pagestyle{empty}&#10;\begin{document}&#10;&#10;$\vec {p}^i_d$&#10;&#10;&#10;\end{document}"/>
  <p:tag name="IGUANATEXSIZE" val="10"/>
  <p:tag name="IGUANATEXCURSOR" val="122"/>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50.xml><?xml version="1.0" encoding="utf-8"?>
<p:tagLst xmlns:a="http://schemas.openxmlformats.org/drawingml/2006/main" xmlns:r="http://schemas.openxmlformats.org/officeDocument/2006/relationships" xmlns:p="http://schemas.openxmlformats.org/presentationml/2006/main">
  <p:tag name="ORIGINALHEIGHT" val="2.280577"/>
  <p:tag name="ORIGINALWIDTH" val="6.625144"/>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4.473438"/>
  <p:tag name="ORIGINALWIDTH" val="3.257743"/>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4.473438"/>
  <p:tag name="ORIGINALWIDTH" val="4.413438"/>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6.870971"/>
  <p:tag name="ORIGINALWIDTH" val="3.227874"/>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6.100997"/>
  <p:tag name="ORIGINALWIDTH" val="3.118268"/>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4.307717"/>
  <p:tag name="ORIGINALWIDTH" val="7.780787"/>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4.473438"/>
  <p:tag name="ORIGINALWIDTH" val="4.493124"/>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4.200525"/>
  <p:tag name="ORIGINALWIDTH" val="5.021155"/>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6.295906"/>
  <p:tag name="ORIGINALWIDTH" val="4.961365"/>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11.13016"/>
  <p:tag name="ORIGINALWIDTH" val="28.79716"/>
  <p:tag name="OUTPUTTYPE" val="SVG"/>
  <p:tag name="IGUANATEXVERSION" val="160"/>
  <p:tag name="LATEXADDIN" val="\documentclass{article}&#10;\usepackage{amsmath}&#10;\usepackage[bold]{hhtensor}&#10;\pagestyle{empty}&#10;\begin{document}&#10;&#10;$\vec {x}^i_d (\vec {\bar x}^i_d)$&#10;&#10;&#10;\end{document}"/>
  <p:tag name="IGUANATEXSIZE" val="10"/>
  <p:tag name="IGUANATEXCURSOR" val="145"/>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60.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3.076798"/>
  <p:tag name="ORIGINALWIDTH" val="2.984777"/>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4.611811"/>
  <p:tag name="ORIGINALWIDTH" val="5.209449"/>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9.746037"/>
  <p:tag name="ORIGINALWIDTH" val="3.875433"/>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9.746037"/>
  <p:tag name="ORIGINALWIDTH" val="7.770813"/>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0.3898163"/>
  <p:tag name="ORIGINALWIDTH" val="4.311391"/>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4.41496"/>
  <p:tag name="ORIGINALWIDTH" val="3.875433"/>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11.9674"/>
  <p:tag name="ORIGINALWIDTH" val="46.31433"/>
  <p:tag name="OUTPUTTYPE" val="SVG"/>
  <p:tag name="IGUANATEXVERSION" val="160"/>
  <p:tag name="LATEXADDIN" val="\documentclass{article}&#10;\usepackage{amsmath}&#10;\usepackage[bold]{hhtensor}&#10;\pagestyle{empty}&#10;\begin{document}&#10;&#10;$\vec {x}^{i+1}_d (\vec {\bar x}^{i+1}_d)$&#10;&#10;&#10;\end{document}"/>
  <p:tag name="IGUANATEXSIZE" val="10"/>
  <p:tag name="IGUANATEXCURSOR" val="147"/>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70.xml><?xml version="1.0" encoding="utf-8"?>
<p:tagLst xmlns:a="http://schemas.openxmlformats.org/drawingml/2006/main" xmlns:r="http://schemas.openxmlformats.org/officeDocument/2006/relationships" xmlns:p="http://schemas.openxmlformats.org/presentationml/2006/main">
  <p:tag name="ORIGINALHEIGHT" val="3.076798"/>
  <p:tag name="ORIGINALWIDTH" val="2.984777"/>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2.914068"/>
  <p:tag name="ORIGINALWIDTH" val="1.165617"/>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5.027979"/>
  <p:tag name="ORIGINALWIDTH" val="5.132703"/>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4.529921"/>
  <p:tag name="ORIGINALWIDTH" val="2.538478"/>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2.280577"/>
  <p:tag name="ORIGINALWIDTH" val="6.625144"/>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4.473438"/>
  <p:tag name="ORIGINALWIDTH" val="3.257743"/>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4.473438"/>
  <p:tag name="ORIGINALWIDTH" val="4.413438"/>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11.9674"/>
  <p:tag name="ORIGINALWIDTH" val="17.40267"/>
  <p:tag name="OUTPUTTYPE" val="SVG"/>
  <p:tag name="IGUANATEXVERSION" val="160"/>
  <p:tag name="LATEXADDIN" val="\documentclass{article}&#10;\usepackage{amsmath}&#10;\usepackage[bold]{hhtensor}&#10;\pagestyle{empty}&#10;\begin{document}&#10;&#10;$\vec {p}^{i+1}_d$&#10;&#10;&#10;\end{document}"/>
  <p:tag name="IGUANATEXSIZE" val="10"/>
  <p:tag name="IGUANATEXCURSOR" val="12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80.xml><?xml version="1.0" encoding="utf-8"?>
<p:tagLst xmlns:a="http://schemas.openxmlformats.org/drawingml/2006/main" xmlns:r="http://schemas.openxmlformats.org/officeDocument/2006/relationships" xmlns:p="http://schemas.openxmlformats.org/presentationml/2006/main">
  <p:tag name="ORIGINALHEIGHT" val="6.870971"/>
  <p:tag name="ORIGINALWIDTH" val="3.227874"/>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6.100997"/>
  <p:tag name="ORIGINALWIDTH" val="3.118268"/>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4.307717"/>
  <p:tag name="ORIGINALWIDTH" val="7.780787"/>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4.473438"/>
  <p:tag name="ORIGINALWIDTH" val="4.493124"/>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4.200525"/>
  <p:tag name="ORIGINALWIDTH" val="5.021155"/>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6.295906"/>
  <p:tag name="ORIGINALWIDTH" val="4.961365"/>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5.009449"/>
  <p:tag name="ORIGINALWIDTH" val="2.32126"/>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9.432389"/>
  <p:tag name="ORIGINALWIDTH" val="11.07737"/>
  <p:tag name="OUTPUTTYPE" val="SVG"/>
  <p:tag name="IGUANATEXVERSION" val="160"/>
  <p:tag name="LATEXADDIN" val="\documentclass{article}&#10;\usepackage{amsmath}&#10;\usepackage[bold]{hhtensor}&#10;\pagestyle{empty}&#10;\begin{document}&#10;&#10;$\hat F^n$&#10;&#10;&#10;\end{document}"/>
  <p:tag name="IGUANATEXSIZE" val="15"/>
  <p:tag name="IGUANATEXCURSOR" val="115"/>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190.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4.611811"/>
  <p:tag name="ORIGINALWIDTH" val="5.209449"/>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9.746037"/>
  <p:tag name="ORIGINALWIDTH" val="3.875433"/>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9.746037"/>
  <p:tag name="ORIGINALWIDTH" val="7.770813"/>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0.3898163"/>
  <p:tag name="ORIGINALWIDTH" val="4.311391"/>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4.41496"/>
  <p:tag name="ORIGINALWIDTH" val="3.875433"/>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5.994646"/>
  <p:tag name="ORIGINALWIDTH" val="5.180525"/>
  <p:tag name="OUTPUTTYPE" val="SVG"/>
  <p:tag name="IGUANATEXVERSION" val="160"/>
  <p:tag name="LATEXADDIN" val="\documentclass{article}&#10;\usepackage{amsmath}&#10;\usepackage[bold]{hhtensor}&#10;\pagestyle{empty}&#10;\begin{document}&#10;&#10;$\vec k$&#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20.xml><?xml version="1.0" encoding="utf-8"?>
<p:tagLst xmlns:a="http://schemas.openxmlformats.org/drawingml/2006/main" xmlns:r="http://schemas.openxmlformats.org/officeDocument/2006/relationships" xmlns:p="http://schemas.openxmlformats.org/presentationml/2006/main">
  <p:tag name="ORIGINALHEIGHT" val="9.432389"/>
  <p:tag name="ORIGINALWIDTH" val="11.39375"/>
  <p:tag name="OUTPUTTYPE" val="SVG"/>
  <p:tag name="IGUANATEXVERSION" val="160"/>
  <p:tag name="LATEXADDIN" val="\documentclass{article}&#10;\usepackage{amsmath}&#10;\usepackage[bold]{hhtensor}&#10;\pagestyle{empty}&#10;\begin{document}&#10;&#10;$\hat F^a$&#10;&#10;&#10;\end{document}"/>
  <p:tag name="IGUANATEXSIZE" val="15"/>
  <p:tag name="IGUANATEXCURSOR" val="118"/>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200.xml><?xml version="1.0" encoding="utf-8"?>
<p:tagLst xmlns:a="http://schemas.openxmlformats.org/drawingml/2006/main" xmlns:r="http://schemas.openxmlformats.org/officeDocument/2006/relationships" xmlns:p="http://schemas.openxmlformats.org/presentationml/2006/main">
  <p:tag name="ORIGINALHEIGHT" val="2.914068"/>
  <p:tag name="ORIGINALWIDTH" val="1.165617"/>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4.666404"/>
  <p:tag name="ORIGINALWIDTH" val="3.235853"/>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2.280577"/>
  <p:tag name="ORIGINALWIDTH" val="6.625144"/>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3.076798"/>
  <p:tag name="ORIGINALWIDTH" val="2.984777"/>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1.033071"/>
  <p:tag name="ORIGINALWIDTH" val="1.05601"/>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45.13905"/>
  <p:tag name="ORIGINALWIDTH" val="130.713"/>
  <p:tag name="OUTPUTTYPE" val="SVG"/>
  <p:tag name="IGUANATEXVERSION" val="160"/>
  <p:tag name="LATEXADDIN" val="\documentclass{article}&#10;\usepackage{amsmath}&#10;\usepackage[bold]{hhtensor}&#10;&#10;\usepackage{color}&#10;\pagestyle{empty}&#10;&#10;\DeclareMathOperator*{\softmax}{softmax}&#10;\DeclareMathOperator*{\resize}{Resize}&#10;\DeclareMathOperator*{\concat}{Concat}&#10;&#10;\begin{document}&#10;&#10;\begin{equation}&#10;\begin{split}&#10;\vec {q}\prime  = &amp;\softmax(\vec q^i {\vec {x}_e}^T/{\sqrt{c}}) \vec {x}_e, \\&#10;\vec {x}^{i+1}_d  = &amp;\softmax(\vec {q}\prime {\vec {x}^i_d}^T/{\sqrt{c}}) \vec {x}^i_d, \\&#10;\vec {x}^0_d = &amp;\vec x_e.&#10;\end{split}\nonumber&#10;\end{equation}&#10;&#10;&#10;\end{document}&#10;"/>
  <p:tag name="IGUANATEXSIZE" val="15"/>
  <p:tag name="IGUANATEXCURSOR" val="467"/>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Lst>
</file>

<file path=ppt/tags/tag209.xml><?xml version="1.0" encoding="utf-8"?>
<p:tagLst xmlns:a="http://schemas.openxmlformats.org/drawingml/2006/main" xmlns:r="http://schemas.openxmlformats.org/officeDocument/2006/relationships" xmlns:p="http://schemas.openxmlformats.org/presentationml/2006/main">
  <p:tag name="ORIGINALHEIGHT" val="6.295906"/>
  <p:tag name="ORIGINALWIDTH" val="4.961365"/>
  <p:tag name="LATEXADDIN" val="\documentclass{article}&#10;\usepackage{amsmath}&#10;\usepackage[bold]{hhtensor}&#10;&#10;\usepackage{color}&#10;\pagestyle{empty}&#10;&#10;\DeclareMathOperator*{\softmax}{softmax}&#10;\DeclareMathOperator*{\resize}{Resize}&#10;\DeclareMathOperator*{\concat}{Concat}&#10;&#10;\begin{document}&#10;&#10;\begin{equation}&#10;\begin{split}&#10;\vec {q}\prime  = &amp;\softmax(\vec q^i {\vec {x}_e}^T/{\sqrt{c}}) \vec {x}_e, \\&#10;\vec {x}^{i+1}_d  = &amp;\softmax(\vec {q}\prime {\vec {x}^i_d}^T/{\sqrt{c}}) \vec {x}^i_d, \\&#10;\vec {x}^0_d = &amp;\vec x_e.&#10;\end{split}\nonumber&#10;\end{equation}&#10;&#10;&#10;\end{document}&#10;"/>
  <p:tag name="IGUANATEXSIZE" val="15"/>
  <p:tag name="IGUANATEXCURSOR" val="467"/>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11.92299"/>
  <p:tag name="ORIGINALWIDTH" val="78.01709"/>
  <p:tag name="OUTPUTTYPE" val="SVG"/>
  <p:tag name="IGUANATEXVERSION" val="160"/>
  <p:tag name="LATEXADDIN" val="\documentclass{article}&#10;\usepackage{amsmath}&#10;\usepackage[bold]{hhtensor}&#10;\pagestyle{empty}&#10;\begin{document}&#10;&#10;$|F^t - \hat F^t|, t= n, a.$&#10;&#10;&#10;\end{document}"/>
  <p:tag name="IGUANATEXSIZE" val="10"/>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210.xml><?xml version="1.0" encoding="utf-8"?>
<p:tagLst xmlns:a="http://schemas.openxmlformats.org/drawingml/2006/main" xmlns:r="http://schemas.openxmlformats.org/officeDocument/2006/relationships" xmlns:p="http://schemas.openxmlformats.org/presentationml/2006/main">
  <p:tag name="ORIGINALHEIGHT" val="5.009449"/>
  <p:tag name="ORIGINALWIDTH" val="2.32126"/>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2.280577"/>
  <p:tag name="ORIGINALWIDTH" val="6.625144"/>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4.473438"/>
  <p:tag name="ORIGINALWIDTH" val="3.257743"/>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4.473438"/>
  <p:tag name="ORIGINALWIDTH" val="4.413438"/>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6.870971"/>
  <p:tag name="ORIGINALWIDTH" val="3.227874"/>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6.100997"/>
  <p:tag name="ORIGINALWIDTH" val="3.118268"/>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4.307717"/>
  <p:tag name="ORIGINALWIDTH" val="7.780787"/>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4.473438"/>
  <p:tag name="ORIGINALWIDTH" val="4.493124"/>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4.200525"/>
  <p:tag name="ORIGINALWIDTH" val="5.021155"/>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9.962599"/>
  <p:tag name="ORIGINALWIDTH" val="0.3985039"/>
  <p:tag name="LATEXADDIN" val="\documentclass{article}&#10;\usepackage{amsmath}&#10;\usepackage[bold]{hhtensor}&#10;\pagestyle{empty}&#10;\begin{document}&#10;&#10;$|F^t - \hat F^t|, t= n, a.$&#10;&#10;&#10;\end{document}"/>
  <p:tag name="IGUANATEXSIZE" val="10"/>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6.295906"/>
  <p:tag name="ORIGINALWIDTH" val="4.961365"/>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3.076798"/>
  <p:tag name="ORIGINALWIDTH" val="2.984777"/>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4.611811"/>
  <p:tag name="ORIGINALWIDTH" val="5.209449"/>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9.746037"/>
  <p:tag name="ORIGINALWIDTH" val="3.875433"/>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9.746037"/>
  <p:tag name="ORIGINALWIDTH" val="7.770813"/>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0.3898163"/>
  <p:tag name="ORIGINALWIDTH" val="4.311391"/>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4.41496"/>
  <p:tag name="ORIGINALWIDTH" val="3.875433"/>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6.774567"/>
  <p:tag name="ORIGINALWIDTH" val="7.081181"/>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3.076798"/>
  <p:tag name="ORIGINALWIDTH" val="2.984777"/>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2.914068"/>
  <p:tag name="ORIGINALWIDTH" val="1.165617"/>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5.027979"/>
  <p:tag name="ORIGINALWIDTH" val="5.132703"/>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4.529921"/>
  <p:tag name="ORIGINALWIDTH" val="2.538478"/>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2.280577"/>
  <p:tag name="ORIGINALWIDTH" val="6.625144"/>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4.473438"/>
  <p:tag name="ORIGINALWIDTH" val="3.257743"/>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4.428347"/>
  <p:tag name="ORIGINALWIDTH" val="2.357087"/>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4.473438"/>
  <p:tag name="ORIGINALWIDTH" val="4.413438"/>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6.870971"/>
  <p:tag name="ORIGINALWIDTH" val="3.227874"/>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6.100997"/>
  <p:tag name="ORIGINALWIDTH" val="3.118268"/>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4.307717"/>
  <p:tag name="ORIGINALWIDTH" val="7.780787"/>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4.473438"/>
  <p:tag name="ORIGINALWIDTH" val="4.493124"/>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4.200525"/>
  <p:tag name="ORIGINALWIDTH" val="5.021155"/>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6.295906"/>
  <p:tag name="ORIGINALWIDTH" val="4.961365"/>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5.009449"/>
  <p:tag name="ORIGINALWIDTH" val="2.32126"/>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4.611811"/>
  <p:tag name="ORIGINALWIDTH" val="5.209449"/>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9.746037"/>
  <p:tag name="ORIGINALWIDTH" val="3.875433"/>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9.746037"/>
  <p:tag name="ORIGINALWIDTH" val="7.770813"/>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0.3898163"/>
  <p:tag name="ORIGINALWIDTH" val="4.311391"/>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4.41496"/>
  <p:tag name="ORIGINALWIDTH" val="3.875433"/>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1.534173"/>
  <p:tag name="ORIGINALWIDTH" val="2.66"/>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2.914068"/>
  <p:tag name="ORIGINALWIDTH" val="1.165617"/>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4.666404"/>
  <p:tag name="ORIGINALWIDTH" val="3.235853"/>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2.280577"/>
  <p:tag name="ORIGINALWIDTH" val="6.625144"/>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3.076798"/>
  <p:tag name="ORIGINALWIDTH" val="2.984777"/>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1.033071"/>
  <p:tag name="ORIGINALWIDTH" val="1.05601"/>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6.295906"/>
  <p:tag name="ORIGINALWIDTH" val="4.924042"/>
  <p:tag name="LATEXADDIN" val="\documentclass{article}&#10;\usepackage{amsmath}&#10;\usepackage[bold]{hhtensor}&#10;\usepackage{color}&#10;\pagestyle{empty}&#10;\DeclareMathOperator*{\softmax}{softmax}&#10;\DeclareMathOperator*{\resize}{Resize}&#10;\DeclareMathOperator*{\concat}{Concat}&#10;&#10;\begin{document}&#10;&#10;\begin{equation}&#10;\begin{split}&#10;\vec {q}\prime  = &amp;\softmax({\color{red} {\vec {p}_e}} {\vec {x}_e}^T/{\sqrt{c}}) \vec {x}_e, \\&#10;\vec {x}^{i+1}_d = &amp;\softmax(\vec {q}\prime {\vec {x}^i_d}^T/{\sqrt{c}}) \vec {x}^i_d,\\&#10;\vec {x}^0_d = &amp;\vec x_e.&#10;\end{split}&#10;\nonumber&#10;\end{equation}&#10;&#10;&#10;\end{document}&#10;"/>
  <p:tag name="IGUANATEXSIZE" val="15"/>
  <p:tag name="IGUANATEXCURSOR" val="319"/>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6.774567"/>
  <p:tag name="ORIGINALWIDTH" val="7.081181"/>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5.009449"/>
  <p:tag name="ORIGINALWIDTH" val="2.303832"/>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2.280577"/>
  <p:tag name="ORIGINALWIDTH" val="6.575328"/>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4.473438"/>
  <p:tag name="ORIGINALWIDTH" val="3.233281"/>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4.473438"/>
  <p:tag name="ORIGINALWIDTH" val="4.380262"/>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6.870971"/>
  <p:tag name="ORIGINALWIDTH" val="3.203622"/>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6.100997"/>
  <p:tag name="ORIGINALWIDTH" val="3.094856"/>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4.307717"/>
  <p:tag name="ORIGINALWIDTH" val="7.72231"/>
  <p:tag name="EMFCHILD" val="True"/>
</p:tagLst>
</file>

<file path=ppt/tags/tag277.xml><?xml version="1.0" encoding="utf-8"?>
<p:tagLst xmlns:a="http://schemas.openxmlformats.org/drawingml/2006/main" xmlns:r="http://schemas.openxmlformats.org/officeDocument/2006/relationships" xmlns:p="http://schemas.openxmlformats.org/presentationml/2006/main">
  <p:tag name="ORIGINALHEIGHT" val="4.473438"/>
  <p:tag name="ORIGINALWIDTH" val="4.459318"/>
  <p:tag name="EMFCHILD" val="True"/>
</p:tagLst>
</file>

<file path=ppt/tags/tag278.xml><?xml version="1.0" encoding="utf-8"?>
<p:tagLst xmlns:a="http://schemas.openxmlformats.org/drawingml/2006/main" xmlns:r="http://schemas.openxmlformats.org/officeDocument/2006/relationships" xmlns:p="http://schemas.openxmlformats.org/presentationml/2006/main">
  <p:tag name="ORIGINALHEIGHT" val="4.200525"/>
  <p:tag name="ORIGINALWIDTH" val="4.983412"/>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9.746037"/>
  <p:tag name="ORIGINALWIDTH" val="2.293911"/>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4.428347"/>
  <p:tag name="ORIGINALWIDTH" val="2.357087"/>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6.295906"/>
  <p:tag name="ORIGINALWIDTH" val="5.94252"/>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3.076798"/>
  <p:tag name="ORIGINALWIDTH" val="2.962362"/>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3.076798"/>
  <p:tag name="ORIGINALWIDTH" val="2.962362"/>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4.611811"/>
  <p:tag name="ORIGINALWIDTH" val="5.170289"/>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9.746037"/>
  <p:tag name="ORIGINALWIDTH" val="3.846299"/>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9.746037"/>
  <p:tag name="ORIGINALWIDTH" val="7.712389"/>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0.3898163"/>
  <p:tag name="ORIGINALWIDTH" val="4.27895"/>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4.41496"/>
  <p:tag name="ORIGINALWIDTH" val="3.846299"/>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9.746037"/>
  <p:tag name="ORIGINALWIDTH" val="2.293911"/>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9.962599"/>
  <p:tag name="ORIGINALWIDTH" val="0.3985039"/>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3.076798"/>
  <p:tag name="ORIGINALWIDTH" val="2.962362"/>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2.914068"/>
  <p:tag name="ORIGINALWIDTH" val="1.15685"/>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4.591339"/>
  <p:tag name="ORIGINALWIDTH" val="2.097165"/>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5.027979"/>
  <p:tag name="ORIGINALWIDTH" val="5.094121"/>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4.529921"/>
  <p:tag name="ORIGINALWIDTH" val="2.51937"/>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4.802835"/>
  <p:tag name="ORIGINALWIDTH" val="3.557585"/>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2.280577"/>
  <p:tag name="ORIGINALWIDTH" val="6.575328"/>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4.473438"/>
  <p:tag name="ORIGINALWIDTH" val="3.233281"/>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4.592756"/>
  <p:tag name="ORIGINALWIDTH" val="5.070971"/>
  <p:tag name="OUTPUTTYPE" val="SVG"/>
  <p:tag name="IGUANATEXVERSION" val="160"/>
  <p:tag name="LATEXADDIN" val="\documentclass{article}&#10;\usepackage{amsmath}&#10;\usepackage[bold]{hhtensor}&#10;\pagestyle{empty}&#10;\begin{document}&#10;&#10;$\vec v$&#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30.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4.473438"/>
  <p:tag name="ORIGINALWIDTH" val="4.380262"/>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6.870971"/>
  <p:tag name="ORIGINALWIDTH" val="3.203622"/>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6.100997"/>
  <p:tag name="ORIGINALWIDTH" val="3.094856"/>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4.307717"/>
  <p:tag name="ORIGINALWIDTH" val="7.72231"/>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4.473438"/>
  <p:tag name="ORIGINALWIDTH" val="4.459318"/>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4.200525"/>
  <p:tag name="ORIGINALWIDTH" val="4.983412"/>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9.746037"/>
  <p:tag name="ORIGINALWIDTH" val="2.293911"/>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6.295906"/>
  <p:tag name="ORIGINALWIDTH" val="4.924042"/>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5.009449"/>
  <p:tag name="ORIGINALWIDTH" val="2.303832"/>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6.346142"/>
  <p:tag name="ORIGINALWIDTH" val="3.058504"/>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4.591339"/>
  <p:tag name="ORIGINALWIDTH" val="2.097165"/>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4.802835"/>
  <p:tag name="ORIGINALWIDTH" val="3.557585"/>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4.611811"/>
  <p:tag name="ORIGINALWIDTH" val="5.170289"/>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9.746037"/>
  <p:tag name="ORIGINALWIDTH" val="3.846299"/>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9.746037"/>
  <p:tag name="ORIGINALWIDTH" val="7.712389"/>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0.3898163"/>
  <p:tag name="ORIGINALWIDTH" val="4.27895"/>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4.41496"/>
  <p:tag name="ORIGINALWIDTH" val="3.846299"/>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9.746037"/>
  <p:tag name="ORIGINALWIDTH" val="2.293911"/>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4.591339"/>
  <p:tag name="ORIGINALWIDTH" val="2.097165"/>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2.331181"/>
  <p:tag name="ORIGINALWIDTH" val="6.625118"/>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4.802835"/>
  <p:tag name="ORIGINALWIDTH" val="3.557585"/>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2.914068"/>
  <p:tag name="ORIGINALWIDTH" val="1.15685"/>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4.666404"/>
  <p:tag name="ORIGINALWIDTH" val="3.211496"/>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4.802835"/>
  <p:tag name="ORIGINALWIDTH" val="3.557585"/>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2.280577"/>
  <p:tag name="ORIGINALWIDTH" val="6.575328"/>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3.076798"/>
  <p:tag name="ORIGINALWIDTH" val="2.962362"/>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1.033071"/>
  <p:tag name="ORIGINALWIDTH" val="1.048084"/>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44.05507"/>
  <p:tag name="ORIGINALWIDTH" val="148.782"/>
  <p:tag name="OUTPUTTYPE" val="SVG"/>
  <p:tag name="IGUANATEXVERSION" val="160"/>
  <p:tag name="LATEXADDIN" val="\documentclass{article}&#10;\usepackage{amsmath}&#10;\usepackage[bold]{hhtensor}&#10;&#10;\usepackage{color}&#10;\pagestyle{empty}&#10;&#10;\DeclareMathOperator*{\softmax}{softmax}&#10;\DeclareMathOperator*{\resize}{Resize}&#10;\DeclareMathOperator*{\concat}{Concat}&#10;&#10;\begin{document}&#10;&#10;\begin{equation}&#10;\begin{split}&#10;{\color{red}{\vec {p}^{i+1}_d}}  = &amp;\softmax( {\color{red} {\vec {p}^i_d} {\vec {x}^i_d}}^T/{\sqrt{c}}) {\color{red}{\vec {x}^i_d}}, \\&#10;\vec {x}^{i+1}_d  = &amp;\softmax(\vec {x}^i_d {\color{red}{\vec {p}^{i+1}_d}}^T/{\sqrt{c}}) \color{red}{\vec {p}^{i+1}_d},  \\&#10;\vec {p}^0_d = &amp;\vec p_e, \vec {x}^0_d = \vec x_e.&#10;\end{split}\nonumber&#10;\end{equation}&#10;&#10;&#10;\end{document}&#10;"/>
  <p:tag name="IGUANATEXSIZE" val="15"/>
  <p:tag name="IGUANATEXCURSOR" val="591"/>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Lst>
</file>

<file path=ppt/tags/tag33.xml><?xml version="1.0" encoding="utf-8"?>
<p:tagLst xmlns:a="http://schemas.openxmlformats.org/drawingml/2006/main" xmlns:r="http://schemas.openxmlformats.org/officeDocument/2006/relationships" xmlns:p="http://schemas.openxmlformats.org/presentationml/2006/main">
  <p:tag name="ORIGINALHEIGHT" val="4.513071"/>
  <p:tag name="ORIGINALWIDTH" val="5.399685"/>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6.435853"/>
  <p:tag name="ORIGINALWIDTH" val="5.947874"/>
  <p:tag name="LATEXADDIN" val="\documentclass{article}&#10;\usepackage{amsmath}&#10;\usepackage[bold]{hhtensor}&#10;&#10;\usepackage{color}&#10;\pagestyle{empty}&#10;&#10;\DeclareMathOperator*{\softmax}{softmax}&#10;\DeclareMathOperator*{\resize}{Resize}&#10;\DeclareMathOperator*{\concat}{Concat}&#10;&#10;\begin{document}&#10;&#10;\begin{equation}&#10;\begin{split}&#10;{\color{red}{\vec {p}^{i+1}_d}}  = &amp;\softmax( {\color{red} {\vec {p}^i_d} {\vec {x}^i_d}}^T/{\sqrt{c}}) {\color{red}{\vec {x}^i_d}}, \\&#10;\vec {x}^{i+1}_d  = &amp;\softmax(\vec {x}^i_d {\color{red}{\vec {p}^{i+1}_d}}^T/{\sqrt{c}}) \color{red}{\vec {p}^{i+1}_d},  \\&#10;\vec {p}^0_d = &amp;\vec p_e, \vec {x}^0_d = \vec x_e.&#10;\end{split}\nonumber&#10;\end{equation}&#10;&#10;&#10;\end{document}&#10;"/>
  <p:tag name="IGUANATEXSIZE" val="15"/>
  <p:tag name="IGUANATEXCURSOR" val="591"/>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4.693386"/>
  <p:tag name="ORIGINALWIDTH" val="2.099055"/>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5.139685"/>
  <p:tag name="ORIGINALWIDTH" val="5.09874"/>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4.630604"/>
  <p:tag name="ORIGINALWIDTH" val="2.521627"/>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4.909554"/>
  <p:tag name="ORIGINALWIDTH" val="3.560787"/>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2.331234"/>
  <p:tag name="ORIGINALWIDTH" val="6.58126"/>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4.572808"/>
  <p:tag name="ORIGINALWIDTH" val="3.236168"/>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4.572808"/>
  <p:tag name="ORIGINALWIDTH" val="4.3842"/>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7.023622"/>
  <p:tag name="ORIGINALWIDTH" val="3.206509"/>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6.236588"/>
  <p:tag name="ORIGINALWIDTH" val="3.097638"/>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4.403465"/>
  <p:tag name="ORIGINALWIDTH" val="7.729291"/>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4.572808"/>
  <p:tag name="ORIGINALWIDTH" val="4.463359"/>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4.293858"/>
  <p:tag name="ORIGINALWIDTH" val="4.987874"/>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9.962625"/>
  <p:tag name="ORIGINALWIDTH" val="2.29601"/>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6.435853"/>
  <p:tag name="ORIGINALWIDTH" val="5.947874"/>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4.693386"/>
  <p:tag name="ORIGINALWIDTH" val="2.099055"/>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4.909554"/>
  <p:tag name="ORIGINALWIDTH" val="3.560787"/>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4.582782"/>
  <p:tag name="ORIGINALWIDTH" val="5.60147"/>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4.693386"/>
  <p:tag name="ORIGINALWIDTH" val="2.099055"/>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4.909554"/>
  <p:tag name="ORIGINALWIDTH" val="3.560787"/>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4.513071"/>
  <p:tag name="ORIGINALWIDTH" val="4.562835"/>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4.714278"/>
  <p:tag name="ORIGINALWIDTH" val="5.174961"/>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9.962625"/>
  <p:tag name="ORIGINALWIDTH" val="3.849764"/>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9.962625"/>
  <p:tag name="ORIGINALWIDTH" val="7.71937"/>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0.3984777"/>
  <p:tag name="ORIGINALWIDTH" val="4.282835"/>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4.513071"/>
  <p:tag name="ORIGINALWIDTH" val="3.849764"/>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9.962625"/>
  <p:tag name="ORIGINALWIDTH" val="2.29601"/>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4.582782"/>
  <p:tag name="ORIGINALWIDTH" val="5.60147"/>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4.693386"/>
  <p:tag name="ORIGINALWIDTH" val="2.099055"/>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4.909554"/>
  <p:tag name="ORIGINALWIDTH" val="3.560787"/>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2.978792"/>
  <p:tag name="ORIGINALWIDTH" val="1.1579"/>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1.055984"/>
  <p:tag name="ORIGINALWIDTH" val="1.055984"/>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4.582782"/>
  <p:tag name="ORIGINALWIDTH" val="5.60147"/>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4.693386"/>
  <p:tag name="ORIGINALWIDTH" val="2.099055"/>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5.139685"/>
  <p:tag name="ORIGINALWIDTH" val="5.09874"/>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4.630604"/>
  <p:tag name="ORIGINALWIDTH" val="2.521627"/>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4.909554"/>
  <p:tag name="ORIGINALWIDTH" val="3.560787"/>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2.331234"/>
  <p:tag name="ORIGINALWIDTH" val="6.58126"/>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4.572808"/>
  <p:tag name="ORIGINALWIDTH" val="3.236168"/>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4.572808"/>
  <p:tag name="ORIGINALWIDTH" val="4.3842"/>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7.023622"/>
  <p:tag name="ORIGINALWIDTH" val="3.206509"/>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6.236588"/>
  <p:tag name="ORIGINALWIDTH" val="3.097638"/>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1.534226"/>
  <p:tag name="ORIGINALWIDTH" val="2.659999"/>
  <p:tag name="LATEXADDIN" val="\documentclass{article}&#10;\usepackage{amsmath}&#10;\usepackage[bold]{hhtensor}&#10;\pagestyle{empty}&#10;\begin{document}&#10;&#10;$\hat F^a$&#10;&#10;&#10;\end{document}"/>
  <p:tag name="IGUANATEXSIZE" val="15"/>
  <p:tag name="IGUANATEXCURSOR" val="118"/>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4.403465"/>
  <p:tag name="ORIGINALWIDTH" val="7.729291"/>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4.572808"/>
  <p:tag name="ORIGINALWIDTH" val="4.463359"/>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4.293858"/>
  <p:tag name="ORIGINALWIDTH" val="4.987874"/>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9.962625"/>
  <p:tag name="ORIGINALWIDTH" val="2.29601"/>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4.582782"/>
  <p:tag name="ORIGINALWIDTH" val="5.60147"/>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4.693386"/>
  <p:tag name="ORIGINALWIDTH" val="2.099055"/>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4.909554"/>
  <p:tag name="ORIGINALWIDTH" val="3.560787"/>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6.435853"/>
  <p:tag name="ORIGINALWIDTH" val="5.947874"/>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4.693386"/>
  <p:tag name="ORIGINALWIDTH" val="2.099055"/>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5.139685"/>
  <p:tag name="ORIGINALWIDTH" val="5.09874"/>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6.774594"/>
  <p:tag name="ORIGINALWIDTH" val="7.081204"/>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4.630604"/>
  <p:tag name="ORIGINALWIDTH" val="2.521627"/>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4.909554"/>
  <p:tag name="ORIGINALWIDTH" val="3.560787"/>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4.714278"/>
  <p:tag name="ORIGINALWIDTH" val="5.174961"/>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9.962625"/>
  <p:tag name="ORIGINALWIDTH" val="3.849764"/>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9.962625"/>
  <p:tag name="ORIGINALWIDTH" val="7.71937"/>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0.3984777"/>
  <p:tag name="ORIGINALWIDTH" val="4.282835"/>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4.513071"/>
  <p:tag name="ORIGINALWIDTH" val="3.849764"/>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9.962625"/>
  <p:tag name="ORIGINALWIDTH" val="2.29601"/>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6.435853"/>
  <p:tag name="ORIGINALWIDTH" val="5.947874"/>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4.693386"/>
  <p:tag name="ORIGINALWIDTH" val="2.099055"/>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3.145197"/>
  <p:tag name="ORIGINALWIDTH" val="3.556639"/>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5.139685"/>
  <p:tag name="ORIGINALWIDTH" val="5.09874"/>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4.630604"/>
  <p:tag name="ORIGINALWIDTH" val="2.521627"/>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4.909554"/>
  <p:tag name="ORIGINALWIDTH" val="3.560787"/>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2.978792"/>
  <p:tag name="ORIGINALWIDTH" val="1.1579"/>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6.435853"/>
  <p:tag name="ORIGINALWIDTH" val="5.947874"/>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4.770079"/>
  <p:tag name="ORIGINALWIDTH" val="3.214436"/>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4.909554"/>
  <p:tag name="ORIGINALWIDTH" val="3.560787"/>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2.331234"/>
  <p:tag name="ORIGINALWIDTH" val="6.58126"/>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6.435853"/>
  <p:tag name="ORIGINALWIDTH" val="5.947874"/>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3.145197"/>
  <p:tag name="ORIGINALWIDTH" val="2.965039"/>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5.953893"/>
  <p:tag name="ORIGINALWIDTH" val="14.09768"/>
  <p:tag name="OUTPUTTYPE" val="SVG"/>
  <p:tag name="IGUANATEXVERSION" val="160"/>
  <p:tag name="LATEXADDIN" val="\documentclass{article}&#10;\usepackage{amsmath}&#10;\usepackage[bold]{hhtensor}&#10;\pagestyle{empty}&#10;\begin{document}&#10;&#10;$N \times$&#10;&#10;&#10;\end{document}"/>
  <p:tag name="IGUANATEXSIZE" val="18"/>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40.xml><?xml version="1.0" encoding="utf-8"?>
<p:tagLst xmlns:a="http://schemas.openxmlformats.org/drawingml/2006/main" xmlns:r="http://schemas.openxmlformats.org/officeDocument/2006/relationships" xmlns:p="http://schemas.openxmlformats.org/presentationml/2006/main">
  <p:tag name="ORIGINALHEIGHT" val="1.534226"/>
  <p:tag name="ORIGINALWIDTH" val="2.455379"/>
  <p:tag name="LATEXADDIN" val="\documentclass{article}&#10;\usepackage{amsmath}&#10;\usepackage[bold]{hhtensor}&#10;\pagestyle{empty}&#10;\begin{document}&#10;&#10;$\hat F^n$&#10;&#10;&#10;\end{document}"/>
  <p:tag name="IGUANATEXSIZE" val="15"/>
  <p:tag name="IGUANATEXCURSOR" val="115"/>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2.978792"/>
  <p:tag name="ORIGINALWIDTH" val="1.1579"/>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4.582782"/>
  <p:tag name="ORIGINALWIDTH" val="5.60147"/>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4.770079"/>
  <p:tag name="ORIGINALWIDTH" val="3.214436"/>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4.909554"/>
  <p:tag name="ORIGINALWIDTH" val="3.560787"/>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2.331234"/>
  <p:tag name="ORIGINALWIDTH" val="6.58126"/>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4.582782"/>
  <p:tag name="ORIGINALWIDTH" val="5.60147"/>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3.145197"/>
  <p:tag name="ORIGINALWIDTH" val="2.965039"/>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1.05601"/>
  <p:tag name="ORIGINALWIDTH" val="1.049029"/>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6.295906"/>
  <p:tag name="ORIGINALWIDTH" val="4.961365"/>
  <p:tag name="LATEXADDIN" val="\documentclass{article}&#10;\usepackage{amsmath}&#10;\usepackage[bold]{hhtensor}&#10;&#10;\usepackage{color}&#10;\pagestyle{empty}&#10;&#10;\DeclareMathOperator*{\softmax}{softmax}&#10;\DeclareMathOperator*{\resize}{Resize}&#10;\DeclareMathOperator*{\concat}{Concat}&#10;&#10;\begin{document}&#10;&#10;\begin{equation}&#10;\begin{split}&#10;\vec {q}\prime  = &amp;\softmax(\vec q^i {\vec {x}_e}^T/{\sqrt{c}}) \vec {x}_e, \\&#10;\vec {x}^{i+1}_d  = &amp;\softmax(\vec {q}\prime {\vec {x}^i_d}^T/{\sqrt{c}}) \vec {x}^i_d, \\&#10;\vec {x}^0_d = &amp;\vec x_e.&#10;\end{split}\nonumber&#10;\end{equation}&#10;&#10;&#10;\end{document}&#10;"/>
  <p:tag name="IGUANATEXSIZE" val="15"/>
  <p:tag name="IGUANATEXCURSOR" val="467"/>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5.009449"/>
  <p:tag name="ORIGINALWIDTH" val="2.32126"/>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6.774594"/>
  <p:tag name="ORIGINALWIDTH" val="6.53648"/>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2.280577"/>
  <p:tag name="ORIGINALWIDTH" val="6.625144"/>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4.473438"/>
  <p:tag name="ORIGINALWIDTH" val="3.257743"/>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4.473438"/>
  <p:tag name="ORIGINALWIDTH" val="4.413438"/>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6.870971"/>
  <p:tag name="ORIGINALWIDTH" val="3.227874"/>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6.100997"/>
  <p:tag name="ORIGINALWIDTH" val="3.118268"/>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4.307717"/>
  <p:tag name="ORIGINALWIDTH" val="7.780787"/>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4.473438"/>
  <p:tag name="ORIGINALWIDTH" val="4.493124"/>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4.200525"/>
  <p:tag name="ORIGINALWIDTH" val="5.021155"/>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6.295906"/>
  <p:tag name="ORIGINALWIDTH" val="4.961365"/>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3.145197"/>
  <p:tag name="ORIGINALWIDTH" val="3.933227"/>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3.076798"/>
  <p:tag name="ORIGINALWIDTH" val="2.984777"/>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4.611811"/>
  <p:tag name="ORIGINALWIDTH" val="5.209449"/>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9.746037"/>
  <p:tag name="ORIGINALWIDTH" val="3.875433"/>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9.746037"/>
  <p:tag name="ORIGINALWIDTH" val="7.770813"/>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0.3898163"/>
  <p:tag name="ORIGINALWIDTH" val="4.311391"/>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4.41496"/>
  <p:tag name="ORIGINALWIDTH" val="3.875433"/>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6.435828"/>
  <p:tag name="ORIGINALWIDTH" val="5.672361"/>
  <p:tag name="LATEXADDIN" val="\documentclass{article}&#10;\usepackage{amsmath}&#10;\usepackage[bold]{hhtensor}&#10;\pagestyle{empty}&#10;\begin{document}&#10;&#10;$\vec {p}^{i+1}_d$&#10;&#10;&#10;\end{document}"/>
  <p:tag name="IGUANATEXSIZE" val="10"/>
  <p:tag name="IGUANATEXCURSOR" val="12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3.076798"/>
  <p:tag name="ORIGINALWIDTH" val="2.984777"/>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2.914068"/>
  <p:tag name="ORIGINALWIDTH" val="1.165617"/>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5.027979"/>
  <p:tag name="ORIGINALWIDTH" val="5.132703"/>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4.529921"/>
  <p:tag name="ORIGINALWIDTH" val="2.538478"/>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2.280577"/>
  <p:tag name="ORIGINALWIDTH" val="6.625144"/>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4.473438"/>
  <p:tag name="ORIGINALWIDTH" val="3.257743"/>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4.473438"/>
  <p:tag name="ORIGINALWIDTH" val="4.413438"/>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4.693387"/>
  <p:tag name="ORIGINALWIDTH" val="2.001811"/>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6.870971"/>
  <p:tag name="ORIGINALWIDTH" val="3.227874"/>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6.100997"/>
  <p:tag name="ORIGINALWIDTH" val="3.118268"/>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4.307717"/>
  <p:tag name="ORIGINALWIDTH" val="7.780787"/>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4.473438"/>
  <p:tag name="ORIGINALWIDTH" val="4.493124"/>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4.200525"/>
  <p:tag name="ORIGINALWIDTH" val="5.021155"/>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6.295906"/>
  <p:tag name="ORIGINALWIDTH" val="4.961365"/>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5.009449"/>
  <p:tag name="ORIGINALWIDTH" val="2.32126"/>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5.139687"/>
  <p:tag name="ORIGINALWIDTH" val="4.862597"/>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4.611811"/>
  <p:tag name="ORIGINALWIDTH" val="5.209449"/>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9.746037"/>
  <p:tag name="ORIGINALWIDTH" val="3.875433"/>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9.746037"/>
  <p:tag name="ORIGINALWIDTH" val="7.770813"/>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0.3898163"/>
  <p:tag name="ORIGINALWIDTH" val="4.311391"/>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4.41496"/>
  <p:tag name="ORIGINALWIDTH" val="3.875433"/>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9.746037"/>
  <p:tag name="ORIGINALWIDTH" val="2.311286"/>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4.591339"/>
  <p:tag name="ORIGINALWIDTH" val="2.113071"/>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4.630631"/>
  <p:tag name="ORIGINALWIDTH" val="2.404803"/>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2.914068"/>
  <p:tag name="ORIGINALWIDTH" val="1.165617"/>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4.666404"/>
  <p:tag name="ORIGINALWIDTH" val="3.235853"/>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4.802835"/>
  <p:tag name="ORIGINALWIDTH" val="3.584514"/>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2.280577"/>
  <p:tag name="ORIGINALWIDTH" val="6.625144"/>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4.48315"/>
  <p:tag name="ORIGINALWIDTH" val="5.638845"/>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3.076798"/>
  <p:tag name="ORIGINALWIDTH" val="2.984777"/>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1.033071"/>
  <p:tag name="ORIGINALWIDTH" val="1.05601"/>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6.295906"/>
  <p:tag name="ORIGINALWIDTH" val="4.924042"/>
  <p:tag name="LATEXADDIN" val="\documentclass{article}&#10;\usepackage{amsmath}&#10;\usepackage[bold]{hhtensor}&#10;\usepackage{color}&#10;\pagestyle{empty}&#10;\DeclareMathOperator*{\softmax}{softmax}&#10;\DeclareMathOperator*{\resize}{Resize}&#10;\DeclareMathOperator*{\concat}{Concat}&#10;&#10;\begin{document}&#10;&#10;\begin{equation}&#10;\begin{split}&#10;\vec {q}\prime  = &amp;\softmax({\color{red} {\vec {p}_e}} {\vec {x}_e}^T/{\sqrt{c}}) \vec {x}_e, \\&#10;\vec {x}^{i+1}_d = &amp;\softmax(\vec {q}\prime {\vec {x}^i_d}^T/{\sqrt{c}}) \vec {x}^i_d,\\&#10;\vec {x}^0_d = &amp;\vec x_e.&#10;\end{split}&#10;\nonumber&#10;\end{equation}&#10;&#10;&#10;\end{document}&#10;"/>
  <p:tag name="IGUANATEXSIZE" val="15"/>
  <p:tag name="IGUANATEXCURSOR" val="319"/>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5.009449"/>
  <p:tag name="ORIGINALWIDTH" val="2.303832"/>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4.909529"/>
  <p:tag name="ORIGINALWIDTH" val="3.395826"/>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2.280577"/>
  <p:tag name="ORIGINALWIDTH" val="6.575328"/>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4.473438"/>
  <p:tag name="ORIGINALWIDTH" val="3.233281"/>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4.473438"/>
  <p:tag name="ORIGINALWIDTH" val="4.380262"/>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6.870971"/>
  <p:tag name="ORIGINALWIDTH" val="3.203622"/>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6.100997"/>
  <p:tag name="ORIGINALWIDTH" val="3.094856"/>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4.307717"/>
  <p:tag name="ORIGINALWIDTH" val="7.72231"/>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4.473438"/>
  <p:tag name="ORIGINALWIDTH" val="4.459318"/>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4.200525"/>
  <p:tag name="ORIGINALWIDTH" val="4.983412"/>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9.746037"/>
  <p:tag name="ORIGINALWIDTH" val="2.293911"/>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6.295906"/>
  <p:tag name="ORIGINALWIDTH" val="5.94252"/>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4.582756"/>
  <p:tag name="ORIGINALWIDTH" val="5.638819"/>
  <p:tag name="LATEXADDIN" val="\documentclass{article}&#10;\usepackage{amsmath}&#10;\usepackage[bold]{hhtensor}&#10;\pagestyle{empty}&#10;\begin{document}&#10;&#10;$\vec {x}^{i+1}_d (\vec {\bar x}^{i+1}_d)$&#10;&#10;&#10;\end{document}"/>
  <p:tag name="IGUANATEXSIZE" val="10"/>
  <p:tag name="IGUANATEXCURSOR" val="147"/>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3.076798"/>
  <p:tag name="ORIGINALWIDTH" val="2.962362"/>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3.076798"/>
  <p:tag name="ORIGINALWIDTH" val="2.962362"/>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4.611811"/>
  <p:tag name="ORIGINALWIDTH" val="5.170289"/>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9.746037"/>
  <p:tag name="ORIGINALWIDTH" val="3.846299"/>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9.746037"/>
  <p:tag name="ORIGINALWIDTH" val="7.712389"/>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0.3898163"/>
  <p:tag name="ORIGINALWIDTH" val="4.27895"/>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4.41496"/>
  <p:tag name="ORIGINALWIDTH" val="3.846299"/>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9.746037"/>
  <p:tag name="ORIGINALWIDTH" val="2.293911"/>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3.076798"/>
  <p:tag name="ORIGINALWIDTH" val="2.962362"/>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2.914068"/>
  <p:tag name="ORIGINALWIDTH" val="1.15685"/>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4.591339"/>
  <p:tag name="ORIGINALWIDTH" val="2.097165"/>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5.027979"/>
  <p:tag name="ORIGINALWIDTH" val="5.094121"/>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4.529921"/>
  <p:tag name="ORIGINALWIDTH" val="2.51937"/>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4.802835"/>
  <p:tag name="ORIGINALWIDTH" val="3.557585"/>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2.280577"/>
  <p:tag name="ORIGINALWIDTH" val="6.575328"/>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4.473438"/>
  <p:tag name="ORIGINALWIDTH" val="3.233281"/>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4.473438"/>
  <p:tag name="ORIGINALWIDTH" val="4.380262"/>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5.953893"/>
  <p:tag name="ORIGINALWIDTH" val="14.09768"/>
  <p:tag name="OUTPUTTYPE" val="SVG"/>
  <p:tag name="IGUANATEXVERSION" val="160"/>
  <p:tag name="LATEXADDIN" val="\documentclass{article}&#10;\usepackage{amsmath}&#10;\usepackage[bold]{hhtensor}&#10;\pagestyle{empty}&#10;\begin{document}&#10;&#10;$N \times$&#10;&#10;&#10;\end{document}"/>
  <p:tag name="IGUANATEXSIZE" val="18"/>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50.xml><?xml version="1.0" encoding="utf-8"?>
<p:tagLst xmlns:a="http://schemas.openxmlformats.org/drawingml/2006/main" xmlns:r="http://schemas.openxmlformats.org/officeDocument/2006/relationships" xmlns:p="http://schemas.openxmlformats.org/presentationml/2006/main">
  <p:tag name="ORIGINALHEIGHT" val="5.139685"/>
  <p:tag name="ORIGINALWIDTH" val="5.132677"/>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6.870971"/>
  <p:tag name="ORIGINALWIDTH" val="3.203622"/>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6.100997"/>
  <p:tag name="ORIGINALWIDTH" val="3.094856"/>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4.307717"/>
  <p:tag name="ORIGINALWIDTH" val="7.72231"/>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4.473438"/>
  <p:tag name="ORIGINALWIDTH" val="4.459318"/>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4.200525"/>
  <p:tag name="ORIGINALWIDTH" val="4.983412"/>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9.746037"/>
  <p:tag name="ORIGINALWIDTH" val="2.293911"/>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6.295906"/>
  <p:tag name="ORIGINALWIDTH" val="4.924042"/>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5.009449"/>
  <p:tag name="ORIGINALWIDTH" val="2.303832"/>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4.591339"/>
  <p:tag name="ORIGINALWIDTH" val="2.097165"/>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4.63063"/>
  <p:tag name="ORIGINALWIDTH" val="2.538425"/>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4.802835"/>
  <p:tag name="ORIGINALWIDTH" val="3.557585"/>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4.611811"/>
  <p:tag name="ORIGINALWIDTH" val="5.170289"/>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9.746037"/>
  <p:tag name="ORIGINALWIDTH" val="3.846299"/>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9.746037"/>
  <p:tag name="ORIGINALWIDTH" val="7.712389"/>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0.3898163"/>
  <p:tag name="ORIGINALWIDTH" val="4.27895"/>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4.41496"/>
  <p:tag name="ORIGINALWIDTH" val="3.846299"/>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9.746037"/>
  <p:tag name="ORIGINALWIDTH" val="2.293911"/>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4.591339"/>
  <p:tag name="ORIGINALWIDTH" val="2.097165"/>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4.802835"/>
  <p:tag name="ORIGINALWIDTH" val="3.557585"/>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4.909528"/>
  <p:tag name="ORIGINALWIDTH" val="3.584488"/>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2.914068"/>
  <p:tag name="ORIGINALWIDTH" val="1.15685"/>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4.666404"/>
  <p:tag name="ORIGINALWIDTH" val="3.211496"/>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4.802835"/>
  <p:tag name="ORIGINALWIDTH" val="3.557585"/>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2.280577"/>
  <p:tag name="ORIGINALWIDTH" val="6.575328"/>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4.48315"/>
  <p:tag name="ORIGINALWIDTH" val="5.59643"/>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3.076798"/>
  <p:tag name="ORIGINALWIDTH" val="2.962362"/>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1.033071"/>
  <p:tag name="ORIGINALWIDTH" val="1.048084"/>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30.47039"/>
  <p:tag name="ORIGINALWIDTH" val="193.6216"/>
  <p:tag name="OUTPUTTYPE" val="SVG"/>
  <p:tag name="IGUANATEXVERSION" val="160"/>
  <p:tag name="LATEXADDIN" val="\documentclass{article}&#10;\usepackage{amsmath}&#10;\usepackage[bold]{hhtensor}&#10;&#10;\usepackage{color}&#10;\pagestyle{empty}&#10;&#10;\DeclareMathOperator*{\softmax}{softmax}&#10;\DeclareMathOperator*{\resize}{Resize}&#10;\DeclareMathOperator*{\concat}{Concat}&#10;&#10;\begin{document}&#10;&#10;\begin{equation}\label{eq:unrec}&#10;    \mathcal L_{rec} = \frac{1}{c \times h \times w} \sum_{i=1}^c&#10;    \sum_{j=1}^{h} \sum_{k=1}^{w} (F^n_{i, j, k} - \hat F^n_{i, j, k} )^2. \nonumber&#10;\end{equation}&#10;&#10;&#10;\end{document}&#10;"/>
  <p:tag name="IGUANATEXSIZE" val="15"/>
  <p:tag name="IGUANATEXCURSOR" val="433"/>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Lst>
</file>

<file path=ppt/tags/tag529.xml><?xml version="1.0" encoding="utf-8"?>
<p:tagLst xmlns:a="http://schemas.openxmlformats.org/drawingml/2006/main" xmlns:r="http://schemas.openxmlformats.org/officeDocument/2006/relationships" xmlns:p="http://schemas.openxmlformats.org/presentationml/2006/main">
  <p:tag name="ORIGINALHEIGHT" val="7.242835"/>
  <p:tag name="ORIGINALWIDTH" val="6.184935"/>
  <p:tag name="LATEXADDIN" val="\documentclass{article}&#10;\usepackage{amsmath}&#10;\usepackage[bold]{hhtensor}&#10;&#10;\usepackage{color}&#10;\pagestyle{empty}&#10;&#10;\DeclareMathOperator*{\softmax}{softmax}&#10;\DeclareMathOperator*{\resize}{Resize}&#10;\DeclareMathOperator*{\concat}{Concat}&#10;&#10;\begin{document}&#10;&#10;\begin{equation}\label{eq:unrec}&#10;    \mathcal L_{rec} = \frac{1}{c \times h \times w} \sum_{i=1}^c&#10;    \sum_{j=1}^{h} \sum_{k=1}^{w} (F^n_{i, j, k} - \hat F^n_{i, j, k} )^2. \nonumber&#10;\end{equation}&#10;&#10;&#10;\end{document}&#10;"/>
  <p:tag name="IGUANATEXSIZE" val="15"/>
  <p:tag name="IGUANATEXCURSOR" val="433"/>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9.962599"/>
  <p:tag name="ORIGINALWIDTH" val="2.31126"/>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3.145197"/>
  <p:tag name="ORIGINALWIDTH" val="3.226247"/>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3.145197"/>
  <p:tag name="ORIGINALWIDTH" val="2.969554"/>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3.145197"/>
  <p:tag name="ORIGINALWIDTH" val="3.004252"/>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2.331234"/>
  <p:tag name="ORIGINALWIDTH" val="6.591339"/>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6.635066"/>
  <p:tag name="ORIGINALWIDTH" val="3.270866"/>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0.3984777"/>
  <p:tag name="ORIGINALWIDTH" val="41.5916"/>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4.513071"/>
  <p:tag name="ORIGINALWIDTH" val="3.855643"/>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4.801942"/>
  <p:tag name="ORIGINALWIDTH" val="4.787402"/>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7.023622"/>
  <p:tag name="ORIGINALWIDTH" val="4.866667"/>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4.801942"/>
  <p:tag name="ORIGINALWIDTH" val="4.787402"/>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0.5180315"/>
  <p:tag name="ORIGINALWIDTH" val="4.124488"/>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4.513071"/>
  <p:tag name="ORIGINALWIDTH" val="6.561575"/>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3.145197"/>
  <p:tag name="ORIGINALWIDTH" val="3.004252"/>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13.94766"/>
  <p:tag name="ORIGINALWIDTH" val="13.1926"/>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4.693386"/>
  <p:tag name="ORIGINALWIDTH" val="2.102257"/>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1.875958"/>
  <p:tag name="ORIGINALWIDTH" val="5.106562"/>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4.630604"/>
  <p:tag name="ORIGINALWIDTH" val="2.525512"/>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4.909554"/>
  <p:tag name="ORIGINALWIDTH" val="3.781312"/>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13.94766"/>
  <p:tag name="ORIGINALWIDTH" val="13.1926"/>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6.046299"/>
  <p:tag name="ORIGINALWIDTH" val="3.045879"/>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1.875958"/>
  <p:tag name="ORIGINALWIDTH" val="5.106562"/>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4.582756"/>
  <p:tag name="ORIGINALWIDTH" val="5.638819"/>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4.630604"/>
  <p:tag name="ORIGINALWIDTH" val="2.525512"/>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3.152179"/>
  <p:tag name="ORIGINALWIDTH" val="5.085721"/>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13.94766"/>
  <p:tag name="ORIGINALWIDTH" val="13.1926"/>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4.909554"/>
  <p:tag name="ORIGINALWIDTH" val="3.413596"/>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1.875958"/>
  <p:tag name="ORIGINALWIDTH" val="5.106562"/>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4.630604"/>
  <p:tag name="ORIGINALWIDTH" val="2.525512"/>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9.962625"/>
  <p:tag name="ORIGINALWIDTH" val="2.299527"/>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6.774593"/>
  <p:tag name="ORIGINALWIDTH" val="7.045092"/>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3.145197"/>
  <p:tag name="ORIGINALWIDTH" val="4.239265"/>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4.693386"/>
  <p:tag name="ORIGINALWIDTH" val="2.102257"/>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2.147927"/>
  <p:tag name="ORIGINALWIDTH" val="0.8811548"/>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6.046299"/>
  <p:tag name="ORIGINALWIDTH" val="3.045879"/>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2.147927"/>
  <p:tag name="ORIGINALWIDTH" val="0.8811548"/>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4.909554"/>
  <p:tag name="ORIGINALWIDTH" val="3.413596"/>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0.3984777"/>
  <p:tag name="ORIGINALWIDTH" val="6.056116"/>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1.534226"/>
  <p:tag name="ORIGINALWIDTH" val="2.646404"/>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6.774593"/>
  <p:tag name="ORIGINALWIDTH" val="7.045092"/>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3.145197"/>
  <p:tag name="ORIGINALWIDTH" val="4.239265"/>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4.693386"/>
  <p:tag name="ORIGINALWIDTH" val="2.102257"/>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2.147927"/>
  <p:tag name="ORIGINALWIDTH" val="0.8811548"/>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5.139685"/>
  <p:tag name="ORIGINALWIDTH" val="5.132677"/>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6.046299"/>
  <p:tag name="ORIGINALWIDTH" val="3.045879"/>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2.147927"/>
  <p:tag name="ORIGINALWIDTH" val="0.8811548"/>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4.909554"/>
  <p:tag name="ORIGINALWIDTH" val="3.413596"/>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9.962625"/>
  <p:tag name="ORIGINALWIDTH" val="2.299527"/>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4.630604"/>
  <p:tag name="ORIGINALWIDTH" val="3.066667"/>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1.05601"/>
  <p:tag name="ORIGINALWIDTH" val="1.050604"/>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30.47039"/>
  <p:tag name="ORIGINALWIDTH" val="193.8204"/>
  <p:tag name="OUTPUTTYPE" val="SVG"/>
  <p:tag name="IGUANATEXVERSION" val="160"/>
  <p:tag name="LATEXADDIN" val="\documentclass{article}&#10;\usepackage{amsmath}&#10;\usepackage[bold]{hhtensor}&#10;&#10;\usepackage{color}&#10;\pagestyle{empty}&#10;&#10;\DeclareMathOperator*{\softmax}{softmax}&#10;\DeclareMathOperator*{\resize}{Resize}&#10;\DeclareMathOperator*{\concat}{Concat}&#10;&#10;\begin{document}&#10;&#10;&#10;&#10;\begin{equation}&#10;    \mathcal L_{res} = \frac{1}{c \times h \times w} \sum_{i=1}^c&#10;    \sum_{j=1}^{h} \sum_{k=1}^{w} (F^n_{i, j, k} - \hat F^a_{i, j, k} )^2.\nonumber&#10;\end{equation}&#10;&#10;&#10;\end{document}&#10;"/>
  <p:tag name="IGUANATEXSIZE" val="15"/>
  <p:tag name="IGUANATEXCURSOR" val="268"/>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Lst>
</file>

<file path=ppt/tags/tag577.xml><?xml version="1.0" encoding="utf-8"?>
<p:tagLst xmlns:a="http://schemas.openxmlformats.org/drawingml/2006/main" xmlns:r="http://schemas.openxmlformats.org/officeDocument/2006/relationships" xmlns:p="http://schemas.openxmlformats.org/presentationml/2006/main">
  <p:tag name="ORIGINALHEIGHT" val="7.242835"/>
  <p:tag name="ORIGINALWIDTH" val="6.184935"/>
  <p:tag name="LATEXADDIN" val="\documentclass{article}&#10;\usepackage{amsmath}&#10;\usepackage[bold]{hhtensor}&#10;&#10;\usepackage{color}&#10;\pagestyle{empty}&#10;&#10;\DeclareMathOperator*{\softmax}{softmax}&#10;\DeclareMathOperator*{\resize}{Resize}&#10;\DeclareMathOperator*{\concat}{Concat}&#10;&#10;\begin{document}&#10;&#10;&#10;&#10;\begin{equation}&#10;    \mathcal L_{res} = \frac{1}{c \times h \times w} \sum_{i=1}^c&#10;    \sum_{j=1}^{h} \sum_{k=1}^{w} (F^n_{i, j, k} - \hat F^a_{i, j, k} )^2.\nonumber&#10;\end{equation}&#10;&#10;&#10;\end{document}&#10;"/>
  <p:tag name="IGUANATEXSIZE" val="15"/>
  <p:tag name="IGUANATEXCURSOR" val="268"/>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3.145197"/>
  <p:tag name="ORIGINALWIDTH" val="3.226247"/>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3.145197"/>
  <p:tag name="ORIGINALWIDTH" val="2.969554"/>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4.63063"/>
  <p:tag name="ORIGINALWIDTH" val="2.538425"/>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3.145197"/>
  <p:tag name="ORIGINALWIDTH" val="2.768347"/>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2.331234"/>
  <p:tag name="ORIGINALWIDTH" val="6.591339"/>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6.635066"/>
  <p:tag name="ORIGINALWIDTH" val="3.270866"/>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0.3984777"/>
  <p:tag name="ORIGINALWIDTH" val="41.5916"/>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4.513071"/>
  <p:tag name="ORIGINALWIDTH" val="3.855643"/>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4.801942"/>
  <p:tag name="ORIGINALWIDTH" val="4.787402"/>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7.023622"/>
  <p:tag name="ORIGINALWIDTH" val="4.866667"/>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4.801942"/>
  <p:tag name="ORIGINALWIDTH" val="4.787402"/>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4.513071"/>
  <p:tag name="ORIGINALWIDTH" val="6.561575"/>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3.145197"/>
  <p:tag name="ORIGINALWIDTH" val="3.004252"/>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4.909528"/>
  <p:tag name="ORIGINALWIDTH" val="3.584488"/>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13.94766"/>
  <p:tag name="ORIGINALWIDTH" val="13.1926"/>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4.693386"/>
  <p:tag name="ORIGINALWIDTH" val="2.102257"/>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1.875958"/>
  <p:tag name="ORIGINALWIDTH" val="5.106562"/>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4.630604"/>
  <p:tag name="ORIGINALWIDTH" val="2.525512"/>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4.909554"/>
  <p:tag name="ORIGINALWIDTH" val="3.781312"/>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13.94766"/>
  <p:tag name="ORIGINALWIDTH" val="13.1926"/>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6.046299"/>
  <p:tag name="ORIGINALWIDTH" val="3.045879"/>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1.875958"/>
  <p:tag name="ORIGINALWIDTH" val="5.106562"/>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4.630604"/>
  <p:tag name="ORIGINALWIDTH" val="2.525512"/>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3.152179"/>
  <p:tag name="ORIGINALWIDTH" val="5.085721"/>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5.832388"/>
  <p:tag name="ORIGINALWIDTH" val="8.470131"/>
  <p:tag name="OUTPUTTYPE" val="SVG"/>
  <p:tag name="IGUANATEXVERSION" val="160"/>
  <p:tag name="LATEXADDIN" val="\documentclass{article}&#10;\usepackage{amsmath}&#10;\usepackage[bold]{hhtensor}&#10;\pagestyle{empty}&#10;\begin{document}&#10;&#10;$I^n$&#10;&#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60.xml><?xml version="1.0" encoding="utf-8"?>
<p:tagLst xmlns:a="http://schemas.openxmlformats.org/drawingml/2006/main" xmlns:r="http://schemas.openxmlformats.org/officeDocument/2006/relationships" xmlns:p="http://schemas.openxmlformats.org/presentationml/2006/main">
  <p:tag name="ORIGINALHEIGHT" val="9.962599"/>
  <p:tag name="ORIGINALWIDTH" val="2.31126"/>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13.94766"/>
  <p:tag name="ORIGINALWIDTH" val="13.1926"/>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4.909554"/>
  <p:tag name="ORIGINALWIDTH" val="3.413596"/>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1.875958"/>
  <p:tag name="ORIGINALWIDTH" val="5.106562"/>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4.630604"/>
  <p:tag name="ORIGINALWIDTH" val="2.525512"/>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9.962625"/>
  <p:tag name="ORIGINALWIDTH" val="2.299527"/>
  <p:tag name="EMFCHILD" val="True"/>
</p:tagLst>
</file>

<file path=ppt/tags/tag605.xml><?xml version="1.0" encoding="utf-8"?>
<p:tagLst xmlns:a="http://schemas.openxmlformats.org/drawingml/2006/main" xmlns:r="http://schemas.openxmlformats.org/officeDocument/2006/relationships" xmlns:p="http://schemas.openxmlformats.org/presentationml/2006/main">
  <p:tag name="ORIGINALHEIGHT" val="6.774593"/>
  <p:tag name="ORIGINALWIDTH" val="7.045092"/>
  <p:tag name="EMFCHILD" val="True"/>
</p:tagLst>
</file>

<file path=ppt/tags/tag606.xml><?xml version="1.0" encoding="utf-8"?>
<p:tagLst xmlns:a="http://schemas.openxmlformats.org/drawingml/2006/main" xmlns:r="http://schemas.openxmlformats.org/officeDocument/2006/relationships" xmlns:p="http://schemas.openxmlformats.org/presentationml/2006/main">
  <p:tag name="ORIGINALHEIGHT" val="3.145197"/>
  <p:tag name="ORIGINALWIDTH" val="4.239265"/>
  <p:tag name="EMFCHILD" val="True"/>
</p:tagLst>
</file>

<file path=ppt/tags/tag607.xml><?xml version="1.0" encoding="utf-8"?>
<p:tagLst xmlns:a="http://schemas.openxmlformats.org/drawingml/2006/main" xmlns:r="http://schemas.openxmlformats.org/officeDocument/2006/relationships" xmlns:p="http://schemas.openxmlformats.org/presentationml/2006/main">
  <p:tag name="ORIGINALHEIGHT" val="4.693386"/>
  <p:tag name="ORIGINALWIDTH" val="2.102257"/>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2.147927"/>
  <p:tag name="ORIGINALWIDTH" val="0.8811548"/>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6.046299"/>
  <p:tag name="ORIGINALWIDTH" val="3.045879"/>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4.582756"/>
  <p:tag name="ORIGINALWIDTH" val="5.638819"/>
  <p:tag name="LATEXADDIN" val="\documentclass{article}&#10;\usepackage{amsmath}&#10;\usepackage[bold]{hhtensor}&#10;\pagestyle{empty}&#10;\begin{document}&#10;&#10;$\vec {x}^i_d (\vec {\bar x}^i_d)$&#10;&#10;&#10;\end{document}"/>
  <p:tag name="IGUANATEXSIZE" val="10"/>
  <p:tag name="IGUANATEXCURSOR" val="145"/>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2.147927"/>
  <p:tag name="ORIGINALWIDTH" val="0.8811548"/>
  <p:tag name="EMFCHILD" val="True"/>
</p:tagLst>
</file>

<file path=ppt/tags/tag611.xml><?xml version="1.0" encoding="utf-8"?>
<p:tagLst xmlns:a="http://schemas.openxmlformats.org/drawingml/2006/main" xmlns:r="http://schemas.openxmlformats.org/officeDocument/2006/relationships" xmlns:p="http://schemas.openxmlformats.org/presentationml/2006/main">
  <p:tag name="ORIGINALHEIGHT" val="4.909554"/>
  <p:tag name="ORIGINALWIDTH" val="3.413596"/>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0.3984777"/>
  <p:tag name="ORIGINALWIDTH" val="6.056116"/>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1.534226"/>
  <p:tag name="ORIGINALWIDTH" val="2.646404"/>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6.774593"/>
  <p:tag name="ORIGINALWIDTH" val="7.045092"/>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3.145197"/>
  <p:tag name="ORIGINALWIDTH" val="3.538478"/>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4.693386"/>
  <p:tag name="ORIGINALWIDTH" val="2.102257"/>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2.147927"/>
  <p:tag name="ORIGINALWIDTH" val="0.8811548"/>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6.046299"/>
  <p:tag name="ORIGINALWIDTH" val="3.045879"/>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2.147927"/>
  <p:tag name="ORIGINALWIDTH" val="0.8811548"/>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4.909554"/>
  <p:tag name="ORIGINALWIDTH" val="3.413596"/>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9.962625"/>
  <p:tag name="ORIGINALWIDTH" val="2.299527"/>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4.630604"/>
  <p:tag name="ORIGINALWIDTH" val="3.066667"/>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1.05601"/>
  <p:tag name="ORIGINALWIDTH" val="1.050604"/>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30.0895"/>
  <p:tag name="ORIGINALWIDTH" val="229.0645"/>
  <p:tag name="OUTPUTTYPE" val="SVG"/>
  <p:tag name="IGUANATEXVERSION" val="160"/>
  <p:tag name="LATEXADDIN" val="\documentclass{article}&#10;\usepackage{amsmath}&#10;\usepackage[bold]{hhtensor}&#10;&#10;\usepackage{color}&#10;\pagestyle{empty}&#10;&#10;\DeclareMathOperator*{\softmax}{softmax}&#10;\DeclareMathOperator*{\resize}{Resize}&#10;\DeclareMathOperator*{\concat}{Concat}&#10;&#10;\begin{document}&#10;&#10;&#10;&#10;\begin{equation}&#10;\mathcal L_{seg} = 1 - \frac{2 \cdot \sum_{i=1}^{H} \sum_{j=1}^{W} \hat M_{i,j}^t \cdot M_{i,j}^t} {\sum_{i=1}^{H} \sum_{j=1}^{W} (\hat M^t_{i,j})^2 + \sum_{i=1}^{H} \sum_{j=1}^{W} (M^t_{i,j})^2 }, \nonumber&#10;\end{equation}&#10;&#10;&#10;\end{document}&#10;"/>
  <p:tag name="IGUANATEXSIZE" val="15"/>
  <p:tag name="IGUANATEXCURSOR" val="250"/>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Lst>
</file>

<file path=ppt/tags/tag625.xml><?xml version="1.0" encoding="utf-8"?>
<p:tagLst xmlns:a="http://schemas.openxmlformats.org/drawingml/2006/main" xmlns:r="http://schemas.openxmlformats.org/officeDocument/2006/relationships" xmlns:p="http://schemas.openxmlformats.org/presentationml/2006/main">
  <p:tag name="ORIGINALHEIGHT" val="11.92299"/>
  <p:tag name="ORIGINALWIDTH" val="78.01709"/>
  <p:tag name="OUTPUTTYPE" val="SVG"/>
  <p:tag name="IGUANATEXVERSION" val="160"/>
  <p:tag name="LATEXADDIN" val="\documentclass{article}&#10;\usepackage{amsmath}&#10;\usepackage[bold]{hhtensor}&#10;\pagestyle{empty}&#10;\begin{document}&#10;&#10;$|F^t - \hat F^t|, t= n, a.$&#10;&#10;&#10;\end{document}"/>
  <p:tag name="IGUANATEXSIZE" val="10"/>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626.xml><?xml version="1.0" encoding="utf-8"?>
<p:tagLst xmlns:a="http://schemas.openxmlformats.org/drawingml/2006/main" xmlns:r="http://schemas.openxmlformats.org/officeDocument/2006/relationships" xmlns:p="http://schemas.openxmlformats.org/presentationml/2006/main">
  <p:tag name="ORIGINALHEIGHT" val="9.962599"/>
  <p:tag name="ORIGINALWIDTH" val="0.3985039"/>
  <p:tag name="LATEXADDIN" val="\documentclass{article}&#10;\usepackage{amsmath}&#10;\usepackage[bold]{hhtensor}&#10;\pagestyle{empty}&#10;\begin{document}&#10;&#10;$|F^t - \hat F^t|, t= n, a.$&#10;&#10;&#10;\end{document}"/>
  <p:tag name="IGUANATEXSIZE" val="10"/>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6.774567"/>
  <p:tag name="ORIGINALWIDTH" val="7.081181"/>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4.428347"/>
  <p:tag name="ORIGINALWIDTH" val="2.357087"/>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0.3985039"/>
  <p:tag name="ORIGINALWIDTH" val="6.087165"/>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4.909528"/>
  <p:tag name="ORIGINALWIDTH" val="3.584488"/>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1.534173"/>
  <p:tag name="ORIGINALWIDTH" val="2.66"/>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6.774567"/>
  <p:tag name="ORIGINALWIDTH" val="7.081181"/>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4.428347"/>
  <p:tag name="ORIGINALWIDTH" val="2.357087"/>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9.962599"/>
  <p:tag name="ORIGINALWIDTH" val="0.3985039"/>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6.346142"/>
  <p:tag name="ORIGINALWIDTH" val="3.058504"/>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2.331181"/>
  <p:tag name="ORIGINALWIDTH" val="6.625118"/>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4.513071"/>
  <p:tag name="ORIGINALWIDTH" val="5.399685"/>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4.513071"/>
  <p:tag name="ORIGINALWIDTH" val="4.562835"/>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9.962599"/>
  <p:tag name="ORIGINALWIDTH" val="2.31126"/>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1.055984"/>
  <p:tag name="ORIGINALWIDTH" val="1.055984"/>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7.009186"/>
  <p:tag name="ORIGINALWIDTH" val="6.21664"/>
  <p:tag name="LATEXADDIN" val="\documentclass{article}&#10;\usepackage{amsmath}&#10;\usepackage[bold]{hhtensor}&#10;&#10;\usepackage{color}&#10;\pagestyle{empty}&#10;&#10;\DeclareMathOperator*{\softmax}{softmax}&#10;\DeclareMathOperator*{\resize}{Resize}&#10;\DeclareMathOperator*{\concat}{Concat}&#10;&#10;\begin{document}&#10;&#10;&#10;&#10;\begin{equation}&#10;\mathcal L_{seg} = 1 - \frac{2 \cdot \sum_{i=1}^{H} \sum_{j=1}^{W} \hat M_{i,j}^t \cdot M_{i,j}^t} {\sum_{i=1}^{H} \sum_{j=1}^{W} (\hat M^t_{i,j})^2 + \sum_{i=1}^{H} \sum_{j=1}^{W} (M^t_{i,j})^2 }, \nonumber&#10;\end{equation}&#10;&#10;&#10;\end{document}&#10;"/>
  <p:tag name="IGUANATEXSIZE" val="15"/>
  <p:tag name="IGUANATEXCURSOR" val="250"/>
  <p:tag name="TRANSPARENCY" val="True"/>
  <p:tag name="LATEXENGINEID" val="0"/>
  <p:tag name="TEMPFOLDER" val="/Users/danylgao/Library/Containers/com.microsoft.Powerpoint/Data/tmp/TemporaryItems/"/>
  <p:tag name="LATEXFORMHEIGHT" val="426.65"/>
  <p:tag name="LATEXFORMWIDTH" val="513.35"/>
  <p:tag name="LATEXFORMWRAP" val="True"/>
  <p:tag name="BITMAPVECTOR" val="1"/>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3.043727"/>
  <p:tag name="ORIGINALWIDTH" val="2.78252"/>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3.043727"/>
  <p:tag name="ORIGINALWIDTH" val="2.984777"/>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4.353018"/>
  <p:tag name="ORIGINALWIDTH" val="3.438058"/>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2.256011"/>
  <p:tag name="ORIGINALWIDTH" val="6.625144"/>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6.42105"/>
  <p:tag name="ORIGINALWIDTH" val="3.287664"/>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0.3856168"/>
  <p:tag name="ORIGINALWIDTH" val="6.087139"/>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6.42105"/>
  <p:tag name="ORIGINALWIDTH" val="3.975065"/>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1.021942"/>
  <p:tag name="ORIGINALWIDTH" val="1.05601"/>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0.5180315"/>
  <p:tag name="ORIGINALWIDTH" val="4.124488"/>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9.64126"/>
  <p:tag name="ORIGINALWIDTH" val="9.394751"/>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4.609449"/>
  <p:tag name="ORIGINALWIDTH" val="6.213648"/>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4.541995"/>
  <p:tag name="ORIGINALWIDTH" val="2.113071"/>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1.815433"/>
  <p:tag name="ORIGINALWIDTH" val="5.132703"/>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4.481207"/>
  <p:tag name="ORIGINALWIDTH" val="2.538478"/>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9.64126"/>
  <p:tag name="ORIGINALWIDTH" val="9.394751"/>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4.744462"/>
  <p:tag name="ORIGINALWIDTH" val="7.622415"/>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5.851234"/>
  <p:tag name="ORIGINALWIDTH" val="3.06147"/>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1.815433"/>
  <p:tag name="ORIGINALWIDTH" val="5.132703"/>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4.481207"/>
  <p:tag name="ORIGINALWIDTH" val="2.538478"/>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4.582756"/>
  <p:tag name="ORIGINALWIDTH" val="5.638819"/>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1.484724"/>
  <p:tag name="ORIGINALWIDTH" val="2.66"/>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6.584934"/>
  <p:tag name="ORIGINALWIDTH" val="9.98252"/>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4.285511"/>
  <p:tag name="ORIGINALWIDTH" val="2.357113"/>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4.541995"/>
  <p:tag name="ORIGINALWIDTH" val="2.113071"/>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2.078635"/>
  <p:tag name="ORIGINALWIDTH" val="0.8856693"/>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5.851234"/>
  <p:tag name="ORIGINALWIDTH" val="3.06147"/>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1.021942"/>
  <p:tag name="ORIGINALWIDTH" val="1.05601"/>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6.584934"/>
  <p:tag name="ORIGINALWIDTH" val="9.98252"/>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4.285511"/>
  <p:tag name="ORIGINALWIDTH" val="2.357113"/>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4.541995"/>
  <p:tag name="ORIGINALWIDTH" val="2.113071"/>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2.078635"/>
  <p:tag name="ORIGINALWIDTH" val="0.8856693"/>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5.851234"/>
  <p:tag name="ORIGINALWIDTH" val="3.06147"/>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0.3856168"/>
  <p:tag name="ORIGINALWIDTH" val="175.4719"/>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9.64126"/>
  <p:tag name="ORIGINALWIDTH" val="9.394751"/>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4.609449"/>
  <p:tag name="ORIGINALWIDTH" val="6.213648"/>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4.541995"/>
  <p:tag name="ORIGINALWIDTH" val="2.113071"/>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1.815433"/>
  <p:tag name="ORIGINALWIDTH" val="5.132703"/>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4.481207"/>
  <p:tag name="ORIGINALWIDTH" val="2.538478"/>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9.64126"/>
  <p:tag name="ORIGINALWIDTH" val="9.394751"/>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4.744462"/>
  <p:tag name="ORIGINALWIDTH" val="7.622415"/>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4.909528"/>
  <p:tag name="ORIGINALWIDTH" val="3.584488"/>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5.851234"/>
  <p:tag name="ORIGINALWIDTH" val="3.06147"/>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1.815433"/>
  <p:tag name="ORIGINALWIDTH" val="5.132703"/>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4.481207"/>
  <p:tag name="ORIGINALWIDTH" val="2.538478"/>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9.64126"/>
  <p:tag name="ORIGINALWIDTH" val="2.311286"/>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1.484724"/>
  <p:tag name="ORIGINALWIDTH" val="2.66"/>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6.584934"/>
  <p:tag name="ORIGINALWIDTH" val="9.98252"/>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4.285511"/>
  <p:tag name="ORIGINALWIDTH" val="2.357113"/>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4.541995"/>
  <p:tag name="ORIGINALWIDTH" val="2.113071"/>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2.078635"/>
  <p:tag name="ORIGINALWIDTH" val="0.8856693"/>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5.851234"/>
  <p:tag name="ORIGINALWIDTH" val="3.06147"/>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9.962599"/>
  <p:tag name="ORIGINALWIDTH" val="2.31126"/>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9.64126"/>
  <p:tag name="ORIGINALWIDTH" val="2.311286"/>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4.481207"/>
  <p:tag name="ORIGINALWIDTH" val="3.082415"/>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6.42105"/>
  <p:tag name="ORIGINALWIDTH" val="6.625144"/>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9.64126"/>
  <p:tag name="ORIGINALWIDTH" val="9.394751"/>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4.609449"/>
  <p:tag name="ORIGINALWIDTH" val="6.213648"/>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4.541995"/>
  <p:tag name="ORIGINALWIDTH" val="2.113071"/>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1.815433"/>
  <p:tag name="ORIGINALWIDTH" val="5.132703"/>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4.481207"/>
  <p:tag name="ORIGINALWIDTH" val="2.538478"/>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9.64126"/>
  <p:tag name="ORIGINALWIDTH" val="9.394751"/>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4.744462"/>
  <p:tag name="ORIGINALWIDTH" val="7.622415"/>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5.832388"/>
  <p:tag name="ORIGINALWIDTH" val="8.706877"/>
  <p:tag name="OUTPUTTYPE" val="SVG"/>
  <p:tag name="IGUANATEXVERSION" val="160"/>
  <p:tag name="LATEXADDIN" val="\documentclass{article}&#10;\usepackage{amsmath}&#10;\usepackage[bold]{hhtensor}&#10;\pagestyle{empty}&#10;\begin{document}&#10;&#10;$I^p$&#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70.xml><?xml version="1.0" encoding="utf-8"?>
<p:tagLst xmlns:a="http://schemas.openxmlformats.org/drawingml/2006/main" xmlns:r="http://schemas.openxmlformats.org/officeDocument/2006/relationships" xmlns:p="http://schemas.openxmlformats.org/presentationml/2006/main">
  <p:tag name="ORIGINALHEIGHT" val="6.435827"/>
  <p:tag name="ORIGINALWIDTH" val="5.98748"/>
  <p:tag name="LATEXADDIN" val="\documentclass{article}&#10;\usepackage{amsmath}&#10;\usepackage[bold]{hhtensor}&#10;\pagestyle{empty}&#10;\begin{document}&#10;&#10;$\vec {p}^i_d$&#10;&#10;&#10;\end{document}"/>
  <p:tag name="IGUANATEXSIZE" val="10"/>
  <p:tag name="IGUANATEXCURSOR" val="122"/>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5.851234"/>
  <p:tag name="ORIGINALWIDTH" val="3.06147"/>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1.815433"/>
  <p:tag name="ORIGINALWIDTH" val="5.132703"/>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4.481207"/>
  <p:tag name="ORIGINALWIDTH" val="2.538478"/>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9.64126"/>
  <p:tag name="ORIGINALWIDTH" val="2.311286"/>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6.584934"/>
  <p:tag name="ORIGINALWIDTH" val="9.98252"/>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4.285511"/>
  <p:tag name="ORIGINALWIDTH" val="2.357113"/>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4.541995"/>
  <p:tag name="ORIGINALWIDTH" val="2.113071"/>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2.078635"/>
  <p:tag name="ORIGINALWIDTH" val="0.8856693"/>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5.851234"/>
  <p:tag name="ORIGINALWIDTH" val="3.06147"/>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9.64126"/>
  <p:tag name="ORIGINALWIDTH" val="2.311286"/>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4.693386"/>
  <p:tag name="ORIGINALWIDTH" val="2.113071"/>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4.481207"/>
  <p:tag name="ORIGINALWIDTH" val="3.082415"/>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2.88273"/>
  <p:tag name="ORIGINALWIDTH" val="1.165617"/>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4.909528"/>
  <p:tag name="ORIGINALWIDTH" val="3.584488"/>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0.5180578"/>
  <p:tag name="ORIGINALWIDTH" val="4.124515"/>
  <p:tag name="LATEXADDIN" val="\documentclass{article}&#10;\usepackage{amsmath}&#10;\usepackage[bold]{hhtensor}&#10;\pagestyle{empty}&#10;\begin{document}&#10;&#10;$\vec {\bar x}_e$&#10;&#10;&#10;\end{document}"/>
  <p:tag name="IGUANATEXSIZE" val="15"/>
  <p:tag name="IGUANATEXCURSOR" val="125"/>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4.582782"/>
  <p:tag name="ORIGINALWIDTH" val="5.638845"/>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3.145197"/>
  <p:tag name="ORIGINALWIDTH" val="2.984777"/>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4.582782"/>
  <p:tag name="ORIGINALWIDTH" val="5.638845"/>
  <p:tag name="LATEXADDIN" val="\documentclass{article}&#10;\usepackage{amsmath}&#10;\usepackage[bold]{hhtensor}&#10;\pagestyle{empty}&#10;\begin{document}&#10;&#10;$\vec {x}_e$&#10;&#10;&#10;\end{document}"/>
  <p:tag name="IGUANATEXSIZE" val="15"/>
  <p:tag name="IGUANATEXCURSOR" val="12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3.145197"/>
  <p:tag name="ORIGINALWIDTH" val="2.984777"/>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5.51643"/>
  <p:tag name="ORIGINALWIDTH" val="5.388767"/>
  <p:tag name="LATEXADDIN" val="\documentclass{article}&#10;\usepackage{amsmath}&#10;\usepackage[bold]{hhtensor}&#10;\pagestyle{empty}&#10;\begin{document}&#10;&#10;$\vec {p}_e$&#10;&#10;&#10;\end{document}"/>
  <p:tag name="IGUANATEXSIZE" val="15"/>
  <p:tag name="IGUANATEXCURSOR" val="12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2.695853"/>
  <p:tag name="ORIGINALWIDTH" val="2.686299"/>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5.832388"/>
  <p:tag name="ORIGINALWIDTH" val="8.804515"/>
  <p:tag name="OUTPUTTYPE" val="SVG"/>
  <p:tag name="IGUANATEXVERSION" val="160"/>
  <p:tag name="LATEXADDIN" val="\documentclass{article}&#10;\usepackage{amsmath}&#10;\usepackage[bold]{hhtensor}&#10;\pagestyle{empty}&#10;\begin{document}&#10;&#10;$I^a$&#10;&#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80.xml><?xml version="1.0" encoding="utf-8"?>
<p:tagLst xmlns:a="http://schemas.openxmlformats.org/drawingml/2006/main" xmlns:r="http://schemas.openxmlformats.org/officeDocument/2006/relationships" xmlns:p="http://schemas.openxmlformats.org/presentationml/2006/main">
  <p:tag name="ORIGINALHEIGHT" val="5.806772"/>
  <p:tag name="ORIGINALWIDTH" val="7.081207"/>
  <p:tag name="LATEXADDIN" val="\documentclass{article}&#10;\usepackage{amsmath}&#10;\usepackage[bold]{hhtensor}&#10;\pagestyle{empty}&#10;\begin{document}&#10;&#10;$F^a$&#10;&#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2.695853"/>
  <p:tag name="ORIGINALWIDTH" val="3.55664"/>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5.806772"/>
  <p:tag name="ORIGINALWIDTH" val="7.081207"/>
  <p:tag name="LATEXADDIN" val="\documentclass{article}&#10;\usepackage{amsmath}&#10;\usepackage[bold]{hhtensor}&#10;\pagestyle{empty}&#10;\begin{document}&#10;&#10;$F^p$&#10;&#10;&#10;\end{document}"/>
  <p:tag name="IGUANATEXSIZE" val="15"/>
  <p:tag name="IGUANATEXCURSOR" val="11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3.795748"/>
  <p:tag name="ORIGINALWIDTH" val="3.891391"/>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5.806772"/>
  <p:tag name="ORIGINALWIDTH" val="6.536483"/>
  <p:tag name="LATEXADDIN" val="\documentclass{article}&#10;\usepackage{amsmath}&#10;\usepackage[bold]{hhtensor}&#10;\pagestyle{empty}&#10;\begin{document}&#10;&#10;$F^n$&#10;&#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2.695853"/>
  <p:tag name="ORIGINALWIDTH" val="3.933228"/>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5.832388"/>
  <p:tag name="ORIGINALWIDTH" val="4.612651"/>
  <p:tag name="LATEXADDIN" val="\documentclass{article}&#10;\usepackage{amsmath}&#10;\usepackage[bold]{hhtensor}&#10;\pagestyle{empty}&#10;\begin{document}&#10;&#10;$I^a$&#10;&#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2.695853"/>
  <p:tag name="ORIGINALWIDTH" val="3.55664"/>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5.832388"/>
  <p:tag name="ORIGINALWIDTH" val="4.612651"/>
  <p:tag name="LATEXADDIN" val="\documentclass{article}&#10;\usepackage{amsmath}&#10;\usepackage[bold]{hhtensor}&#10;\pagestyle{empty}&#10;\begin{document}&#10;&#10;$I^p$&#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3.795748"/>
  <p:tag name="ORIGINALWIDTH" val="3.891391"/>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5.806772"/>
  <p:tag name="ORIGINALWIDTH" val="11.07737"/>
  <p:tag name="OUTPUTTYPE" val="SVG"/>
  <p:tag name="IGUANATEXVERSION" val="160"/>
  <p:tag name="LATEXADDIN" val="\documentclass{article}&#10;\usepackage{amsmath}&#10;\usepackage[bold]{hhtensor}&#10;\pagestyle{empty}&#10;\begin{document}&#10;&#10;$F^n$&#10;&#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90.xml><?xml version="1.0" encoding="utf-8"?>
<p:tagLst xmlns:a="http://schemas.openxmlformats.org/drawingml/2006/main" xmlns:r="http://schemas.openxmlformats.org/officeDocument/2006/relationships" xmlns:p="http://schemas.openxmlformats.org/presentationml/2006/main">
  <p:tag name="ORIGINALHEIGHT" val="5.832388"/>
  <p:tag name="ORIGINALWIDTH" val="4.151391"/>
  <p:tag name="LATEXADDIN" val="\documentclass{article}&#10;\usepackage{amsmath}&#10;\usepackage[bold]{hhtensor}&#10;\pagestyle{empty}&#10;\begin{document}&#10;&#10;$I^n$&#10;&#10;&#10;\end{document}"/>
  <p:tag name="IGUANATEXSIZE" val="15"/>
  <p:tag name="IGUANATEXCURSOR" val="113"/>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2.695853"/>
  <p:tag name="ORIGINALWIDTH" val="3.834908"/>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5.953893"/>
  <p:tag name="ORIGINALWIDTH" val="7.895057"/>
  <p:tag name="LATEXADDIN" val="\documentclass{article}&#10;\usepackage{amsmath}&#10;\usepackage[bold]{hhtensor}&#10;\pagestyle{empty}&#10;\begin{document}&#10;&#10;$N \times$&#10;&#10;&#10;\end{document}"/>
  <p:tag name="IGUANATEXSIZE" val="18"/>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4.201706"/>
  <p:tag name="ORIGINALWIDTH" val="4.528872"/>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5.953893"/>
  <p:tag name="ORIGINALWIDTH" val="7.895057"/>
  <p:tag name="LATEXADDIN" val="\documentclass{article}&#10;\usepackage{amsmath}&#10;\usepackage[bold]{hhtensor}&#10;\pagestyle{empty}&#10;\begin{document}&#10;&#10;$N \times$&#10;&#10;&#10;\end{document}"/>
  <p:tag name="IGUANATEXSIZE" val="18"/>
  <p:tag name="IGUANATEXCURSOR" val="110"/>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4.201706"/>
  <p:tag name="ORIGINALWIDTH" val="4.528872"/>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6.435853"/>
  <p:tag name="ORIGINALWIDTH" val="4.961365"/>
  <p:tag name="OUTPUTTYPE" val="SVG"/>
  <p:tag name="IGUANATEXVERSION" val="160"/>
  <p:tag name="LATEXADDIN" val="\documentclass{article}&#10;\usepackage{amsmath}&#10;\usepackage[bold]{hhtensor}&#10;\pagestyle{empty}&#10;\begin{document}&#10;&#10;$\vec q$&#10;&#10;&#10;\end{document}"/>
  <p:tag name="IGUANATEXSIZE" val="15"/>
  <p:tag name="IGUANATEXCURSOR" val="13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97.xml><?xml version="1.0" encoding="utf-8"?>
<p:tagLst xmlns:a="http://schemas.openxmlformats.org/drawingml/2006/main" xmlns:r="http://schemas.openxmlformats.org/officeDocument/2006/relationships" xmlns:p="http://schemas.openxmlformats.org/presentationml/2006/main">
  <p:tag name="ORIGINALHEIGHT" val="5.994646"/>
  <p:tag name="ORIGINALWIDTH" val="5.180525"/>
  <p:tag name="OUTPUTTYPE" val="SVG"/>
  <p:tag name="IGUANATEXVERSION" val="160"/>
  <p:tag name="LATEXADDIN" val="\documentclass{article}&#10;\usepackage{amsmath}&#10;\usepackage[bold]{hhtensor}&#10;\pagestyle{empty}&#10;\begin{document}&#10;&#10;$\vec k$&#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98.xml><?xml version="1.0" encoding="utf-8"?>
<p:tagLst xmlns:a="http://schemas.openxmlformats.org/drawingml/2006/main" xmlns:r="http://schemas.openxmlformats.org/officeDocument/2006/relationships" xmlns:p="http://schemas.openxmlformats.org/presentationml/2006/main">
  <p:tag name="ORIGINALHEIGHT" val="4.592756"/>
  <p:tag name="ORIGINALWIDTH" val="5.070971"/>
  <p:tag name="OUTPUTTYPE" val="SVG"/>
  <p:tag name="IGUANATEXVERSION" val="160"/>
  <p:tag name="LATEXADDIN" val="\documentclass{article}&#10;\usepackage{amsmath}&#10;\usepackage[bold]{hhtensor}&#10;\pagestyle{empty}&#10;\begin{document}&#10;&#10;$\vec v$&#10;&#10;&#10;\end{document}"/>
  <p:tag name="IGUANATEXSIZE" val="15"/>
  <p:tag name="IGUANATEXCURSOR" val="116"/>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ags/tag99.xml><?xml version="1.0" encoding="utf-8"?>
<p:tagLst xmlns:a="http://schemas.openxmlformats.org/drawingml/2006/main" xmlns:r="http://schemas.openxmlformats.org/officeDocument/2006/relationships" xmlns:p="http://schemas.openxmlformats.org/presentationml/2006/main">
  <p:tag name="ORIGINALHEIGHT" val="6.435853"/>
  <p:tag name="ORIGINALWIDTH" val="4.961365"/>
  <p:tag name="OUTPUTTYPE" val="SVG"/>
  <p:tag name="IGUANATEXVERSION" val="160"/>
  <p:tag name="LATEXADDIN" val="\documentclass{article}&#10;\usepackage{amsmath}&#10;\usepackage[bold]{hhtensor}&#10;\pagestyle{empty}&#10;\begin{document}&#10;&#10;$\vec q$&#10;&#10;&#10;\end{document}"/>
  <p:tag name="IGUANATEXSIZE" val="15"/>
  <p:tag name="IGUANATEXCURSOR" val="134"/>
  <p:tag name="TRANSPARENCY" val="True"/>
  <p:tag name="LATEXENGINEID" val="0"/>
  <p:tag name="TEMPFOLDER" val="/private/var/folders/b6/5f4yh6fx4bb_hcq5gzp53x6r0000gn/T/com.microsoft.Powerpoint/TemporaryItems/"/>
  <p:tag name="LATEXFORMHEIGHT" val="426.65"/>
  <p:tag name="LATEXFORMWIDTH" val="513.35"/>
  <p:tag name="LATEXFORMWRAP" val="True"/>
  <p:tag name="BITMAPVECTOR" val="1"/>
</p:tagLst>
</file>

<file path=ppt/theme/theme1.xml><?xml version="1.0" encoding="utf-8"?>
<a:theme xmlns:a="http://schemas.openxmlformats.org/drawingml/2006/main" name="1_LAMDA">
  <a:themeElements>
    <a:clrScheme name="">
      <a:dk1>
        <a:srgbClr val="000000"/>
      </a:dk1>
      <a:lt1>
        <a:srgbClr val="FFFFFF"/>
      </a:lt1>
      <a:dk2>
        <a:srgbClr val="808000"/>
      </a:dk2>
      <a:lt2>
        <a:srgbClr val="666633"/>
      </a:lt2>
      <a:accent1>
        <a:srgbClr val="339933"/>
      </a:accent1>
      <a:accent2>
        <a:srgbClr val="800000"/>
      </a:accent2>
      <a:accent3>
        <a:srgbClr val="FFFFFF"/>
      </a:accent3>
      <a:accent4>
        <a:srgbClr val="000000"/>
      </a:accent4>
      <a:accent5>
        <a:srgbClr val="ADCAAD"/>
      </a:accent5>
      <a:accent6>
        <a:srgbClr val="730000"/>
      </a:accent6>
      <a:hlink>
        <a:srgbClr val="0033CC"/>
      </a:hlink>
      <a:folHlink>
        <a:srgbClr val="FFCC66"/>
      </a:folHlink>
    </a:clrScheme>
    <a:fontScheme name="自定义 1">
      <a:majorFont>
        <a:latin typeface="Comic Sans MS"/>
        <a:ea typeface="方正姚体"/>
        <a:cs typeface=""/>
      </a:majorFont>
      <a:minorFont>
        <a:latin typeface="Comic Sans MS"/>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lumMod val="20000"/>
            <a:lumOff val="80000"/>
          </a:schemeClr>
        </a:solidFill>
        <a:ln w="12700" cap="flat" cmpd="sng" algn="ctr">
          <a:solidFill>
            <a:schemeClr val="accent6">
              <a:lumMod val="20000"/>
              <a:lumOff val="80000"/>
            </a:schemeClr>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37476</TotalTime>
  <Words>1578</Words>
  <Application>Microsoft Macintosh PowerPoint</Application>
  <PresentationFormat>Widescreen</PresentationFormat>
  <Paragraphs>297</Paragraphs>
  <Slides>17</Slides>
  <Notes>16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Microsoft YaHei</vt:lpstr>
      <vt:lpstr>Microsoft YaHei</vt:lpstr>
      <vt:lpstr>SFBX1000</vt:lpstr>
      <vt:lpstr>SFRM1000</vt:lpstr>
      <vt:lpstr>Arial</vt:lpstr>
      <vt:lpstr>Arial Hebrew</vt:lpstr>
      <vt:lpstr>Calibri</vt:lpstr>
      <vt:lpstr>Cambria Math</vt:lpstr>
      <vt:lpstr>Comic Sans MS</vt:lpstr>
      <vt:lpstr>Helvetica</vt:lpstr>
      <vt:lpstr>Palatino Linotype</vt:lpstr>
      <vt:lpstr>Times New Roman</vt:lpstr>
      <vt:lpstr>Verdana</vt:lpstr>
      <vt:lpstr>Wingdings</vt:lpstr>
      <vt:lpstr>1_LAMDA</vt:lpstr>
      <vt:lpstr>Learning to Detect Multi-class Anomalies  with Just One Normal Image Prompt</vt:lpstr>
      <vt:lpstr>Introduction</vt:lpstr>
      <vt:lpstr>Introduction</vt:lpstr>
      <vt:lpstr>PowerPoint Presentation</vt:lpstr>
      <vt:lpstr>Our Method</vt:lpstr>
      <vt:lpstr>Our Method</vt:lpstr>
      <vt:lpstr>Our Method</vt:lpstr>
      <vt:lpstr>Our Method</vt:lpstr>
      <vt:lpstr>Our Method</vt:lpstr>
      <vt:lpstr>Our Method</vt:lpstr>
      <vt:lpstr>Our Method</vt:lpstr>
      <vt:lpstr>Experiments</vt:lpstr>
      <vt:lpstr>Experiments</vt:lpstr>
      <vt:lpstr>Experiments</vt:lpstr>
      <vt:lpstr>Conclusions</vt:lpstr>
      <vt:lpstr>Thanks！</vt:lpstr>
      <vt:lpstr>PowerPoint Presentation</vt:lpstr>
    </vt:vector>
  </TitlesOfParts>
  <Company>LAMDA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Objects Similar: A Unified Multi-Metric Learning Approach</dc:title>
  <dc:creator>Han-Jia Ye</dc:creator>
  <cp:lastModifiedBy>T160681</cp:lastModifiedBy>
  <cp:revision>1579</cp:revision>
  <dcterms:created xsi:type="dcterms:W3CDTF">2008-04-09T09:40:24Z</dcterms:created>
  <dcterms:modified xsi:type="dcterms:W3CDTF">2024-10-12T11:27:55Z</dcterms:modified>
</cp:coreProperties>
</file>